
<file path=[Content_Types].xml><?xml version="1.0" encoding="utf-8"?>
<Types xmlns="http://schemas.openxmlformats.org/package/2006/content-types">
  <Override PartName="/ppt/slides/slide94.xml" ContentType="application/vnd.openxmlformats-officedocument.presentationml.slide+xml"/>
  <Override PartName="/ppt/slides/slide142.xml" ContentType="application/vnd.openxmlformats-officedocument.presentationml.slide+xml"/>
  <Override PartName="/ppt/slides/slide218.xml" ContentType="application/vnd.openxmlformats-officedocument.presentationml.slide+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theme/theme177.xml" ContentType="application/vnd.openxmlformats-officedocument.theme+xml"/>
  <Override PartName="/ppt/slideMasters/slideMaster55.xml" ContentType="application/vnd.openxmlformats-officedocument.presentationml.slideMaster+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Masters/slideMaster138.xml" ContentType="application/vnd.openxmlformats-officedocument.presentationml.slideMaster+xml"/>
  <Override PartName="/ppt/slides/slide50.xml" ContentType="application/vnd.openxmlformats-officedocument.presentationml.slide+xml"/>
  <Override PartName="/ppt/slides/slide243.xml" ContentType="application/vnd.openxmlformats-officedocument.presentationml.slide+xml"/>
  <Override PartName="/ppt/slideLayouts/slideLayout24.xml" ContentType="application/vnd.openxmlformats-officedocument.presentationml.slideLayout+xml"/>
  <Override PartName="/ppt/theme/theme76.xml" ContentType="application/vnd.openxmlformats-officedocument.theme+xml"/>
  <Override PartName="/ppt/theme/theme108.xml" ContentType="application/vnd.openxmlformats-officedocument.theme+xml"/>
  <Override PartName="/ppt/notesSlides/notesSlide16.xml" ContentType="application/vnd.openxmlformats-officedocument.presentationml.notesSlide+xml"/>
  <Override PartName="/ppt/slideMasters/slideMaster80.xml" ContentType="application/vnd.openxmlformats-officedocument.presentationml.slideMaster+xml"/>
  <Override PartName="/ppt/slideMasters/slideMaster163.xml" ContentType="application/vnd.openxmlformats-officedocument.presentationml.slideMaster+xml"/>
  <Override PartName="/ppt/slideLayouts/slideLayout102.xml" ContentType="application/vnd.openxmlformats-officedocument.presentationml.slideLayout+xml"/>
  <Override PartName="/ppt/theme/theme133.xml" ContentType="application/vnd.openxmlformats-officedocument.theme+xml"/>
  <Override PartName="/ppt/notesSlides/notesSlide41.xml" ContentType="application/vnd.openxmlformats-officedocument.presentationml.notesSlide+xml"/>
  <Override PartName="/ppt/slideMasters/slideMaster11.xml" ContentType="application/vnd.openxmlformats-officedocument.presentationml.slideMaster+xml"/>
  <Override PartName="/ppt/slides/slide158.xml" ContentType="application/vnd.openxmlformats-officedocument.presentationml.slide+xml"/>
  <Override PartName="/ppt/slides/slide183.xml" ContentType="application/vnd.openxmlformats-officedocument.presentationml.slide+xml"/>
  <Override PartName="/ppt/theme/theme32.xml" ContentType="application/vnd.openxmlformats-officedocument.theme+xml"/>
  <Override PartName="/ppt/slideLayouts/slideLayout203.xml" ContentType="application/vnd.openxmlformats-officedocument.presentationml.slideLayout+xml"/>
  <Override PartName="/ppt/theme/theme209.xml" ContentType="application/vnd.openxmlformats-officedocument.theme+xml"/>
  <Override PartName="/ppt/charts/chart3.xml" ContentType="application/vnd.openxmlformats-officedocument.drawingml.chart+xml"/>
  <Override PartName="/ppt/notesSlides/notesSlide7.xml" ContentType="application/vnd.openxmlformats-officedocument.presentationml.notesSlide+xml"/>
  <Override PartName="/ppt/slideLayouts/slideLayout187.xml" ContentType="application/vnd.openxmlformats-officedocument.presentationml.slideLayout+xml"/>
  <Override PartName="/ppt/slides/slide66.xml" ContentType="application/vnd.openxmlformats-officedocument.presentationml.slide+xml"/>
  <Override PartName="/ppt/slides/slide114.xml" ContentType="application/vnd.openxmlformats-officedocument.presentationml.slide+xml"/>
  <Default Extension="png" ContentType="image/png"/>
  <Override PartName="/ppt/slideLayouts/slideLayout118.xml" ContentType="application/vnd.openxmlformats-officedocument.presentationml.slideLayout+xml"/>
  <Override PartName="/ppt/slideMasters/slideMaster96.xml" ContentType="application/vnd.openxmlformats-officedocument.presentationml.slideMaster+xml"/>
  <Override PartName="/ppt/slideMasters/slideMaster179.xml" ContentType="application/vnd.openxmlformats-officedocument.presentationml.slideMaster+xml"/>
  <Override PartName="/ppt/slideLayouts/slideLayout65.xml" ContentType="application/vnd.openxmlformats-officedocument.presentationml.slideLayout+xml"/>
  <Override PartName="/ppt/theme/theme149.xml" ContentType="application/vnd.openxmlformats-officedocument.theme+xml"/>
  <Override PartName="/ppt/notesSlides/notesSlide57.xml" ContentType="application/vnd.openxmlformats-officedocument.presentationml.notesSlide+xml"/>
  <Override PartName="/ppt/slideMasters/slideMaster27.xml" ContentType="application/vnd.openxmlformats-officedocument.presentationml.slideMaster+xml"/>
  <Override PartName="/ppt/slideMasters/slideMaster220.xml" ContentType="application/vnd.openxmlformats-officedocument.presentationml.slideMaster+xml"/>
  <Override PartName="/ppt/slides/slide91.xml" ContentType="application/vnd.openxmlformats-officedocument.presentationml.slide+xml"/>
  <Override PartName="/ppt/slides/slide215.xml" ContentType="application/vnd.openxmlformats-officedocument.presentationml.slide+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s/slide22.xml" ContentType="application/vnd.openxmlformats-officedocument.presentationml.slide+xml"/>
  <Override PartName="/ppt/slides/slide199.xml" ContentType="application/vnd.openxmlformats-officedocument.presentationml.slide+xml"/>
  <Override PartName="/ppt/theme/theme48.xml" ContentType="application/vnd.openxmlformats-officedocument.theme+xml"/>
  <Override PartName="/ppt/theme/theme174.xml" ContentType="application/vnd.openxmlformats-officedocument.theme+xml"/>
  <Override PartName="/ppt/slideLayouts/slideLayout219.xml" ContentType="application/vnd.openxmlformats-officedocument.presentationml.slideLayout+xml"/>
  <Override PartName="/ppt/slideMasters/slideMaster52.xml" ContentType="application/vnd.openxmlformats-officedocument.presentationml.slideMaster+xml"/>
  <Override PartName="/ppt/slideMasters/slideMaster135.xml" ContentType="application/vnd.openxmlformats-officedocument.presentationml.slideMaster+xml"/>
  <Override PartName="/ppt/slides/slide240.xml" ContentType="application/vnd.openxmlformats-officedocument.presentationml.slide+xml"/>
  <Override PartName="/ppt/slideLayouts/slideLayout21.xml" ContentType="application/vnd.openxmlformats-officedocument.presentationml.slideLayout+xml"/>
  <Override PartName="/ppt/theme/theme73.xml" ContentType="application/vnd.openxmlformats-officedocument.theme+xml"/>
  <Override PartName="/ppt/theme/theme105.xml" ContentType="application/vnd.openxmlformats-officedocument.theme+xml"/>
  <Override PartName="/ppt/notesSlides/notesSlide13.xml" ContentType="application/vnd.openxmlformats-officedocument.presentationml.notesSlide+xml"/>
  <Override PartName="/ppt/slideMasters/slideMaster160.xml" ContentType="application/vnd.openxmlformats-officedocument.presentationml.slideMaster+xml"/>
  <Override PartName="/ppt/slides/slide155.xml" ContentType="application/vnd.openxmlformats-officedocument.presentationml.slide+xml"/>
  <Override PartName="/ppt/theme/theme130.xml" ContentType="application/vnd.openxmlformats-officedocument.theme+xml"/>
  <Override PartName="/ppt/slideLayouts/slideLayout159.xml" ContentType="application/vnd.openxmlformats-officedocument.presentationml.slideLayout+xml"/>
  <Override PartName="/ppt/theme/theme206.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s/slide180.xml" ContentType="application/vnd.openxmlformats-officedocument.presentationml.slide+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slideMasters/slideMaster68.xml" ContentType="application/vnd.openxmlformats-officedocument.presentationml.slideMaster+xml"/>
  <Override PartName="/ppt/slides/slide111.xml" ContentType="application/vnd.openxmlformats-officedocument.presentationml.slide+xml"/>
  <Override PartName="/ppt/slideLayouts/slideLayout37.xml" ContentType="application/vnd.openxmlformats-officedocument.presentationml.slideLayout+xml"/>
  <Override PartName="/ppt/theme/theme89.xml" ContentType="application/vnd.openxmlformats-officedocument.theme+xml"/>
  <Override PartName="/ppt/notesSlides/notesSlide29.xml" ContentType="application/vnd.openxmlformats-officedocument.presentationml.notesSlide+xml"/>
  <Override PartName="/ppt/slideMasters/slideMaster93.xml" ContentType="application/vnd.openxmlformats-officedocument.presentationml.slideMaster+xml"/>
  <Override PartName="/ppt/slides/slide63.xml" ContentType="application/vnd.openxmlformats-officedocument.presentationml.slide+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theme/themeOverride3.xml" ContentType="application/vnd.openxmlformats-officedocument.themeOverride+xml"/>
  <Override PartName="/ppt/slideMasters/slideMaster176.xml" ContentType="application/vnd.openxmlformats-officedocument.presentationml.slideMaster+xml"/>
  <Override PartName="/ppt/slideLayouts/slideLayout140.xml" ContentType="application/vnd.openxmlformats-officedocument.presentationml.slideLayout+xml"/>
  <Override PartName="/ppt/theme/theme146.xml" ContentType="application/vnd.openxmlformats-officedocument.theme+xml"/>
  <Override PartName="/ppt/notesSlides/notesSlide54.xml" ContentType="application/vnd.openxmlformats-officedocument.presentationml.notesSlide+xml"/>
  <Override PartName="/ppt/slideMasters/slideMaster24.xml" ContentType="application/vnd.openxmlformats-officedocument.presentationml.slideMaster+xml"/>
  <Override PartName="/ppt/slideMasters/slideMaster107.xml" ContentType="application/vnd.openxmlformats-officedocument.presentationml.slideMaster+xml"/>
  <Override PartName="/ppt/slides/slide196.xml" ContentType="application/vnd.openxmlformats-officedocument.presentationml.slide+xml"/>
  <Override PartName="/ppt/slides/slide212.xml" ContentType="application/vnd.openxmlformats-officedocument.presentationml.slide+xml"/>
  <Override PartName="/ppt/theme/theme45.xml" ContentType="application/vnd.openxmlformats-officedocument.theme+xml"/>
  <Override PartName="/ppt/theme/theme171.xml" ContentType="application/vnd.openxmlformats-officedocument.theme+xml"/>
  <Override PartName="/ppt/slideLayouts/slideLayout216.xml" ContentType="application/vnd.openxmlformats-officedocument.presentationml.slideLayout+xml"/>
  <Override PartName="/ppt/slideMasters/slideMaster132.xml" ContentType="application/vnd.openxmlformats-officedocument.presentationml.slideMaster+xml"/>
  <Override PartName="/ppt/slides/slide79.xml" ContentType="application/vnd.openxmlformats-officedocument.presentationml.slide+xml"/>
  <Override PartName="/ppt/slides/slide127.xml" ContentType="application/vnd.openxmlformats-officedocument.presentationml.slide+xml"/>
  <Override PartName="/ppt/theme/theme70.xml" ContentType="application/vnd.openxmlformats-officedocument.theme+xml"/>
  <Override PartName="/ppt/theme/theme102.xml" ContentType="application/vnd.openxmlformats-officedocument.theme+xml"/>
  <Override PartName="/ppt/notesSlides/notesSlide10.xml" ContentType="application/vnd.openxmlformats-officedocument.presentationml.notesSlide+xml"/>
  <Override PartName="/ppt/slideMasters/slideMaster208.xml" ContentType="application/vnd.openxmlformats-officedocument.presentationml.slideMaster+xml"/>
  <Override PartName="/ppt/slideLayouts/slideLayout78.xml" ContentType="application/vnd.openxmlformats-officedocument.presentationml.slideLayout+xml"/>
  <Override PartName="/ppt/slides/slide152.xml" ContentType="application/vnd.openxmlformats-officedocument.presentationml.slide+xml"/>
  <Override PartName="/ppt/slideLayouts/slideLayout156.xml" ContentType="application/vnd.openxmlformats-officedocument.presentationml.slideLayout+xml"/>
  <Override PartName="/ppt/theme/theme203.xml" ContentType="application/vnd.openxmlformats-officedocument.theme+xml"/>
  <Override PartName="/ppt/notesSlides/notesSlide1.xml" ContentType="application/vnd.openxmlformats-officedocument.presentationml.notesSlide+xml"/>
  <Override PartName="/ppt/slides/slide228.xml" ContentType="application/vnd.openxmlformats-officedocument.presentationml.slide+xml"/>
  <Override PartName="/ppt/theme/theme187.xml" ContentType="application/vnd.openxmlformats-officedocument.theme+xml"/>
  <Override PartName="/ppt/slideMasters/slideMaster65.xml" ContentType="application/vnd.openxmlformats-officedocument.presentationml.slideMaster+xml"/>
  <Override PartName="/ppt/slides/slide35.xml" ContentType="application/vnd.openxmlformats-officedocument.presentationml.slide+xml"/>
  <Override PartName="/ppt/slideLayouts/slideLayout34.xml" ContentType="application/vnd.openxmlformats-officedocument.presentationml.slideLayout+xml"/>
  <Override PartName="/ppt/theme/theme86.xml" ContentType="application/vnd.openxmlformats-officedocument.theme+xml"/>
  <Override PartName="/ppt/slideLayouts/slideLayout181.xml" ContentType="application/vnd.openxmlformats-officedocument.presentationml.slideLayout+xml"/>
  <Override PartName="/ppt/slideMasters/slideMaster148.xml" ContentType="application/vnd.openxmlformats-officedocument.presentationml.slideMaster+xml"/>
  <Override PartName="/ppt/slides/slide60.xml" ContentType="application/vnd.openxmlformats-officedocument.presentationml.slide+xml"/>
  <Override PartName="/ppt/slideLayouts/slideLayout112.xml" ContentType="application/vnd.openxmlformats-officedocument.presentationml.slideLayout+xml"/>
  <Override PartName="/ppt/theme/theme118.xml" ContentType="application/vnd.openxmlformats-officedocument.theme+xml"/>
  <Override PartName="/ppt/notesSlides/notesSlide26.xml" ContentType="application/vnd.openxmlformats-officedocument.presentationml.notesSlide+xml"/>
  <Override PartName="/ppt/slideMasters/slideMaster90.xml" ContentType="application/vnd.openxmlformats-officedocument.presentationml.slideMaster+xml"/>
  <Override PartName="/ppt/slideMasters/slideMaster173.xml" ContentType="application/vnd.openxmlformats-officedocument.presentationml.slideMaster+xml"/>
  <Override PartName="/ppt/slides/slide168.xml" ContentType="application/vnd.openxmlformats-officedocument.presentationml.slide+xml"/>
  <Override PartName="/ppt/theme/theme17.xml" ContentType="application/vnd.openxmlformats-officedocument.theme+xml"/>
  <Override PartName="/ppt/theme/theme143.xml" ContentType="application/vnd.openxmlformats-officedocument.theme+xml"/>
  <Override PartName="/ppt/notesSlides/notesSlide51.xml" ContentType="application/vnd.openxmlformats-officedocument.presentationml.notesSlide+xml"/>
  <Override PartName="/ppt/slideMasters/slideMaster21.xml" ContentType="application/vnd.openxmlformats-officedocument.presentationml.slideMaster+xml"/>
  <Override PartName="/ppt/theme/theme42.xml" ContentType="application/vnd.openxmlformats-officedocument.theme+xml"/>
  <Override PartName="/ppt/theme/theme219.xml" ContentType="application/vnd.openxmlformats-officedocument.theme+xml"/>
  <Override PartName="/ppt/slideMasters/slideMaster104.xml" ContentType="application/vnd.openxmlformats-officedocument.presentationml.slideMaster+xml"/>
  <Override PartName="/ppt/slides/slide193.xml" ContentType="application/vnd.openxmlformats-officedocument.presentationml.slide+xml"/>
  <Override PartName="/ppt/theme/theme9.xml" ContentType="application/vnd.openxmlformats-officedocument.theme+xml"/>
  <Override PartName="/ppt/slideLayouts/slideLayout213.xml" ContentType="application/vnd.openxmlformats-officedocument.presentationml.slideLayout+xml"/>
  <Override PartName="/ppt/slides/slide124.xml" ContentType="application/vnd.openxmlformats-officedocument.presentationml.slide+xml"/>
  <Override PartName="/ppt/slideLayouts/slideLayout197.xml" ContentType="application/vnd.openxmlformats-officedocument.presentationml.slideLayout+xml"/>
  <Override PartName="/ppt/slideMasters/slideMaster205.xml" ContentType="application/vnd.openxmlformats-officedocument.presentationml.slideMaster+xml"/>
  <Override PartName="/ppt/slides/slide76.xml" ContentType="application/vnd.openxmlformats-officedocument.presentationml.slide+xml"/>
  <Override PartName="/ppt/slideLayouts/slideLayout128.xml" ContentType="application/vnd.openxmlformats-officedocument.presentationml.slideLayout+xml"/>
  <Override PartName="/ppt/diagrams/drawing2.xml" ContentType="application/vnd.ms-office.drawingml.diagramDrawing+xml"/>
  <Override PartName="/ppt/slideMasters/slideMaster189.xml" ContentType="application/vnd.openxmlformats-officedocument.presentationml.slideMaster+xml"/>
  <Override PartName="/ppt/slideLayouts/slideLayout75.xml" ContentType="application/vnd.openxmlformats-officedocument.presentationml.slideLayout+xml"/>
  <Override PartName="/ppt/theme/theme159.xml" ContentType="application/vnd.openxmlformats-officedocument.theme+xml"/>
  <Override PartName="/ppt/notesSlides/notesSlide67.xml" ContentType="application/vnd.openxmlformats-officedocument.presentationml.notesSlide+xml"/>
  <Override PartName="/ppt/slideMasters/slideMaster37.xml" ContentType="application/vnd.openxmlformats-officedocument.presentationml.slideMaster+xml"/>
  <Override PartName="/ppt/slides/slide225.xml" ContentType="application/vnd.openxmlformats-officedocument.presentationml.slide+xml"/>
  <Override PartName="/ppt/theme/theme58.xml" ContentType="application/vnd.openxmlformats-officedocument.theme+xml"/>
  <Override PartName="/ppt/slideLayouts/slideLayout153.xml" ContentType="application/vnd.openxmlformats-officedocument.presentationml.slideLayout+xml"/>
  <Override PartName="/ppt/theme/theme184.xml" ContentType="application/vnd.openxmlformats-officedocument.theme+xml"/>
  <Override PartName="/ppt/theme/theme200.xml" ContentType="application/vnd.openxmlformats-officedocument.theme+xml"/>
  <Override PartName="/ppt/slides/slide32.xml" ContentType="application/vnd.openxmlformats-officedocument.presentationml.slide+xml"/>
  <Override PartName="/ppt/slideLayouts/slideLayout229.xml" ContentType="application/vnd.openxmlformats-officedocument.presentationml.slideLayout+xml"/>
  <Override PartName="/ppt/slideMasters/slideMaster62.xml" ContentType="application/vnd.openxmlformats-officedocument.presentationml.slideMaster+xml"/>
  <Override PartName="/ppt/slideMasters/slideMaster145.xml" ContentType="application/vnd.openxmlformats-officedocument.presentationml.slideMaster+xml"/>
  <Override PartName="/ppt/slides/slide250.xml" ContentType="application/vnd.openxmlformats-officedocument.presentationml.slide+xml"/>
  <Override PartName="/ppt/slideLayouts/slideLayout31.xml" ContentType="application/vnd.openxmlformats-officedocument.presentationml.slideLayout+xml"/>
  <Override PartName="/ppt/theme/theme83.xml" ContentType="application/vnd.openxmlformats-officedocument.theme+xml"/>
  <Override PartName="/ppt/theme/theme115.xml" ContentType="application/vnd.openxmlformats-officedocument.theme+xml"/>
  <Override PartName="/ppt/notesSlides/notesSlide23.xml" ContentType="application/vnd.openxmlformats-officedocument.presentationml.notesSlide+xml"/>
  <Override PartName="/ppt/theme/theme14.xml" ContentType="application/vnd.openxmlformats-officedocument.theme+xml"/>
  <Override PartName="/ppt/theme/theme140.xml" ContentType="application/vnd.openxmlformats-officedocument.theme+xml"/>
  <Override PartName="/ppt/slideMasters/slideMaster170.xml" ContentType="application/vnd.openxmlformats-officedocument.presentationml.slideMaster+xml"/>
  <Override PartName="/ppt/slides/slide165.xml" ContentType="application/vnd.openxmlformats-officedocument.presentationml.slide+xml"/>
  <Override PartName="/ppt/slideMasters/slideMaster101.xml" ContentType="application/vnd.openxmlformats-officedocument.presentationml.slideMaster+xml"/>
  <Override PartName="/ppt/slides/slide190.xml" ContentType="application/vnd.openxmlformats-officedocument.presentationml.slide+xml"/>
  <Override PartName="/ppt/theme/theme6.xml" ContentType="application/vnd.openxmlformats-officedocument.theme+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theme/theme216.xml" ContentType="application/vnd.openxmlformats-officedocument.theme+xml"/>
  <Override PartName="/ppt/slideMasters/slideMaster78.xml" ContentType="application/vnd.openxmlformats-officedocument.presentationml.slideMaster+xml"/>
  <Override PartName="/ppt/slides/slide48.xml" ContentType="application/vnd.openxmlformats-officedocument.presentationml.slide+xml"/>
  <Override PartName="/ppt/slideLayouts/slideLayout194.xml" ContentType="application/vnd.openxmlformats-officedocument.presentationml.slideLayout+xml"/>
  <Override PartName="/ppt/slides/slide73.xml" ContentType="application/vnd.openxmlformats-officedocument.presentationml.slide+xml"/>
  <Override PartName="/ppt/slides/slide121.xml" ContentType="application/vnd.openxmlformats-officedocument.presentationml.slide+xml"/>
  <Override PartName="/ppt/slideLayouts/slideLayout47.xml" ContentType="application/vnd.openxmlformats-officedocument.presentationml.slideLayout+xml"/>
  <Override PartName="/ppt/theme/theme99.xml" ContentType="application/vnd.openxmlformats-officedocument.theme+xml"/>
  <Override PartName="/ppt/notesSlides/notesSlide39.xml" ContentType="application/vnd.openxmlformats-officedocument.presentationml.notesSlide+xml"/>
  <Override PartName="/ppt/slideMasters/slideMaster186.xml" ContentType="application/vnd.openxmlformats-officedocument.presentationml.slideMaster+xml"/>
  <Override PartName="/ppt/slideMasters/slideMaster202.xml" ContentType="application/vnd.openxmlformats-officedocument.presentationml.slideMaster+xml"/>
  <Override PartName="/ppt/slideLayouts/slideLayout72.xml" ContentType="application/vnd.openxmlformats-officedocument.presentationml.slideLayout+xml"/>
  <Override PartName="/ppt/slideLayouts/slideLayout125.xml" ContentType="application/vnd.openxmlformats-officedocument.presentationml.slideLayout+xml"/>
  <Override PartName="/ppt/theme/theme156.xml" ContentType="application/vnd.openxmlformats-officedocument.theme+xml"/>
  <Override PartName="/ppt/notesSlides/notesSlide64.xml" ContentType="application/vnd.openxmlformats-officedocument.presentationml.notesSlide+xml"/>
  <Override PartName="/ppt/slideMasters/slideMaster34.xml" ContentType="application/vnd.openxmlformats-officedocument.presentationml.slideMaster+xml"/>
  <Override PartName="/ppt/slideLayouts/slideLayout150.xml" ContentType="application/vnd.openxmlformats-officedocument.presentationml.slideLayout+xml"/>
  <Override PartName="/ppt/slideMasters/slideMaster117.xml" ContentType="application/vnd.openxmlformats-officedocument.presentationml.slideMaster+xml"/>
  <Override PartName="/ppt/slides/slide222.xml" ContentType="application/vnd.openxmlformats-officedocument.presentationml.slide+xml"/>
  <Override PartName="/ppt/theme/theme55.xml" ContentType="application/vnd.openxmlformats-officedocument.theme+xml"/>
  <Override PartName="/ppt/theme/theme181.xml" ContentType="application/vnd.openxmlformats-officedocument.theme+xml"/>
  <Override PartName="/ppt/slideLayouts/slideLayout226.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Masters/slideMaster142.xml" ContentType="application/vnd.openxmlformats-officedocument.presentationml.slideMaster+xml"/>
  <Override PartName="/ppt/slides/slide200.xml" ContentType="application/vnd.openxmlformats-officedocument.presentationml.slide+xml"/>
  <Override PartName="/ppt/theme/theme33.xml" ContentType="application/vnd.openxmlformats-officedocument.theme+xml"/>
  <Override PartName="/ppt/theme/theme80.xml" ContentType="application/vnd.openxmlformats-officedocument.theme+xml"/>
  <Override PartName="/ppt/theme/theme112.xml" ContentType="application/vnd.openxmlformats-officedocument.theme+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137.xml" ContentType="application/vnd.openxmlformats-officedocument.presentationml.slide+xml"/>
  <Override PartName="/ppt/slides/slide184.xml" ContentType="application/vnd.openxmlformats-officedocument.presentationml.slide+xml"/>
  <Override PartName="/ppt/slideLayouts/slideLayout188.xml" ContentType="application/vnd.openxmlformats-officedocument.presentationml.slideLayout+xml"/>
  <Override PartName="/ppt/slideLayouts/slideLayout204.xml" ContentType="application/vnd.openxmlformats-officedocument.presentationml.slideLayout+xml"/>
  <Override PartName="/ppt/slideMasters/slideMaster120.xml" ContentType="application/vnd.openxmlformats-officedocument.presentationml.slideMaster+xml"/>
  <Override PartName="/ppt/slideMasters/slideMaster218.xml" ContentType="application/vnd.openxmlformats-officedocument.presentationml.slideMaster+xml"/>
  <Override PartName="/ppt/slides/slide115.xml" ContentType="application/vnd.openxmlformats-officedocument.presentationml.slide+xml"/>
  <Override PartName="/ppt/slides/slide162.xml" ContentType="application/vnd.openxmlformats-officedocument.presentationml.slide+xml"/>
  <Override PartName="/ppt/theme/theme11.xml" ContentType="application/vnd.openxmlformats-officedocument.theme+xml"/>
  <Override PartName="/ppt/slideLayouts/slideLayout88.xml" ContentType="application/vnd.openxmlformats-officedocument.presentationml.slideLayout+xml"/>
  <Override PartName="/ppt/slideMasters/slideMaster97.xml" ContentType="application/vnd.openxmlformats-officedocument.presentationml.slideMaster+xml"/>
  <Override PartName="/ppt/slides/slide67.xml" ContentType="application/vnd.openxmlformats-officedocument.presentationml.slide+xml"/>
  <Override PartName="/ppt/slides/slide238.xml" ContentType="application/vnd.openxmlformats-officedocument.presentationml.slide+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theme/theme213.xml" ContentType="application/vnd.openxmlformats-officedocument.theme+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theme/theme197.xml" ContentType="application/vnd.openxmlformats-officedocument.theme+xml"/>
  <Override PartName="/ppt/notesSlides/notesSlide58.xml" ContentType="application/vnd.openxmlformats-officedocument.presentationml.notesSlide+xml"/>
  <Override PartName="/ppt/slideMasters/slideMaster28.xml" ContentType="application/vnd.openxmlformats-officedocument.presentationml.slideMaster+xml"/>
  <Override PartName="/ppt/slideMasters/slideMaster75.xml" ContentType="application/vnd.openxmlformats-officedocument.presentationml.slideMaster+xml"/>
  <Override PartName="/ppt/slideMasters/slideMaster158.xml" ContentType="application/vnd.openxmlformats-officedocument.presentationml.slideMaster+xml"/>
  <Override PartName="/ppt/slideMasters/slideMaster221.xml" ContentType="application/vnd.openxmlformats-officedocument.presentationml.slideMaster+xml"/>
  <Override PartName="/ppt/slides/slide216.xml" ContentType="application/vnd.openxmlformats-officedocument.presentationml.slide+xml"/>
  <Override PartName="/ppt/slideLayouts/slideLayout44.xml" ContentType="application/vnd.openxmlformats-officedocument.presentationml.slideLayout+xml"/>
  <Override PartName="/ppt/theme/theme49.xml" ContentType="application/vnd.openxmlformats-officedocument.theme+xml"/>
  <Override PartName="/ppt/slideLayouts/slideLayout91.xml" ContentType="application/vnd.openxmlformats-officedocument.presentationml.slideLayout+xml"/>
  <Override PartName="/ppt/theme/theme96.xml" ContentType="application/vnd.openxmlformats-officedocument.theme+xml"/>
  <Override PartName="/ppt/theme/theme128.xml" ContentType="application/vnd.openxmlformats-officedocument.theme+xml"/>
  <Override PartName="/ppt/slideLayouts/slideLayout144.xml" ContentType="application/vnd.openxmlformats-officedocument.presentationml.slideLayout+xml"/>
  <Override PartName="/ppt/theme/theme175.xml" ContentType="application/vnd.openxmlformats-officedocument.theme+xml"/>
  <Override PartName="/ppt/slideLayouts/slideLayout191.xml" ContentType="application/vnd.openxmlformats-officedocument.presentationml.slideLayout+xml"/>
  <Override PartName="/ppt/notesSlides/notesSlide36.xml" ContentType="application/vnd.openxmlformats-officedocument.presentationml.notesSlide+xml"/>
  <Override PartName="/ppt/slideMasters/slideMaster53.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s/slide241.xml" ContentType="application/vnd.openxmlformats-officedocument.presentationml.slide+xml"/>
  <Override PartName="/ppt/slideLayouts/slideLayout22.xml" ContentType="application/vnd.openxmlformats-officedocument.presentationml.slideLayout+xml"/>
  <Override PartName="/ppt/slideLayouts/slideLayout122.xml" ContentType="application/vnd.openxmlformats-officedocument.presentationml.slideLayout+xml"/>
  <Override PartName="/ppt/slideMasters/slideMaster136.xml" ContentType="application/vnd.openxmlformats-officedocument.presentationml.slideMaster+xml"/>
  <Override PartName="/ppt/slideMasters/slideMaster183.xml" ContentType="application/vnd.openxmlformats-officedocument.presentationml.slideMaster+xml"/>
  <Override PartName="/ppt/slides/slide178.xml" ContentType="application/vnd.openxmlformats-officedocument.presentationml.slide+xml"/>
  <Override PartName="/ppt/theme/theme27.xml" ContentType="application/vnd.openxmlformats-officedocument.theme+xml"/>
  <Override PartName="/ppt/theme/theme74.xml" ContentType="application/vnd.openxmlformats-officedocument.theme+xml"/>
  <Override PartName="/ppt/theme/theme106.xml" ContentType="application/vnd.openxmlformats-officedocument.theme+xml"/>
  <Override PartName="/ppt/theme/theme153.xml" ContentType="application/vnd.openxmlformats-officedocument.theme+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Masters/slideMaster31.xml" ContentType="application/vnd.openxmlformats-officedocument.presentationml.slideMaster+xml"/>
  <Override PartName="/ppt/slideMasters/slideMaster114.xml" ContentType="application/vnd.openxmlformats-officedocument.presentationml.slideMaster+xml"/>
  <Override PartName="/ppt/slideMasters/slideMaster161.xml" ContentType="application/vnd.openxmlformats-officedocument.presentationml.slideMaster+xml"/>
  <Override PartName="/ppt/theme/theme52.xml" ContentType="application/vnd.openxmlformats-officedocument.theme+xml"/>
  <Override PartName="/ppt/slideLayouts/slideLayout100.xml" ContentType="application/vnd.openxmlformats-officedocument.presentationml.slideLayout+xml"/>
  <Override PartName="/ppt/theme/theme131.xml" ContentType="application/vnd.openxmlformats-officedocument.theme+xml"/>
  <Override PartName="/ppt/slideMasters/slideMaster6.xml" ContentType="application/vnd.openxmlformats-officedocument.presentationml.slideMaster+xml"/>
  <Override PartName="/ppt/slides/slide109.xml" ContentType="application/vnd.openxmlformats-officedocument.presentationml.slide+xml"/>
  <Override PartName="/ppt/slides/slide156.xml" ContentType="application/vnd.openxmlformats-officedocument.presentationml.slide+xml"/>
  <Override PartName="/ppt/theme/theme207.xml" ContentType="application/vnd.openxmlformats-officedocument.theme+xml"/>
  <Override PartName="/ppt/slideLayouts/slideLayout223.xml" ContentType="application/vnd.openxmlformats-officedocument.presentationml.slideLayout+xml"/>
  <Override PartName="/ppt/slides/slide134.xml" ContentType="application/vnd.openxmlformats-officedocument.presentationml.slide+xml"/>
  <Override PartName="/ppt/slides/slide181.xml" ContentType="application/vnd.openxmlformats-officedocument.presentationml.slide+xml"/>
  <Override PartName="/ppt/theme/theme30.xml" ContentType="application/vnd.openxmlformats-officedocument.theme+xml"/>
  <Override PartName="/ppt/slideLayouts/slideLayout201.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69.xml" ContentType="application/vnd.openxmlformats-officedocument.presentationml.slideMaster+xml"/>
  <Override PartName="/ppt/slideMasters/slideMaster215.xml" ContentType="application/vnd.openxmlformats-officedocument.presentationml.slideMaster+xml"/>
  <Override PartName="/ppt/slides/slide39.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85.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diagrams/colors2.xml" ContentType="application/vnd.openxmlformats-officedocument.drawingml.diagramColors+xml"/>
  <Override PartName="/ppt/slideMasters/slideMaster199.xml" ContentType="application/vnd.openxmlformats-officedocument.presentationml.slideMaster+xml"/>
  <Override PartName="/ppt/slides/slide17.xml" ContentType="application/vnd.openxmlformats-officedocument.presentationml.slide+xml"/>
  <Override PartName="/ppt/slides/slide64.xml" ContentType="application/vnd.openxmlformats-officedocument.presentationml.slide+xml"/>
  <Override PartName="/ppt/slides/slide112.xml" ContentType="application/vnd.openxmlformats-officedocument.presentationml.slide+xml"/>
  <Override PartName="/ppt/slideLayouts/slideLayout116.xml" ContentType="application/vnd.openxmlformats-officedocument.presentationml.slideLayout+xml"/>
  <Override PartName="/ppt/slideLayouts/slideLayout163.xml" ContentType="application/vnd.openxmlformats-officedocument.presentationml.slideLayout+xml"/>
  <Override PartName="/ppt/theme/theme169.xml" ContentType="application/vnd.openxmlformats-officedocument.theme+xml"/>
  <Override PartName="/ppt/slideMasters/slideMaster47.xml" ContentType="application/vnd.openxmlformats-officedocument.presentationml.slideMaster+xml"/>
  <Override PartName="/ppt/slideMasters/slideMaster94.xml" ContentType="application/vnd.openxmlformats-officedocument.presentationml.slideMaster+xml"/>
  <Override PartName="/ppt/slideMasters/slideMaster177.xml" ContentType="application/vnd.openxmlformats-officedocument.presentationml.slideMaster+xml"/>
  <Override PartName="/ppt/slides/slide235.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theme/theme68.xml" ContentType="application/vnd.openxmlformats-officedocument.theme+xml"/>
  <Override PartName="/ppt/theme/theme147.xml" ContentType="application/vnd.openxmlformats-officedocument.theme+xml"/>
  <Override PartName="/ppt/theme/theme194.xml" ContentType="application/vnd.openxmlformats-officedocument.theme+xml"/>
  <Override PartName="/ppt/theme/theme210.xml" ContentType="application/vnd.openxmlformats-officedocument.theme+xml"/>
  <Override PartName="/ppt/diagrams/quickStyle1.xml" ContentType="application/vnd.openxmlformats-officedocument.drawingml.diagramStyle+xml"/>
  <Override PartName="/ppt/notesSlides/notesSlide55.xml" ContentType="application/vnd.openxmlformats-officedocument.presentationml.notesSlide+xml"/>
  <Override PartName="/ppt/theme/themeOverride4.xml" ContentType="application/vnd.openxmlformats-officedocument.themeOverride+xml"/>
  <Override PartName="/ppt/slideMasters/slideMaster25.xml" ContentType="application/vnd.openxmlformats-officedocument.presentationml.slideMaster+xml"/>
  <Override PartName="/ppt/slideMasters/slideMaster72.xml" ContentType="application/vnd.openxmlformats-officedocument.presentationml.slideMaster+xml"/>
  <Override PartName="/ppt/slides/slide42.xml" ContentType="application/vnd.openxmlformats-officedocument.presentationml.slide+xml"/>
  <Override PartName="/ppt/slides/slide213.xml" ContentType="application/vnd.openxmlformats-officedocument.presentationml.slide+xml"/>
  <Override PartName="/ppt/slideLayouts/slideLayout41.xml" ContentType="application/vnd.openxmlformats-officedocument.presentationml.slideLayout+xml"/>
  <Override PartName="/ppt/theme/theme46.xml" ContentType="application/vnd.openxmlformats-officedocument.theme+xml"/>
  <Override PartName="/ppt/theme/theme93.xml" ContentType="application/vnd.openxmlformats-officedocument.theme+xml"/>
  <Override PartName="/ppt/slideLayouts/slideLayout141.xml" ContentType="application/vnd.openxmlformats-officedocument.presentationml.slideLayout+xml"/>
  <Override PartName="/ppt/slideMasters/slideMaster108.xml" ContentType="application/vnd.openxmlformats-officedocument.presentationml.slideMaster+xml"/>
  <Override PartName="/ppt/slideMasters/slideMaster155.xml" ContentType="application/vnd.openxmlformats-officedocument.presentationml.slideMaster+xml"/>
  <Override PartName="/ppt/slides/slide20.xml" ContentType="application/vnd.openxmlformats-officedocument.presentationml.slide+xml"/>
  <Override PartName="/ppt/slides/slide197.xml" ContentType="application/vnd.openxmlformats-officedocument.presentationml.slide+xml"/>
  <Override PartName="/ppt/theme/theme125.xml" ContentType="application/vnd.openxmlformats-officedocument.theme+xml"/>
  <Override PartName="/ppt/theme/theme172.xml" ContentType="application/vnd.openxmlformats-officedocument.theme+xml"/>
  <Override PartName="/ppt/slideLayouts/slideLayout217.xml" ContentType="application/vnd.openxmlformats-officedocument.presentationml.slideLayout+xml"/>
  <Override PartName="/ppt/notesSlides/notesSlide33.xml" ContentType="application/vnd.openxmlformats-officedocument.presentationml.notesSlide+xml"/>
  <Override PartName="/ppt/slideMasters/slideMaster50.xml" ContentType="application/vnd.openxmlformats-officedocument.presentationml.slideMaster+xml"/>
  <Override PartName="/ppt/slideMasters/slideMaster133.xml" ContentType="application/vnd.openxmlformats-officedocument.presentationml.slideMaster+xml"/>
  <Override PartName="/ppt/slideMasters/slideMaster180.xml" ContentType="application/vnd.openxmlformats-officedocument.presentationml.slideMaster+xml"/>
  <Override PartName="/ppt/theme/theme24.xml" ContentType="application/vnd.openxmlformats-officedocument.theme+xml"/>
  <Override PartName="/ppt/theme/theme71.xml" ContentType="application/vnd.openxmlformats-officedocument.theme+xml"/>
  <Override PartName="/ppt/theme/theme103.xml" ContentType="application/vnd.openxmlformats-officedocument.theme+xml"/>
  <Override PartName="/ppt/theme/theme150.xml" ContentType="application/vnd.openxmlformats-officedocument.theme+xml"/>
  <Override PartName="/ppt/notesSlides/notesSlide11.xml" ContentType="application/vnd.openxmlformats-officedocument.presentationml.notesSlide+xml"/>
  <Override PartName="/ppt/slideMasters/slideMaster209.xml" ContentType="application/vnd.openxmlformats-officedocument.presentationml.slideMaster+xml"/>
  <Override PartName="/ppt/slides/slide128.xml" ContentType="application/vnd.openxmlformats-officedocument.presentationml.slide+xml"/>
  <Override PartName="/ppt/slides/slide175.xml" ContentType="application/vnd.openxmlformats-officedocument.presentationml.slide+xml"/>
  <Override PartName="/ppt/slideLayouts/slideLayout179.xml" ContentType="application/vnd.openxmlformats-officedocument.presentationml.slideLayout+xml"/>
  <Override PartName="/ppt/slideMasters/slideMaster111.xml" ContentType="application/vnd.openxmlformats-officedocument.presentationml.slideMaster+xml"/>
  <Override PartName="/ppt/slides/slide8.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Layouts/slideLayout79.xml" ContentType="application/vnd.openxmlformats-officedocument.presentationml.slideLayout+xml"/>
  <Override PartName="/ppt/slideLayouts/slideLayout220.xml" ContentType="application/vnd.openxmlformats-officedocument.presentationml.slideLayout+xml"/>
  <Override PartName="/ppt/slideMasters/slideMaster3.xml" ContentType="application/vnd.openxmlformats-officedocument.presentationml.slideMaster+xml"/>
  <Override PartName="/ppt/slideMasters/slideMaster88.xml" ContentType="application/vnd.openxmlformats-officedocument.presentationml.slideMaster+xml"/>
  <Override PartName="/ppt/slides/slide58.xml" ContentType="application/vnd.openxmlformats-officedocument.presentationml.slide+xml"/>
  <Override PartName="/ppt/slides/slide229.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theme/theme204.xml" ContentType="application/vnd.openxmlformats-officedocument.theme+xml"/>
  <Override PartName="/ppt/notesSlides/notesSlide2.xml" ContentType="application/vnd.openxmlformats-officedocument.presentationml.notesSlide+xml"/>
  <Override PartName="/ppt/slideMasters/slideMaster212.xml" ContentType="application/vnd.openxmlformats-officedocument.presentationml.slideMaster+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theme/theme188.xml" ContentType="application/vnd.openxmlformats-officedocument.theme+xml"/>
  <Override PartName="/ppt/notesSlides/notesSlide49.xml" ContentType="application/vnd.openxmlformats-officedocument.presentationml.notesSlide+xml"/>
  <Override PartName="/ppt/slideMasters/slideMaster19.xml" ContentType="application/vnd.openxmlformats-officedocument.presentationml.slideMaster+xml"/>
  <Override PartName="/ppt/slideMasters/slideMaster66.xml" ContentType="application/vnd.openxmlformats-officedocument.presentationml.slideMaster+xml"/>
  <Override PartName="/ppt/slideMasters/slideMaster149.xml" ContentType="application/vnd.openxmlformats-officedocument.presentationml.slideMaster+xml"/>
  <Override PartName="/ppt/slideMasters/slideMaster196.xml" ContentType="application/vnd.openxmlformats-officedocument.presentationml.slideMaster+xml"/>
  <Override PartName="/ppt/slides/slide207.xml" ContentType="application/vnd.openxmlformats-officedocument.presentationml.slide+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theme/theme87.xml" ContentType="application/vnd.openxmlformats-officedocument.theme+xml"/>
  <Override PartName="/ppt/theme/theme119.xml" ContentType="application/vnd.openxmlformats-officedocument.theme+xml"/>
  <Override PartName="/ppt/theme/theme166.xml" ContentType="application/vnd.openxmlformats-officedocument.them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Masters/slideMaster44.xml" ContentType="application/vnd.openxmlformats-officedocument.presentationml.slideMaster+xml"/>
  <Override PartName="/ppt/slideMasters/slideMaster91.xml" ContentType="application/vnd.openxmlformats-officedocument.presentationml.slideMaster+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18.xml" ContentType="application/vnd.openxmlformats-officedocument.theme+xml"/>
  <Override PartName="/ppt/slideLayouts/slideLayout60.xml" ContentType="application/vnd.openxmlformats-officedocument.presentationml.slideLayout+xml"/>
  <Override PartName="/ppt/theme/theme65.xml" ContentType="application/vnd.openxmlformats-officedocument.theme+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Override1.xml" ContentType="application/vnd.openxmlformats-officedocument.themeOverride+xml"/>
  <Override PartName="/ppt/slideMasters/slideMaster127.xml" ContentType="application/vnd.openxmlformats-officedocument.presentationml.slideMaster+xml"/>
  <Override PartName="/ppt/slideMasters/slideMaster174.xml" ContentType="application/vnd.openxmlformats-officedocument.presentationml.slideMaster+xml"/>
  <Override PartName="/ppt/slides/slide169.xml" ContentType="application/vnd.openxmlformats-officedocument.presentationml.slide+xml"/>
  <Override PartName="/ppt/tableStyles.xml" ContentType="application/vnd.openxmlformats-officedocument.presentationml.tableStyles+xml"/>
  <Override PartName="/ppt/theme/theme144.xml" ContentType="application/vnd.openxmlformats-officedocument.theme+xml"/>
  <Override PartName="/ppt/theme/theme191.xml" ContentType="application/vnd.openxmlformats-officedocument.theme+xml"/>
  <Override PartName="/ppt/notesSlides/notesSlide52.xml" ContentType="application/vnd.openxmlformats-officedocument.presentationml.notesSlide+xml"/>
  <Override PartName="/ppt/slideMasters/slideMaster22.xml" ContentType="application/vnd.openxmlformats-officedocument.presentationml.slideMaster+xml"/>
  <Override PartName="/ppt/slideMasters/slideMaster105.xml" ContentType="application/vnd.openxmlformats-officedocument.presentationml.slideMaster+xml"/>
  <Override PartName="/ppt/slideMasters/slideMaster152.xml" ContentType="application/vnd.openxmlformats-officedocument.presentationml.slideMaster+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theme/theme43.xml" ContentType="application/vnd.openxmlformats-officedocument.theme+xml"/>
  <Override PartName="/ppt/theme/theme90.xml" ContentType="application/vnd.openxmlformats-officedocument.theme+xml"/>
  <Override PartName="/ppt/theme/theme122.xml" ContentType="application/vnd.openxmlformats-officedocument.theme+xml"/>
  <Override PartName="/ppt/notesSlides/notesSlide30.xml" ContentType="application/vnd.openxmlformats-officedocument.presentationml.notesSlide+xml"/>
  <Override PartName="/ppt/slides/slide99.xml" ContentType="application/vnd.openxmlformats-officedocument.presentationml.slide+xml"/>
  <Override PartName="/ppt/theme/theme21.xml" ContentType="application/vnd.openxmlformats-officedocument.them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diagrams/layout1.xml" ContentType="application/vnd.openxmlformats-officedocument.drawingml.diagramLayout+xml"/>
  <Override PartName="/ppt/slideMasters/slideMaster130.xml" ContentType="application/vnd.openxmlformats-officedocument.presentationml.slideMaster+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Layouts/slideLayout98.xml" ContentType="application/vnd.openxmlformats-officedocument.presentationml.slideLayout+xml"/>
  <Override PartName="/ppt/theme/theme100.xml" ContentType="application/vnd.openxmlformats-officedocument.theme+xml"/>
  <Override PartName="/ppt/slideMasters/slideMaster206.xml" ContentType="application/vnd.openxmlformats-officedocument.presentationml.slideMaster+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theme/theme201.xml" ContentType="application/vnd.openxmlformats-officedocument.theme+xml"/>
  <Override PartName="/ppt/slideMasters/slideMaster38.xml" ContentType="application/vnd.openxmlformats-officedocument.presentationml.slideMaster+xml"/>
  <Override PartName="/ppt/slideMasters/slideMaster85.xml" ContentType="application/vnd.openxmlformats-officedocument.presentationml.slideMaster+xml"/>
  <Override PartName="/ppt/slideMasters/slideMaster168.xml" ContentType="application/vnd.openxmlformats-officedocument.presentationml.slideMaster+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Layouts/slideLayout54.xml" ContentType="application/vnd.openxmlformats-officedocument.presentationml.slideLayout+xml"/>
  <Override PartName="/ppt/theme/theme59.xml" ContentType="application/vnd.openxmlformats-officedocument.theme+xml"/>
  <Override PartName="/ppt/theme/theme138.xml" ContentType="application/vnd.openxmlformats-officedocument.theme+xml"/>
  <Override PartName="/ppt/theme/theme185.xml" ContentType="application/vnd.openxmlformats-officedocument.them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Masters/slideMaster63.xml" ContentType="application/vnd.openxmlformats-officedocument.presentationml.slideMaster+xml"/>
  <Override PartName="/ppt/slides/slide204.xml" ContentType="application/vnd.openxmlformats-officedocument.presentationml.slide+xml"/>
  <Override PartName="/ppt/slides/slide251.xml" ContentType="application/vnd.openxmlformats-officedocument.presentationml.slide+xml"/>
  <Override PartName="/ppt/slideLayouts/slideLayout32.xml" ContentType="application/vnd.openxmlformats-officedocument.presentationml.slideLayout+xml"/>
  <Override PartName="/ppt/theme/theme37.xml" ContentType="application/vnd.openxmlformats-officedocument.theme+xml"/>
  <Override PartName="/ppt/theme/theme84.xml" ContentType="application/vnd.openxmlformats-officedocument.theme+xml"/>
  <Override PartName="/ppt/theme/theme116.xml" ContentType="application/vnd.openxmlformats-officedocument.theme+xml"/>
  <Override PartName="/ppt/slideLayouts/slideLayout132.xml" ContentType="application/vnd.openxmlformats-officedocument.presentationml.slideLayout+xml"/>
  <Override PartName="/ppt/theme/theme163.xml" ContentType="application/vnd.openxmlformats-officedocument.theme+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Masters/slideMaster146.xml" ContentType="application/vnd.openxmlformats-officedocument.presentationml.slideMaster+xml"/>
  <Override PartName="/ppt/slideMasters/slideMaster193.xml" ContentType="application/vnd.openxmlformats-officedocument.presentationml.slideMaster+xml"/>
  <Override PartName="/ppt/slides/slide11.xml" ContentType="application/vnd.openxmlformats-officedocument.presentationml.slide+xml"/>
  <Override PartName="/ppt/slides/slide188.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Masters/slideMaster41.xml" ContentType="application/vnd.openxmlformats-officedocument.presentationml.slideMaster+xml"/>
  <Override PartName="/ppt/slideMasters/slideMaster124.xml" ContentType="application/vnd.openxmlformats-officedocument.presentationml.slideMaster+xml"/>
  <Override PartName="/ppt/slideMasters/slideMaster171.xml" ContentType="application/vnd.openxmlformats-officedocument.presentationml.slideMaster+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theme/theme62.xml" ContentType="application/vnd.openxmlformats-officedocument.theme+xml"/>
  <Override PartName="/ppt/theme/theme141.xml" ContentType="application/vnd.openxmlformats-officedocument.theme+xml"/>
  <Override PartName="/ppt/theme/theme40.xml" ContentType="application/vnd.openxmlformats-officedocument.theme+xml"/>
  <Override PartName="/ppt/theme/theme217.xml" ContentType="application/vnd.openxmlformats-officedocument.theme+xml"/>
  <Override PartName="/ppt/slideMasters/slideMaster102.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Masters/slideMaster79.xml" ContentType="application/vnd.openxmlformats-officedocument.presentationml.slideMaster+xml"/>
  <Override PartName="/ppt/slides/slide122.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theme/theme179.xml" ContentType="application/vnd.openxmlformats-officedocument.theme+xml"/>
  <Override PartName="/ppt/slideLayouts/slideLayout195.xml" ContentType="application/vnd.openxmlformats-officedocument.presentationml.slideLayout+xml"/>
  <Override PartName="/ppt/slideMasters/slideMaster57.xml" ContentType="application/vnd.openxmlformats-officedocument.presentationml.slideMaster+xml"/>
  <Override PartName="/ppt/slideMasters/slideMaster203.xml" ContentType="application/vnd.openxmlformats-officedocument.presentationml.slideMaster+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theme/theme220.xml" ContentType="application/vnd.openxmlformats-officedocument.theme+xml"/>
  <Override PartName="/ppt/slideMasters/slideMaster187.xml" ContentType="application/vnd.openxmlformats-officedocument.presentationml.slideMaster+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theme/theme78.xml" ContentType="application/vnd.openxmlformats-officedocument.theme+xml"/>
  <Override PartName="/ppt/theme/theme157.xml" ContentType="application/vnd.openxmlformats-officedocument.theme+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Masters/slideMaster35.xml" ContentType="application/vnd.openxmlformats-officedocument.presentationml.slideMaster+xml"/>
  <Override PartName="/ppt/slideMasters/slideMaster82.xml" ContentType="application/vnd.openxmlformats-officedocument.presentationml.slideMaster+xml"/>
  <Override PartName="/ppt/slideMasters/slideMaster118.xml" ContentType="application/vnd.openxmlformats-officedocument.presentationml.slideMaster+xml"/>
  <Override PartName="/ppt/slideMasters/slideMaster165.xml" ContentType="application/vnd.openxmlformats-officedocument.presentationml.slideMaster+xml"/>
  <Override PartName="/ppt/slides/slide223.xml" ContentType="application/vnd.openxmlformats-officedocument.presentationml.slide+xml"/>
  <Override PartName="/ppt/slideLayouts/slideLayout51.xml" ContentType="application/vnd.openxmlformats-officedocument.presentationml.slideLayout+xml"/>
  <Override PartName="/ppt/theme/theme56.xml" ContentType="application/vnd.openxmlformats-officedocument.theme+xml"/>
  <Override PartName="/ppt/slideLayouts/slideLayout104.xml" ContentType="application/vnd.openxmlformats-officedocument.presentationml.slideLayout+xml"/>
  <Override PartName="/ppt/theme/theme135.xml" ContentType="application/vnd.openxmlformats-officedocument.theme+xml"/>
  <Override PartName="/ppt/slideLayouts/slideLayout151.xml" ContentType="application/vnd.openxmlformats-officedocument.presentationml.slideLayout+xml"/>
  <Override PartName="/ppt/theme/theme182.xml" ContentType="application/vnd.openxmlformats-officedocument.theme+xml"/>
  <Override PartName="/ppt/notesSlides/notesSlide43.xml" ContentType="application/vnd.openxmlformats-officedocument.presentationml.notesSlide+xml"/>
  <Override PartName="/ppt/slides/slide30.xml" ContentType="application/vnd.openxmlformats-officedocument.presentationml.slide+xml"/>
  <Override PartName="/ppt/slideLayouts/slideLayout227.xml" ContentType="application/vnd.openxmlformats-officedocument.presentationml.slideLayout+xml"/>
  <Override PartName="/ppt/slideMasters/slideMaster13.xml" ContentType="application/vnd.openxmlformats-officedocument.presentationml.slideMaster+xml"/>
  <Override PartName="/ppt/slideMasters/slideMaster60.xml" ContentType="application/vnd.openxmlformats-officedocument.presentationml.slideMaster+xml"/>
  <Override PartName="/ppt/slideMasters/slideMaster143.xml" ContentType="application/vnd.openxmlformats-officedocument.presentationml.slideMaster+xml"/>
  <Override PartName="/ppt/slideMasters/slideMaster190.xml" ContentType="application/vnd.openxmlformats-officedocument.presentationml.slideMaster+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theme/theme34.xml" ContentType="application/vnd.openxmlformats-officedocument.theme+xml"/>
  <Override PartName="/ppt/theme/theme81.xml" ContentType="application/vnd.openxmlformats-officedocument.theme+xml"/>
  <Override PartName="/ppt/theme/theme113.xml" ContentType="application/vnd.openxmlformats-officedocument.theme+xml"/>
  <Override PartName="/ppt/theme/theme160.xml" ContentType="application/vnd.openxmlformats-officedocument.theme+xml"/>
  <Override PartName="/ppt/slideLayouts/slideLayout205.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219.xml" ContentType="application/vnd.openxmlformats-officedocument.presentationml.slideMaster+xml"/>
  <Override PartName="/ppt/theme/theme12.xml" ContentType="application/vnd.openxmlformats-officedocument.theme+xml"/>
  <Override PartName="/ppt/slideLayouts/slideLayout89.xml" ContentType="application/vnd.openxmlformats-officedocument.presentationml.slideLayout+xml"/>
  <Override PartName="/ppt/slideLayouts/slideLayout189.xml" ContentType="application/vnd.openxmlformats-officedocument.presentationml.slideLayout+xml"/>
  <Override PartName="/ppt/slideMasters/slideMaster121.xml" ContentType="application/vnd.openxmlformats-officedocument.presentationml.slideMaster+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230.xml" ContentType="application/vnd.openxmlformats-officedocument.presentationml.slideLayout+xml"/>
  <Override PartName="/ppt/slideMasters/slideMaster98.xml" ContentType="application/vnd.openxmlformats-officedocument.presentationml.slideMaster+xml"/>
  <Override PartName="/ppt/slides/slide141.xml" ContentType="application/vnd.openxmlformats-officedocument.presentationml.slide+xml"/>
  <Override PartName="/ppt/slides/slide239.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67.xml" ContentType="application/vnd.openxmlformats-officedocument.presentationml.slideLayout+xml"/>
  <Override PartName="/ppt/theme/theme198.xml" ContentType="application/vnd.openxmlformats-officedocument.theme+xml"/>
  <Override PartName="/ppt/theme/theme214.xml" ContentType="application/vnd.openxmlformats-officedocument.theme+xml"/>
  <Override PartName="/ppt/notesSlides/notesSlide59.xml" ContentType="application/vnd.openxmlformats-officedocument.presentationml.notesSlide+xml"/>
  <Override PartName="/ppt/slideMasters/slideMaster29.xml" ContentType="application/vnd.openxmlformats-officedocument.presentationml.slideMaster+xml"/>
  <Override PartName="/ppt/slideMasters/slideMaster76.xml" ContentType="application/vnd.openxmlformats-officedocument.presentationml.slideMaster+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Masters/slideMaster159.xml" ContentType="application/vnd.openxmlformats-officedocument.presentationml.slideMaster+xml"/>
  <Override PartName="/ppt/slides/slide24.xml" ContentType="application/vnd.openxmlformats-officedocument.presentationml.slide+xml"/>
  <Override PartName="/ppt/slides/slide71.xml" ContentType="application/vnd.openxmlformats-officedocument.presentationml.slide+xml"/>
  <Override PartName="/ppt/slideLayouts/slideLayout92.xml" ContentType="application/vnd.openxmlformats-officedocument.presentationml.slideLayout+xml"/>
  <Override PartName="/ppt/theme/theme97.xml" ContentType="application/vnd.openxmlformats-officedocument.theme+xml"/>
  <Override PartName="/ppt/theme/theme129.xml" ContentType="application/vnd.openxmlformats-officedocument.theme+xml"/>
  <Override PartName="/ppt/theme/theme176.xml" ContentType="application/vnd.openxmlformats-officedocument.theme+xml"/>
  <Override PartName="/ppt/notesSlides/notesSlide37.xml" ContentType="application/vnd.openxmlformats-officedocument.presentationml.notesSlide+xml"/>
  <Override PartName="/ppt/slideMasters/slideMaster54.xml" ContentType="application/vnd.openxmlformats-officedocument.presentationml.slideMaster+xml"/>
  <Override PartName="/ppt/slideMasters/slideMaster137.xml" ContentType="application/vnd.openxmlformats-officedocument.presentationml.slideMaster+xml"/>
  <Override PartName="/ppt/slideMasters/slideMaster184.xml" ContentType="application/vnd.openxmlformats-officedocument.presentationml.slideMaster+xml"/>
  <Override PartName="/ppt/slideMasters/slideMaster200.xml" ContentType="application/vnd.openxmlformats-officedocument.presentationml.slideMaster+xml"/>
  <Override PartName="/ppt/slides/slide2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theme/theme28.xml" ContentType="application/vnd.openxmlformats-officedocument.theme+xml"/>
  <Override PartName="/ppt/slideLayouts/slideLayout70.xml" ContentType="application/vnd.openxmlformats-officedocument.presentationml.slideLayout+xml"/>
  <Override PartName="/ppt/theme/theme75.xml" ContentType="application/vnd.openxmlformats-officedocument.theme+xml"/>
  <Override PartName="/ppt/theme/theme107.xml" ContentType="application/vnd.openxmlformats-officedocument.theme+xml"/>
  <Override PartName="/ppt/slideLayouts/slideLayout123.xml" ContentType="application/vnd.openxmlformats-officedocument.presentationml.slideLayout+xml"/>
  <Override PartName="/ppt/theme/theme154.xml" ContentType="application/vnd.openxmlformats-officedocument.theme+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slideMasters/slideMaster32.xml" ContentType="application/vnd.openxmlformats-officedocument.presentationml.slideMaster+xml"/>
  <Override PartName="/ppt/slides/slide179.xml" ContentType="application/vnd.openxmlformats-officedocument.presentationml.slide+xml"/>
  <Override PartName="/ppt/slideLayouts/slideLayout101.xml" ContentType="application/vnd.openxmlformats-officedocument.presentationml.slideLayout+xml"/>
  <Override PartName="/ppt/slideMasters/slideMaster115.xml" ContentType="application/vnd.openxmlformats-officedocument.presentationml.slideMaster+xml"/>
  <Override PartName="/ppt/slideMasters/slideMaster162.xml" ContentType="application/vnd.openxmlformats-officedocument.presentationml.slideMaster+xml"/>
  <Override PartName="/ppt/slides/slide157.xml" ContentType="application/vnd.openxmlformats-officedocument.presentationml.slide+xml"/>
  <Override PartName="/ppt/slides/slide220.xml" ContentType="application/vnd.openxmlformats-officedocument.presentationml.slide+xml"/>
  <Override PartName="/ppt/theme/theme53.xml" ContentType="application/vnd.openxmlformats-officedocument.theme+xml"/>
  <Override PartName="/ppt/theme/theme132.xml" ContentType="application/vnd.openxmlformats-officedocument.theme+xml"/>
  <Override PartName="/ppt/slideLayouts/slideLayout224.xml" ContentType="application/vnd.openxmlformats-officedocument.presentationml.slideLayout+xml"/>
  <Default Extension="tiff" ContentType="image/tiff"/>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Masters/slideMaster140.xml" ContentType="application/vnd.openxmlformats-officedocument.presentationml.slideMaster+xml"/>
  <Override PartName="/ppt/theme/theme31.xml" ContentType="application/vnd.openxmlformats-officedocument.theme+xml"/>
  <Override PartName="/ppt/theme/theme110.xml" ContentType="application/vnd.openxmlformats-officedocument.theme+xml"/>
  <Override PartName="/ppt/theme/theme208.xml" ContentType="application/vnd.openxmlformats-officedocument.theme+xml"/>
  <Override PartName="/ppt/notesSlides/notesSlide6.xml" ContentType="application/vnd.openxmlformats-officedocument.presentationml.notesSlide+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202.xml" ContentType="application/vnd.openxmlformats-officedocument.presentationml.slideLayout+xml"/>
  <Override PartName="/ppt/charts/chart2.xml" ContentType="application/vnd.openxmlformats-officedocument.drawingml.chart+xml"/>
  <Override PartName="/ppt/diagrams/data1.xml" ContentType="application/vnd.openxmlformats-officedocument.drawingml.diagramData+xml"/>
  <Override PartName="/ppt/slideMasters/slideMaster216.xml" ContentType="application/vnd.openxmlformats-officedocument.presentationml.slideMaster+xml"/>
  <Override PartName="/ppt/slides/slide113.xml" ContentType="application/vnd.openxmlformats-officedocument.presentationml.slide+xml"/>
  <Override PartName="/ppt/slides/slide160.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Masters/slideMaster48.xml" ContentType="application/vnd.openxmlformats-officedocument.presentationml.slideMaster+xml"/>
  <Override PartName="/ppt/slideMasters/slideMaster95.xml" ContentType="application/vnd.openxmlformats-officedocument.presentationml.slideMaster+xml"/>
  <Override PartName="/ppt/slides/slide18.xml" ContentType="application/vnd.openxmlformats-officedocument.presentationml.slide+xml"/>
  <Override PartName="/ppt/slides/slide65.xml" ContentType="application/vnd.openxmlformats-officedocument.presentationml.slide+xml"/>
  <Override PartName="/ppt/slides/slide236.xml" ContentType="application/vnd.openxmlformats-officedocument.presentationml.slide+xml"/>
  <Override PartName="/ppt/slideLayouts/slideLayout17.xml" ContentType="application/vnd.openxmlformats-officedocument.presentationml.slideLayout+xml"/>
  <Override PartName="/ppt/slideLayouts/slideLayout64.xml" ContentType="application/vnd.openxmlformats-officedocument.presentationml.slideLayout+xml"/>
  <Override PartName="/ppt/theme/theme69.xml" ContentType="application/vnd.openxmlformats-officedocument.theme+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theme/theme211.xml" ContentType="application/vnd.openxmlformats-officedocument.theme+xml"/>
  <Override PartName="/ppt/diagrams/quickStyle2.xml" ContentType="application/vnd.openxmlformats-officedocument.drawingml.diagramStyle+xml"/>
  <Override PartName="/ppt/slideMasters/slideMaster178.xml" ContentType="application/vnd.openxmlformats-officedocument.presentationml.slideMaster+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142.xml" ContentType="application/vnd.openxmlformats-officedocument.presentationml.slideLayout+xml"/>
  <Override PartName="/ppt/theme/theme148.xml" ContentType="application/vnd.openxmlformats-officedocument.theme+xml"/>
  <Override PartName="/ppt/theme/theme195.xml" ContentType="application/vnd.openxmlformats-officedocument.theme+xml"/>
  <Override PartName="/ppt/notesSlides/notesSlide56.xml" ContentType="application/vnd.openxmlformats-officedocument.presentationml.notesSlide+xml"/>
  <Override PartName="/ppt/slideMasters/slideMaster26.xml" ContentType="application/vnd.openxmlformats-officedocument.presentationml.slideMaster+xml"/>
  <Override PartName="/ppt/slideMasters/slideMaster73.xml" ContentType="application/vnd.openxmlformats-officedocument.presentationml.slideMaster+xml"/>
  <Override PartName="/ppt/slideMasters/slideMaster109.xml" ContentType="application/vnd.openxmlformats-officedocument.presentationml.slideMaster+xml"/>
  <Override PartName="/ppt/slideMasters/slideMaster156.xml" ContentType="application/vnd.openxmlformats-officedocument.presentationml.slideMaster+xml"/>
  <Override PartName="/ppt/slides/slide214.xml" ContentType="application/vnd.openxmlformats-officedocument.presentationml.slide+xml"/>
  <Override PartName="/ppt/slideLayouts/slideLayout42.xml" ContentType="application/vnd.openxmlformats-officedocument.presentationml.slideLayout+xml"/>
  <Override PartName="/ppt/theme/theme47.xml" ContentType="application/vnd.openxmlformats-officedocument.theme+xml"/>
  <Override PartName="/ppt/theme/theme94.xml" ContentType="application/vnd.openxmlformats-officedocument.theme+xml"/>
  <Override PartName="/ppt/theme/theme126.xml" ContentType="application/vnd.openxmlformats-officedocument.theme+xml"/>
  <Override PartName="/ppt/theme/theme173.xml" ContentType="application/vnd.openxmlformats-officedocument.theme+xml"/>
  <Override PartName="/ppt/notesSlides/notesSlide34.xml" ContentType="application/vnd.openxmlformats-officedocument.presentationml.notesSlide+xml"/>
  <Override PartName="/ppt/slideMasters/slideMaster51.xml" ContentType="application/vnd.openxmlformats-officedocument.presentationml.slideMaster+xml"/>
  <Override PartName="/ppt/slides/slide21.xml" ContentType="application/vnd.openxmlformats-officedocument.presentationml.slide+xml"/>
  <Override PartName="/ppt/slides/slide198.xml" ContentType="application/vnd.openxmlformats-officedocument.presentationml.slide+xml"/>
  <Override PartName="/ppt/slideLayouts/slideLayout20.xml" ContentType="application/vnd.openxmlformats-officedocument.presentationml.slideLayout+xml"/>
  <Override PartName="/ppt/slideLayouts/slideLayout120.xml" ContentType="application/vnd.openxmlformats-officedocument.presentationml.slideLayout+xml"/>
  <Override PartName="/ppt/slideLayouts/slideLayout218.xml" ContentType="application/vnd.openxmlformats-officedocument.presentationml.slideLayout+xml"/>
  <Override PartName="/ppt/slideMasters/slideMaster134.xml" ContentType="application/vnd.openxmlformats-officedocument.presentationml.slideMaster+xml"/>
  <Override PartName="/ppt/slideMasters/slideMaster181.xml" ContentType="application/vnd.openxmlformats-officedocument.presentationml.slideMaster+xml"/>
  <Override PartName="/ppt/slides/slide129.xml" ContentType="application/vnd.openxmlformats-officedocument.presentationml.slide+xml"/>
  <Override PartName="/ppt/slides/slide176.xml" ContentType="application/vnd.openxmlformats-officedocument.presentationml.slide+xml"/>
  <Override PartName="/ppt/theme/theme25.xml" ContentType="application/vnd.openxmlformats-officedocument.theme+xml"/>
  <Override PartName="/ppt/theme/theme72.xml" ContentType="application/vnd.openxmlformats-officedocument.theme+xml"/>
  <Override PartName="/ppt/theme/theme104.xml" ContentType="application/vnd.openxmlformats-officedocument.theme+xml"/>
  <Override PartName="/ppt/theme/theme151.xml" ContentType="application/vnd.openxmlformats-officedocument.theme+xml"/>
  <Override PartName="/ppt/notesSlides/notesSlide12.xml" ContentType="application/vnd.openxmlformats-officedocument.presentationml.notesSlide+xml"/>
  <Override PartName="/ppt/slideMasters/slideMaster112.xml" ContentType="application/vnd.openxmlformats-officedocument.presentationml.slideMaster+xml"/>
  <Override PartName="/ppt/theme/theme50.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Layouts/slideLayout158.xml" ContentType="application/vnd.openxmlformats-officedocument.presentationml.slideLayout+xml"/>
  <Override PartName="/ppt/theme/theme205.xml" ContentType="application/vnd.openxmlformats-officedocument.theme+xml"/>
  <Override PartName="/ppt/slideLayouts/slideLayout221.xml" ContentType="application/vnd.openxmlformats-officedocument.presentationml.slideLayout+xml"/>
  <Override PartName="/ppt/slideMasters/slideMaster89.xml" ContentType="application/vnd.openxmlformats-officedocument.presentationml.slideMaster+xml"/>
  <Override PartName="/ppt/slides/slide132.xml" ContentType="application/vnd.openxmlformats-officedocument.presentationml.slide+xml"/>
  <Override PartName="/ppt/slideLayouts/slideLayout58.xml" ContentType="application/vnd.openxmlformats-officedocument.presentationml.slideLayout+xml"/>
  <Override PartName="/ppt/theme/theme189.xml" ContentType="application/vnd.openxmlformats-officedocument.theme+xml"/>
  <Override PartName="/ppt/notesSlides/notesSlide3.xml" ContentType="application/vnd.openxmlformats-officedocument.presentationml.notesSlide+xml"/>
  <Override PartName="/ppt/slideMasters/slideMaster67.xml" ContentType="application/vnd.openxmlformats-officedocument.presentationml.slideMaster+xml"/>
  <Override PartName="/ppt/slideMasters/slideMaster213.xml" ContentType="application/vnd.openxmlformats-officedocument.presentationml.slideMaster+xml"/>
  <Override PartName="/ppt/slides/slide37.xml" ContentType="application/vnd.openxmlformats-officedocument.presentationml.slide+xml"/>
  <Override PartName="/ppt/slides/slide84.xml" ContentType="application/vnd.openxmlformats-officedocument.presentationml.slide+xml"/>
  <Override PartName="/ppt/slides/slide208.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83.xml" ContentType="application/vnd.openxmlformats-officedocument.presentationml.slideLayout+xml"/>
  <Override PartName="/ppt/theme/theme88.xml" ContentType="application/vnd.openxmlformats-officedocument.theme+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Masters/slideMaster197.xml" ContentType="application/vnd.openxmlformats-officedocument.presentationml.slideMaster+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114.xml" ContentType="application/vnd.openxmlformats-officedocument.presentationml.slideLayout+xml"/>
  <Override PartName="/ppt/slideLayouts/slideLayout161.xml" ContentType="application/vnd.openxmlformats-officedocument.presentationml.slideLayout+xml"/>
  <Override PartName="/ppt/theme/theme167.xml" ContentType="application/vnd.openxmlformats-officedocument.theme+xml"/>
  <Override PartName="/ppt/notesSlides/notesSlide28.xml" ContentType="application/vnd.openxmlformats-officedocument.presentationml.notesSlide+xml"/>
  <Override PartName="/ppt/slideMasters/slideMaster45.xml" ContentType="application/vnd.openxmlformats-officedocument.presentationml.slideMaster+xml"/>
  <Override PartName="/ppt/slideMasters/slideMaster92.xml" ContentType="application/vnd.openxmlformats-officedocument.presentationml.slideMaster+xml"/>
  <Override PartName="/ppt/slideMasters/slideMaster128.xml" ContentType="application/vnd.openxmlformats-officedocument.presentationml.slideMaster+xml"/>
  <Override PartName="/ppt/slideMasters/slideMaster175.xml" ContentType="application/vnd.openxmlformats-officedocument.presentationml.slideMaster+xml"/>
  <Override PartName="/ppt/slides/slide233.xml" ContentType="application/vnd.openxmlformats-officedocument.presentationml.slide+xml"/>
  <Override PartName="/ppt/slideLayouts/slideLayout14.xml" ContentType="application/vnd.openxmlformats-officedocument.presentationml.slideLayout+xml"/>
  <Override PartName="/ppt/theme/theme19.xml" ContentType="application/vnd.openxmlformats-officedocument.theme+xml"/>
  <Override PartName="/ppt/slideLayouts/slideLayout61.xml" ContentType="application/vnd.openxmlformats-officedocument.presentationml.slideLayout+xml"/>
  <Override PartName="/ppt/theme/theme66.xml" ContentType="application/vnd.openxmlformats-officedocument.theme+xml"/>
  <Override PartName="/ppt/theme/theme145.xml" ContentType="application/vnd.openxmlformats-officedocument.theme+xml"/>
  <Override PartName="/ppt/theme/theme192.xml" ContentType="application/vnd.openxmlformats-officedocument.theme+xml"/>
  <Override PartName="/ppt/tags/tag1.xml" ContentType="application/vnd.openxmlformats-officedocument.presentationml.tags+xml"/>
  <Override PartName="/ppt/theme/themeOverride2.xml" ContentType="application/vnd.openxmlformats-officedocument.themeOverride+xml"/>
  <Override PartName="/ppt/notesSlides/notesSlide53.xml" ContentType="application/vnd.openxmlformats-officedocument.presentationml.notesSlide+xml"/>
  <Override PartName="/ppt/slideMasters/slideMaster23.xml" ContentType="application/vnd.openxmlformats-officedocument.presentationml.slideMaster+xml"/>
  <Override PartName="/ppt/slideMasters/slideMaster70.xml" ContentType="application/vnd.openxmlformats-officedocument.presentationml.slideMaster+xml"/>
  <Override PartName="/ppt/slides/slide40.xml" ContentType="application/vnd.openxmlformats-officedocument.presentationml.slide+xml"/>
  <Override PartName="/ppt/slides/slide211.xml" ContentType="application/vnd.openxmlformats-officedocument.presentationml.slide+xml"/>
  <Override PartName="/ppt/theme/theme44.xml" ContentType="application/vnd.openxmlformats-officedocument.theme+xml"/>
  <Override PartName="/ppt/theme/theme91.xml" ContentType="application/vnd.openxmlformats-officedocument.theme+xml"/>
  <Override PartName="/ppt/slideMasters/slideMaster106.xml" ContentType="application/vnd.openxmlformats-officedocument.presentationml.slideMaster+xml"/>
  <Override PartName="/ppt/slideMasters/slideMaster153.xml" ContentType="application/vnd.openxmlformats-officedocument.presentationml.slideMaster+xml"/>
  <Override PartName="/ppt/slides/slide148.xml" ContentType="application/vnd.openxmlformats-officedocument.presentationml.slide+xml"/>
  <Override PartName="/ppt/slides/slide195.xml" ContentType="application/vnd.openxmlformats-officedocument.presentationml.slide+xml"/>
  <Override PartName="/ppt/theme/theme123.xml" ContentType="application/vnd.openxmlformats-officedocument.theme+xml"/>
  <Override PartName="/ppt/theme/theme170.xml" ContentType="application/vnd.openxmlformats-officedocument.theme+xml"/>
  <Override PartName="/ppt/slideLayouts/slideLayout215.xml" ContentType="application/vnd.openxmlformats-officedocument.presentationml.slideLayout+xml"/>
  <Override PartName="/ppt/diagrams/layout2.xml" ContentType="application/vnd.openxmlformats-officedocument.drawingml.diagramLayout+xml"/>
  <Default Extension="vml" ContentType="application/vnd.openxmlformats-officedocument.vmlDrawing"/>
  <Override PartName="/ppt/notesSlides/notesSlide31.xml" ContentType="application/vnd.openxmlformats-officedocument.presentationml.notesSlide+xml"/>
  <Override PartName="/ppt/slideMasters/slideMaster131.xml" ContentType="application/vnd.openxmlformats-officedocument.presentationml.slideMaster+xml"/>
  <Override PartName="/ppt/slides/slide126.xml" ContentType="application/vnd.openxmlformats-officedocument.presentationml.slide+xml"/>
  <Override PartName="/ppt/slides/slide173.xml" ContentType="application/vnd.openxmlformats-officedocument.presentationml.slide+xml"/>
  <Override PartName="/ppt/theme/theme22.xml" ContentType="application/vnd.openxmlformats-officedocument.theme+xml"/>
  <Override PartName="/ppt/slideLayouts/slideLayout99.xml" ContentType="application/vnd.openxmlformats-officedocument.presentationml.slideLayout+xml"/>
  <Override PartName="/ppt/theme/theme101.xml" ContentType="application/vnd.openxmlformats-officedocument.theme+xml"/>
  <Override PartName="/ppt/slideLayouts/slideLayout199.xml" ContentType="application/vnd.openxmlformats-officedocument.presentationml.slideLayout+xml"/>
  <Override PartName="/ppt/slideMasters/slideMaster207.xml" ContentType="application/vnd.openxmlformats-officedocument.presentationml.slideMaster+xml"/>
  <Override PartName="/ppt/slides/slide78.xml" ContentType="application/vnd.openxmlformats-officedocument.presentationml.slid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49.xml" ContentType="application/vnd.openxmlformats-officedocument.presentationml.slide+xml"/>
  <Override PartName="/ppt/slideLayouts/slideLayout8.xml" ContentType="application/vnd.openxmlformats-officedocument.presentationml.slideLayout+xml"/>
  <Override PartName="/ppt/slideLayouts/slideLayout77.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Masters/slideMaster39.xml" ContentType="application/vnd.openxmlformats-officedocument.presentationml.slideMaster+xml"/>
  <Override PartName="/ppt/slideMasters/slideMaster86.xml" ContentType="application/vnd.openxmlformats-officedocument.presentationml.slideMaster+xml"/>
  <Override PartName="/ppt/slides/slide227.xml" ContentType="application/vnd.openxmlformats-officedocument.presentationml.slid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theme/theme139.xml" ContentType="application/vnd.openxmlformats-officedocument.theme+xml"/>
  <Override PartName="/ppt/slideLayouts/slideLayout155.xml" ContentType="application/vnd.openxmlformats-officedocument.presentationml.slideLayout+xml"/>
  <Override PartName="/ppt/theme/theme186.xml" ContentType="application/vnd.openxmlformats-officedocument.theme+xml"/>
  <Override PartName="/ppt/theme/theme202.xml" ContentType="application/vnd.openxmlformats-officedocument.theme+xml"/>
  <Override PartName="/ppt/notesSlides/notesSlide47.xml" ContentType="application/vnd.openxmlformats-officedocument.presentationml.notesSlide+xml"/>
  <Override PartName="/ppt/slideMasters/slideMaster169.xml" ContentType="application/vnd.openxmlformats-officedocument.presentationml.slideMaster+xml"/>
  <Override PartName="/ppt/slideMasters/slideMaster210.xml" ContentType="application/vnd.openxmlformats-officedocument.presentationml.slideMaster+xml"/>
  <Override PartName="/ppt/slides/slide34.xml" ContentType="application/vnd.openxmlformats-officedocument.presentationml.slide+xml"/>
  <Override PartName="/ppt/slides/slide81.xml" ContentType="application/vnd.openxmlformats-officedocument.presentationml.slide+xml"/>
  <Override PartName="/ppt/slideLayouts/slideLayout133.xml" ContentType="application/vnd.openxmlformats-officedocument.presentationml.slideLayout+xml"/>
  <Override PartName="/ppt/slideLayouts/slideLayout180.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Masters/slideMaster64.xml" ContentType="application/vnd.openxmlformats-officedocument.presentationml.slideMaster+xml"/>
  <Override PartName="/ppt/slideMasters/slideMaster147.xml" ContentType="application/vnd.openxmlformats-officedocument.presentationml.slideMaster+xml"/>
  <Override PartName="/ppt/slideMasters/slideMaster194.xml" ContentType="application/vnd.openxmlformats-officedocument.presentationml.slideMaster+xml"/>
  <Override PartName="/ppt/slides/slide189.xml" ContentType="application/vnd.openxmlformats-officedocument.presentationml.slide+xml"/>
  <Override PartName="/ppt/slides/slide205.xml" ContentType="application/vnd.openxmlformats-officedocument.presentationml.slide+xml"/>
  <Override PartName="/ppt/slides/slide252.xml" ContentType="application/vnd.openxmlformats-officedocument.presentationml.slide+xml"/>
  <Override PartName="/ppt/slideLayouts/slideLayout33.xml" ContentType="application/vnd.openxmlformats-officedocument.presentationml.slideLayout+xml"/>
  <Override PartName="/ppt/theme/theme38.xml" ContentType="application/vnd.openxmlformats-officedocument.theme+xml"/>
  <Override PartName="/ppt/slideLayouts/slideLayout80.xml" ContentType="application/vnd.openxmlformats-officedocument.presentationml.slideLayout+xml"/>
  <Override PartName="/ppt/theme/theme85.xml" ContentType="application/vnd.openxmlformats-officedocument.theme+xml"/>
  <Override PartName="/ppt/theme/theme117.xml" ContentType="application/vnd.openxmlformats-officedocument.theme+xml"/>
  <Override PartName="/ppt/theme/theme164.xml" ContentType="application/vnd.openxmlformats-officedocument.theme+xml"/>
  <Override PartName="/ppt/slideLayouts/slideLayout209.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Masters/slideMaster42.xml" ContentType="application/vnd.openxmlformats-officedocument.presentationml.slideMaster+xml"/>
  <Override PartName="/ppt/slides/slide12.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theme/theme16.xml" ContentType="application/vnd.openxmlformats-officedocument.theme+xml"/>
  <Override PartName="/ppt/theme/theme63.xml" ContentType="application/vnd.openxmlformats-officedocument.theme+xml"/>
  <Override PartName="/ppt/slideLayouts/slideLayout111.xml" ContentType="application/vnd.openxmlformats-officedocument.presentationml.slideLayout+xml"/>
  <Override PartName="/ppt/slideMasters/slideMaster125.xml" ContentType="application/vnd.openxmlformats-officedocument.presentationml.slideMaster+xml"/>
  <Override PartName="/ppt/slideMasters/slideMaster172.xml" ContentType="application/vnd.openxmlformats-officedocument.presentationml.slideMaster+xml"/>
  <Override PartName="/ppt/slides/slide167.xml" ContentType="application/vnd.openxmlformats-officedocument.presentationml.slide+xml"/>
  <Override PartName="/ppt/theme/theme142.xml" ContentType="application/vnd.openxmlformats-officedocument.theme+xml"/>
  <Override PartName="/ppt/notesSlides/notesSlide50.xml" ContentType="application/vnd.openxmlformats-officedocument.presentationml.notesSlide+xml"/>
  <Override PartName="/ppt/slideMasters/slideMaster20.xml" ContentType="application/vnd.openxmlformats-officedocument.presentationml.slideMaster+xml"/>
  <Override PartName="/ppt/slideMasters/slideMaster103.xml" ContentType="application/vnd.openxmlformats-officedocument.presentationml.slideMaster+xml"/>
  <Override PartName="/ppt/slideMasters/slideMaster150.xml" ContentType="application/vnd.openxmlformats-officedocument.presentationml.slideMaster+xml"/>
  <Override PartName="/ppt/slides/slide145.xml" ContentType="application/vnd.openxmlformats-officedocument.presentationml.slide+xml"/>
  <Override PartName="/ppt/slides/slide192.xml" ContentType="application/vnd.openxmlformats-officedocument.presentationml.slide+xml"/>
  <Override PartName="/ppt/theme/theme8.xml" ContentType="application/vnd.openxmlformats-officedocument.theme+xml"/>
  <Override PartName="/ppt/theme/theme41.xml" ContentType="application/vnd.openxmlformats-officedocument.theme+xml"/>
  <Override PartName="/ppt/theme/theme120.xml" ContentType="application/vnd.openxmlformats-officedocument.theme+xml"/>
  <Override PartName="/ppt/theme/theme218.xml" ContentType="application/vnd.openxmlformats-officedocument.theme+xml"/>
  <Override PartName="/ppt/slides/slide97.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12.xml" ContentType="application/vnd.openxmlformats-officedocument.presentationml.slideLayout+xml"/>
  <Override PartName="/ppt/slides/slide28.xml" ContentType="application/vnd.openxmlformats-officedocument.presentationml.slide+xml"/>
  <Override PartName="/ppt/slides/slide75.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Layouts/slideLayout49.xml" ContentType="application/vnd.openxmlformats-officedocument.presentationml.slideLayout+xml"/>
  <Override PartName="/ppt/slideLayouts/slideLayout96.xml" ContentType="application/vnd.openxmlformats-officedocument.presentationml.slideLayout+xml"/>
  <Override PartName="/ppt/slideMasters/slideMaster58.xml" ContentType="application/vnd.openxmlformats-officedocument.presentationml.slideMaster+xml"/>
  <Override PartName="/ppt/slideMasters/slideMaster188.xml" ContentType="application/vnd.openxmlformats-officedocument.presentationml.slideMaster+xml"/>
  <Override PartName="/ppt/slideMasters/slideMaster204.xml" ContentType="application/vnd.openxmlformats-officedocument.presentationml.slideMaster+xml"/>
  <Override PartName="/ppt/slides/slide3.xml" ContentType="application/vnd.openxmlformats-officedocument.presentationml.slide+xml"/>
  <Override PartName="/ppt/slides/slide101.xml" ContentType="application/vnd.openxmlformats-officedocument.presentationml.slide+xml"/>
  <Override PartName="/ppt/slides/slide2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theme/theme79.xml" ContentType="application/vnd.openxmlformats-officedocument.theme+xml"/>
  <Override PartName="/ppt/slideLayouts/slideLayout127.xml" ContentType="application/vnd.openxmlformats-officedocument.presentationml.slideLayout+xml"/>
  <Override PartName="/ppt/theme/theme158.xml" ContentType="application/vnd.openxmlformats-officedocument.theme+xml"/>
  <Override PartName="/ppt/slideLayouts/slideLayout174.xml" ContentType="application/vnd.openxmlformats-officedocument.presentationml.slideLayout+xml"/>
  <Override PartName="/ppt/theme/theme221.xml" ContentType="application/vnd.openxmlformats-officedocument.theme+xml"/>
  <Override PartName="/ppt/notesSlides/notesSlide19.xml" ContentType="application/vnd.openxmlformats-officedocument.presentationml.notesSlide+xml"/>
  <Override PartName="/ppt/diagrams/drawing1.xml" ContentType="application/vnd.ms-office.drawingml.diagramDrawing+xml"/>
  <Override PartName="/ppt/notesSlides/notesSlide66.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Masters/slideMaster36.xml" ContentType="application/vnd.openxmlformats-officedocument.presentationml.slideMaster+xml"/>
  <Override PartName="/ppt/slideMasters/slideMaster83.xml" ContentType="application/vnd.openxmlformats-officedocument.presentationml.slideMaster+xml"/>
  <Override PartName="/ppt/slideMasters/slideMaster119.xml" ContentType="application/vnd.openxmlformats-officedocument.presentationml.slideMaster+xml"/>
  <Override PartName="/ppt/slideMasters/slideMaster166.xml" ContentType="application/vnd.openxmlformats-officedocument.presentationml.slideMaster+xml"/>
  <Override PartName="/ppt/slides/slide31.xml" ContentType="application/vnd.openxmlformats-officedocument.presentationml.slide+xml"/>
  <Override PartName="/ppt/slides/slide224.xml" ContentType="application/vnd.openxmlformats-officedocument.presentationml.slide+xml"/>
  <Override PartName="/ppt/slideLayouts/slideLayout52.xml" ContentType="application/vnd.openxmlformats-officedocument.presentationml.slideLayout+xml"/>
  <Override PartName="/ppt/theme/theme57.xml" ContentType="application/vnd.openxmlformats-officedocument.theme+xml"/>
  <Override PartName="/ppt/theme/theme136.xml" ContentType="application/vnd.openxmlformats-officedocument.theme+xml"/>
  <Override PartName="/ppt/theme/theme183.xml" ContentType="application/vnd.openxmlformats-officedocument.theme+xml"/>
  <Override PartName="/ppt/slideLayouts/slideLayout228.xml" ContentType="application/vnd.openxmlformats-officedocument.presentationml.slideLayout+xml"/>
  <Override PartName="/ppt/notesSlides/notesSlide44.xml" ContentType="application/vnd.openxmlformats-officedocument.presentationml.notesSlide+xml"/>
  <Override PartName="/ppt/slideMasters/slideMaster14.xml" ContentType="application/vnd.openxmlformats-officedocument.presentationml.slideMaster+xml"/>
  <Override PartName="/ppt/slideMasters/slideMaster61.xml" ContentType="application/vnd.openxmlformats-officedocument.presentationml.slideMaster+xml"/>
  <Override PartName="/ppt/slides/slide202.xml" ContentType="application/vnd.openxmlformats-officedocument.presentationml.slide+xml"/>
  <Override PartName="/ppt/slideLayouts/slideLayout30.xml" ContentType="application/vnd.openxmlformats-officedocument.presentationml.slideLayout+xml"/>
  <Override PartName="/ppt/theme/theme35.xml" ContentType="application/vnd.openxmlformats-officedocument.theme+xml"/>
  <Override PartName="/ppt/theme/theme82.xml" ContentType="application/vnd.openxmlformats-officedocument.theme+xml"/>
  <Override PartName="/ppt/theme/theme114.xml" ContentType="application/vnd.openxmlformats-officedocument.theme+xml"/>
  <Override PartName="/ppt/slideLayouts/slideLayout130.xml" ContentType="application/vnd.openxmlformats-officedocument.presentationml.slideLayout+xml"/>
  <Override PartName="/ppt/theme/theme161.xml" ContentType="application/vnd.openxmlformats-officedocument.theme+xml"/>
  <Override PartName="/ppt/notesSlides/notesSlide22.xml" ContentType="application/vnd.openxmlformats-officedocument.presentationml.notesSlide+xml"/>
  <Override PartName="/ppt/slideMasters/slideMaster144.xml" ContentType="application/vnd.openxmlformats-officedocument.presentationml.slideMaster+xml"/>
  <Override PartName="/ppt/slideMasters/slideMaster191.xml" ContentType="application/vnd.openxmlformats-officedocument.presentationml.slideMaster+xml"/>
  <Override PartName="/ppt/slides/slide139.xml" ContentType="application/vnd.openxmlformats-officedocument.presentationml.slide+xml"/>
  <Override PartName="/ppt/slides/slide186.xml" ContentType="application/vnd.openxmlformats-officedocument.presentationml.slide+xml"/>
  <Override PartName="/ppt/slideLayouts/slideLayout206.xml" ContentType="application/vnd.openxmlformats-officedocument.presentationml.slideLayout+xml"/>
  <Override PartName="/ppt/slideMasters/slideMaster122.xml" ContentType="application/vnd.openxmlformats-officedocument.presentationml.slideMaster+xml"/>
  <Override PartName="/ppt/slides/slide117.xml" ContentType="application/vnd.openxmlformats-officedocument.presentationml.slide+xml"/>
  <Override PartName="/ppt/slides/slide164.xml" ContentType="application/vnd.openxmlformats-officedocument.presentationml.slide+xml"/>
  <Override PartName="/ppt/theme/theme13.xml" ContentType="application/vnd.openxmlformats-officedocument.theme+xml"/>
  <Override PartName="/ppt/theme/theme60.xml" ContentType="application/vnd.openxmlformats-officedocument.theme+xml"/>
  <Override PartName="/ppt/slideMasters/slideMaster99.xml" ContentType="application/vnd.openxmlformats-officedocument.presentationml.slideMaster+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168.xml" ContentType="application/vnd.openxmlformats-officedocument.presentationml.slideLayout+xml"/>
  <Override PartName="/ppt/theme/theme215.xml" ContentType="application/vnd.openxmlformats-officedocument.theme+xml"/>
  <Override PartName="/ppt/slideMasters/slideMaster100.xml" ContentType="application/vnd.openxmlformats-officedocument.presentationml.slideMaster+xml"/>
  <Override PartName="/ppt/slides/slide47.xml" ContentType="application/vnd.openxmlformats-officedocument.presentationml.slide+xml"/>
  <Override PartName="/ppt/theme/theme5.xml" ContentType="application/vnd.openxmlformats-officedocument.theme+xml"/>
  <Override PartName="/ppt/theme/theme199.xml" ContentType="application/vnd.openxmlformats-officedocument.theme+xml"/>
  <Override PartName="/ppt/slideMasters/slideMaster77.xml" ContentType="application/vnd.openxmlformats-officedocument.presentationml.slideMaster+xml"/>
  <Override PartName="/ppt/slides/slide120.xml" ContentType="application/vnd.openxmlformats-officedocument.presentationml.slide+xml"/>
  <Override PartName="/ppt/slideLayouts/slideLayout46.xml" ContentType="application/vnd.openxmlformats-officedocument.presentationml.slideLayout+xml"/>
  <Override PartName="/ppt/theme/theme98.xml" ContentType="application/vnd.openxmlformats-officedocument.theme+xml"/>
  <Override PartName="/ppt/slideLayouts/slideLayout193.xml" ContentType="application/vnd.openxmlformats-officedocument.presentationml.slideLayout+xml"/>
  <Override PartName="/ppt/notesSlides/notesSlide38.xml" ContentType="application/vnd.openxmlformats-officedocument.presentationml.notesSlide+xml"/>
  <Override PartName="/ppt/slideMasters/slideMaster201.xml" ContentType="application/vnd.openxmlformats-officedocument.presentationml.slideMaster+xml"/>
  <Override PartName="/ppt/slides/slide72.xml" ContentType="application/vnd.openxmlformats-officedocument.presentationml.slide+xml"/>
  <Override PartName="/ppt/slideLayouts/slideLayout124.xml" ContentType="application/vnd.openxmlformats-officedocument.presentationml.slideLayout+xml"/>
  <Override PartName="/ppt/slideMasters/slideMaster185.xml" ContentType="application/vnd.openxmlformats-officedocument.presentationml.slideMaster+xml"/>
  <Override PartName="/ppt/theme/theme29.xml" ContentType="application/vnd.openxmlformats-officedocument.theme+xml"/>
  <Override PartName="/ppt/slideLayouts/slideLayout71.xml" ContentType="application/vnd.openxmlformats-officedocument.presentationml.slideLayout+xml"/>
  <Override PartName="/ppt/theme/theme155.xml" ContentType="application/vnd.openxmlformats-officedocument.theme+xml"/>
  <Override PartName="/ppt/notesSlides/notesSlide63.xml" ContentType="application/vnd.openxmlformats-officedocument.presentationml.notesSlide+xml"/>
  <Override PartName="/ppt/slideMasters/slideMaster33.xml" ContentType="application/vnd.openxmlformats-officedocument.presentationml.slideMaster+xml"/>
  <Override PartName="/ppt/slideMasters/slideMaster116.xml" ContentType="application/vnd.openxmlformats-officedocument.presentationml.slideMaster+xml"/>
  <Override PartName="/ppt/slides/slide221.xml" ContentType="application/vnd.openxmlformats-officedocument.presentationml.slide+xml"/>
  <Override PartName="/ppt/theme/theme54.xml" ContentType="application/vnd.openxmlformats-officedocument.theme+xml"/>
  <Override PartName="/ppt/theme/theme180.xml" ContentType="application/vnd.openxmlformats-officedocument.theme+xml"/>
  <Override PartName="/ppt/slideMasters/slideMaster8.xml" ContentType="application/vnd.openxmlformats-officedocument.presentationml.slideMaster+xml"/>
  <Override PartName="/ppt/slideLayouts/slideLayout225.xml" ContentType="application/vnd.openxmlformats-officedocument.presentationml.slideLayout+xml"/>
  <Override PartName="/ppt/slideMasters/slideMaster141.xml" ContentType="application/vnd.openxmlformats-officedocument.presentationml.slideMaster+xml"/>
  <Override PartName="/ppt/slides/slide136.xml" ContentType="application/vnd.openxmlformats-officedocument.presentationml.slide+xml"/>
  <Override PartName="/ppt/theme/theme111.xml" ContentType="application/vnd.openxmlformats-officedocument.theme+xml"/>
  <Override PartName="/ppt/diagrams/data2.xml" ContentType="application/vnd.openxmlformats-officedocument.drawingml.diagramData+xml"/>
  <Override PartName="/ppt/slideMasters/slideMaster217.xml" ContentType="application/vnd.openxmlformats-officedocument.presentationml.slideMaster+xml"/>
  <Override PartName="/ppt/slides/slide88.xml" ContentType="application/vnd.openxmlformats-officedocument.presentationml.slide+xml"/>
  <Override PartName="/ppt/theme/theme10.xml" ContentType="application/vnd.openxmlformats-officedocument.theme+xml"/>
  <Override PartName="/ppt/slideLayouts/slideLayout87.xml" ContentType="application/vnd.openxmlformats-officedocument.presentationml.slideLayout+xml"/>
  <Override PartName="/ppt/slides/slide19.xml" ContentType="application/vnd.openxmlformats-officedocument.presentationml.slide+xml"/>
  <Override PartName="/ppt/slides/slide161.xml" ContentType="application/vnd.openxmlformats-officedocument.presentationml.slide+xml"/>
  <Override PartName="/ppt/slideLayouts/slideLayout165.xml" ContentType="application/vnd.openxmlformats-officedocument.presentationml.slideLayout+xml"/>
  <Override PartName="/ppt/slideMasters/slideMaster49.xml" ContentType="application/vnd.openxmlformats-officedocument.presentationml.slideMaster+xml"/>
  <Override PartName="/ppt/slides/slide237.xml" ContentType="application/vnd.openxmlformats-officedocument.presentationml.slide+xml"/>
  <Override PartName="/ppt/theme/theme2.xml" ContentType="application/vnd.openxmlformats-officedocument.theme+xml"/>
  <Override PartName="/ppt/slideLayouts/slideLayout18.xml" ContentType="application/vnd.openxmlformats-officedocument.presentationml.slideLayout+xml"/>
  <Override PartName="/ppt/theme/theme196.xml" ContentType="application/vnd.openxmlformats-officedocument.theme+xml"/>
  <Override PartName="/ppt/theme/theme212.xml" ContentType="application/vnd.openxmlformats-officedocument.theme+xml"/>
  <Override PartName="/ppt/slideMasters/slideMaster74.xml" ContentType="application/vnd.openxmlformats-officedocument.presentationml.slideMaster+xml"/>
  <Override PartName="/ppt/slides/slide44.xml" ContentType="application/vnd.openxmlformats-officedocument.presentationml.slide+xml"/>
  <Override PartName="/ppt/slideLayouts/slideLayout43.xml" ContentType="application/vnd.openxmlformats-officedocument.presentationml.slideLayout+xml"/>
  <Default Extension="emf" ContentType="image/x-emf"/>
  <Override PartName="/ppt/slideLayouts/slideLayout190.xml" ContentType="application/vnd.openxmlformats-officedocument.presentationml.slideLayout+xml"/>
  <Override PartName="/ppt/slideMasters/slideMaster157.xml" ContentType="application/vnd.openxmlformats-officedocument.presentationml.slideMaster+xml"/>
  <Override PartName="/ppt/theme/theme95.xml" ContentType="application/vnd.openxmlformats-officedocument.theme+xml"/>
  <Override PartName="/ppt/theme/theme127.xml" ContentType="application/vnd.openxmlformats-officedocument.theme+xml"/>
  <Override PartName="/ppt/notesSlides/notesSlide35.xml" ContentType="application/vnd.openxmlformats-officedocument.presentationml.notesSlide+xml"/>
  <Override PartName="/ppt/slideMasters/slideMaster182.xml" ContentType="application/vnd.openxmlformats-officedocument.presentationml.slideMaster+xml"/>
  <Override PartName="/ppt/theme/theme26.xml" ContentType="application/vnd.openxmlformats-officedocument.theme+xml"/>
  <Override PartName="/ppt/slideLayouts/slideLayout121.xml" ContentType="application/vnd.openxmlformats-officedocument.presentationml.slideLayout+xml"/>
  <Override PartName="/ppt/theme/theme152.xml" ContentType="application/vnd.openxmlformats-officedocument.theme+xml"/>
  <Override PartName="/ppt/notesSlides/notesSlide60.xml" ContentType="application/vnd.openxmlformats-officedocument.presentationml.notesSlide+xml"/>
  <Override PartName="/ppt/slideMasters/slideMaster30.xml" ContentType="application/vnd.openxmlformats-officedocument.presentationml.slideMaster+xml"/>
  <Override PartName="/ppt/slides/slide177.xml" ContentType="application/vnd.openxmlformats-officedocument.presentationml.slide+xml"/>
  <Override PartName="/ppt/slideMasters/slideMaster113.xml" ContentType="application/vnd.openxmlformats-officedocument.presentationml.slideMaster+xml"/>
  <Override PartName="/ppt/slides/slide108.xml" ContentType="application/vnd.openxmlformats-officedocument.presentationml.slide+xml"/>
  <Override PartName="/ppt/theme/theme51.xml" ContentType="application/vnd.openxmlformats-officedocument.theme+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s/slide85.xml" ContentType="application/vnd.openxmlformats-officedocument.presentationml.slide+xml"/>
  <Override PartName="/ppt/slides/slide133.xml" ContentType="application/vnd.openxmlformats-officedocument.presentationml.slide+xml"/>
  <Override PartName="/ppt/slideLayouts/slideLayout137.xml" ContentType="application/vnd.openxmlformats-officedocument.presentationml.slideLayout+xml"/>
  <Override PartName="/ppt/diagrams/colors1.xml" ContentType="application/vnd.openxmlformats-officedocument.drawingml.diagramColors+xml"/>
  <Override PartName="/ppt/slideMasters/slideMaster198.xml" ContentType="application/vnd.openxmlformats-officedocument.presentationml.slideMaster+xml"/>
  <Override PartName="/ppt/slideMasters/slideMaster214.xml" ContentType="application/vnd.openxmlformats-officedocument.presentationml.slideMaster+xml"/>
  <Override PartName="/ppt/slides/slide209.xml" ContentType="application/vnd.openxmlformats-officedocument.presentationml.slide+xml"/>
  <Override PartName="/ppt/slideLayouts/slideLayout84.xml" ContentType="application/vnd.openxmlformats-officedocument.presentationml.slideLayout+xml"/>
  <Override PartName="/ppt/theme/theme168.xml" ContentType="application/vnd.openxmlformats-officedocument.theme+xml"/>
  <Override PartName="/ppt/slideMasters/slideMaster46.xml" ContentType="application/vnd.openxmlformats-officedocument.presentationml.slideMaster+xml"/>
  <Override PartName="/ppt/slides/slide16.xml" ContentType="application/vnd.openxmlformats-officedocument.presentationml.slide+xml"/>
  <Override PartName="/ppt/slides/slide234.xml" ContentType="application/vnd.openxmlformats-officedocument.presentationml.slide+xml"/>
  <Override PartName="/ppt/slideLayouts/slideLayout15.xml" ContentType="application/vnd.openxmlformats-officedocument.presentationml.slideLayout+xml"/>
  <Override PartName="/ppt/theme/theme67.xml" ContentType="application/vnd.openxmlformats-officedocument.theme+xml"/>
  <Override PartName="/ppt/slideLayouts/slideLayout162.xml" ContentType="application/vnd.openxmlformats-officedocument.presentationml.slideLayout+xml"/>
  <Override PartName="/ppt/slideMasters/slideMaster129.xml" ContentType="application/vnd.openxmlformats-officedocument.presentationml.slideMaster+xml"/>
  <Override PartName="/ppt/slides/slide41.xml" ContentType="application/vnd.openxmlformats-officedocument.presentationml.slide+xml"/>
  <Override PartName="/ppt/theme/theme193.xml" ContentType="application/vnd.openxmlformats-officedocument.theme+xml"/>
  <Override PartName="/ppt/slideMasters/slideMaster71.xml" ContentType="application/vnd.openxmlformats-officedocument.presentationml.slideMaster+xml"/>
  <Override PartName="/ppt/slideMasters/slideMaster154.xml" ContentType="application/vnd.openxmlformats-officedocument.presentationml.slideMaster+xml"/>
  <Override PartName="/ppt/slides/slide149.xml" ContentType="application/vnd.openxmlformats-officedocument.presentationml.slide+xml"/>
  <Override PartName="/ppt/slideLayouts/slideLayout40.xml" ContentType="application/vnd.openxmlformats-officedocument.presentationml.slideLayout+xml"/>
  <Override PartName="/ppt/theme/theme92.xml" ContentType="application/vnd.openxmlformats-officedocument.theme+xml"/>
  <Override PartName="/ppt/theme/theme124.xml" ContentType="application/vnd.openxmlformats-officedocument.theme+xml"/>
  <Override PartName="/ppt/notesSlides/notesSlide32.xml" ContentType="application/vnd.openxmlformats-officedocument.presentationml.notesSlide+xml"/>
  <Override PartName="/ppt/theme/theme23.xml" ContentType="application/vnd.openxmlformats-officedocument.theme+xml"/>
  <Override PartName="/ppt/slides/slide174.xml" ContentType="application/vnd.openxmlformats-officedocument.presentationml.slide+xml"/>
  <Override PartName="/ppt/slideMasters/slideMaster110.xml" ContentType="application/vnd.openxmlformats-officedocument.presentationml.slideMaster+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Layouts/slideLayout109.xml" ContentType="application/vnd.openxmlformats-officedocument.presentationml.slideLayout+xml"/>
  <Override PartName="/ppt/slideMasters/slideMaster87.xml" ContentType="application/vnd.openxmlformats-officedocument.presentationml.slideMaster+xml"/>
  <Override PartName="/ppt/slides/slide130.xml" ContentType="application/vnd.openxmlformats-officedocument.presentationml.slide+xml"/>
  <Override PartName="/ppt/slideLayouts/slideLayout56.xml" ContentType="application/vnd.openxmlformats-officedocument.presentationml.slideLayout+xml"/>
  <Override PartName="/ppt/notesSlides/notesSlide48.xml" ContentType="application/vnd.openxmlformats-officedocument.presentationml.notesSlide+xml"/>
  <Override PartName="/ppt/slideMasters/slideMaster18.xml" ContentType="application/vnd.openxmlformats-officedocument.presentationml.slideMaster+xml"/>
  <Override PartName="/ppt/slideMasters/slideMaster211.xml" ContentType="application/vnd.openxmlformats-officedocument.presentationml.slideMaster+xml"/>
  <Override PartName="/ppt/slides/slide82.xml" ContentType="application/vnd.openxmlformats-officedocument.presentationml.slide+xml"/>
  <Override PartName="/ppt/slides/slide206.xml" ContentType="application/vnd.openxmlformats-officedocument.presentationml.slide+xml"/>
  <Override PartName="/ppt/theme/theme39.xml" ContentType="application/vnd.openxmlformats-officedocument.theme+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Masters/slideMaster195.xml" ContentType="application/vnd.openxmlformats-officedocument.presentationml.slideMaster+xml"/>
  <Override PartName="/ppt/slides/slide13.xml" ContentType="application/vnd.openxmlformats-officedocument.presentationml.slide+xml"/>
  <Override PartName="/ppt/theme/theme165.xml" ContentType="application/vnd.openxmlformats-officedocument.theme+xml"/>
  <Override PartName="/ppt/notesSlides/notesSlide73.xml" ContentType="application/vnd.openxmlformats-officedocument.presentationml.notesSlide+xml"/>
  <Override PartName="/ppt/slideMasters/slideMaster43.xml" ContentType="application/vnd.openxmlformats-officedocument.presentationml.slideMaster+xml"/>
  <Override PartName="/ppt/slideMasters/slideMaster126.xml" ContentType="application/vnd.openxmlformats-officedocument.presentationml.slideMaster+xml"/>
  <Override PartName="/ppt/slides/slide231.xml" ContentType="application/vnd.openxmlformats-officedocument.presentationml.slide+xml"/>
  <Override PartName="/ppt/slideLayouts/slideLayout12.xml" ContentType="application/vnd.openxmlformats-officedocument.presentationml.slideLayout+xml"/>
  <Override PartName="/ppt/theme/theme64.xml" ContentType="application/vnd.openxmlformats-officedocument.theme+xml"/>
  <Override PartName="/ppt/theme/theme190.xml" ContentType="application/vnd.openxmlformats-officedocument.theme+xml"/>
  <Override PartName="/ppt/slideMasters/slideMaster151.xml" ContentType="application/vnd.openxmlformats-officedocument.presentationml.slideMaster+xml"/>
  <Override PartName="/ppt/slides/slide98.xml" ContentType="application/vnd.openxmlformats-officedocument.presentationml.slide+xml"/>
  <Override PartName="/ppt/slides/slide146.xml" ContentType="application/vnd.openxmlformats-officedocument.presentationml.slide+xml"/>
  <Override PartName="/ppt/theme/theme121.xml" ContentType="application/vnd.openxmlformats-officedocument.theme+xml"/>
  <Override PartName="/ppt/slides/slide171.xml" ContentType="application/vnd.openxmlformats-officedocument.presentationml.slide+xml"/>
  <Override PartName="/ppt/theme/theme20.xml" ContentType="application/vnd.openxmlformats-officedocument.theme+xml"/>
  <Override PartName="/ppt/slideLayouts/slideLayout97.xml" ContentType="application/vnd.openxmlformats-officedocument.presentationml.slideLayout+xml"/>
  <Override PartName="/ppt/slides/slide29.xml" ContentType="application/vnd.openxmlformats-officedocument.presentationml.slide+xml"/>
  <Override PartName="/ppt/slideLayouts/slideLayout175.xml" ContentType="application/vnd.openxmlformats-officedocument.presentationml.slideLayout+xml"/>
  <Override PartName="/ppt/theme/theme222.xml" ContentType="application/vnd.openxmlformats-officedocument.theme+xml"/>
  <Override PartName="/ppt/slideMasters/slideMaster59.xml" ContentType="application/vnd.openxmlformats-officedocument.presentationml.slideMaster+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s/slide247.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Masters/slideMaster84.xml" ContentType="application/vnd.openxmlformats-officedocument.presentationml.slideMaster+xml"/>
  <Override PartName="/ppt/slideMasters/slideMaster167.xml" ContentType="application/vnd.openxmlformats-officedocument.presentationml.slideMaster+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theme/theme137.xml" ContentType="application/vnd.openxmlformats-officedocument.theme+xml"/>
  <Override PartName="/ppt/notesSlides/notesSlide45.xml" ContentType="application/vnd.openxmlformats-officedocument.presentationml.notesSlide+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Masters/slideMaster192.xml" ContentType="application/vnd.openxmlformats-officedocument.presentationml.slideMaster+xml"/>
  <Override PartName="/ppt/slides/slide10.xml" ContentType="application/vnd.openxmlformats-officedocument.presentationml.slide+xml"/>
  <Override PartName="/ppt/slides/slide187.xml" ContentType="application/vnd.openxmlformats-officedocument.presentationml.slide+xml"/>
  <Override PartName="/ppt/slides/slide203.xml" ContentType="application/vnd.openxmlformats-officedocument.presentationml.slide+xml"/>
  <Override PartName="/ppt/theme/theme36.xml" ContentType="application/vnd.openxmlformats-officedocument.theme+xml"/>
  <Override PartName="/ppt/theme/theme162.xml" ContentType="application/vnd.openxmlformats-officedocument.theme+xml"/>
  <Override PartName="/ppt/slideLayouts/slideLayout207.xml" ContentType="application/vnd.openxmlformats-officedocument.presentationml.slideLayout+xml"/>
  <Override PartName="/ppt/notesSlides/notesSlide70.xml" ContentType="application/vnd.openxmlformats-officedocument.presentationml.notesSlide+xml"/>
  <Override PartName="/ppt/slideMasters/slideMaster40.xml" ContentType="application/vnd.openxmlformats-officedocument.presentationml.slideMaster+xml"/>
  <Override PartName="/ppt/theme/theme61.xml" ContentType="application/vnd.openxmlformats-officedocument.theme+xml"/>
  <Override PartName="/ppt/slideMasters/slideMaster123.xml" ContentType="application/vnd.openxmlformats-officedocument.presentationml.slideMaster+xml"/>
  <Override PartName="/ppt/slides/slide118.xml" ContentType="application/vnd.openxmlformats-officedocument.presentationml.slide+xml"/>
  <Override PartName="/ppt/slides/slide143.xml" ContentType="application/vnd.openxmlformats-officedocument.presentationml.slide+xml"/>
  <Override PartName="/ppt/slideLayouts/slideLayout69.xml" ContentType="application/vnd.openxmlformats-officedocument.presentationml.slideLayout+xml"/>
  <Override PartName="/ppt/slides/slide95.xml" ContentType="application/vnd.openxmlformats-officedocument.presentationml.slide+xml"/>
  <Override PartName="/ppt/slideLayouts/slideLayout147.xml" ContentType="application/vnd.openxmlformats-officedocument.presentationml.slideLayout+xml"/>
  <Default Extension="bin" ContentType="application/vnd.openxmlformats-officedocument.oleObject"/>
  <Override PartName="/ppt/slides/slide26.xml" ContentType="application/vnd.openxmlformats-officedocument.presentationml.slide+xml"/>
  <Override PartName="/ppt/slides/slide219.xml" ContentType="application/vnd.openxmlformats-officedocument.presentationml.slide+xml"/>
  <Override PartName="/ppt/slideLayouts/slideLayout94.xml" ContentType="application/vnd.openxmlformats-officedocument.presentationml.slideLayout+xml"/>
  <Override PartName="/ppt/theme/theme178.xml" ContentType="application/vnd.openxmlformats-officedocument.theme+xml"/>
  <Override PartName="/ppt/slideMasters/slideMaster56.xml" ContentType="application/vnd.openxmlformats-officedocument.presentationml.slideMaster+xml"/>
  <Override PartName="/ppt/slideMasters/slideMaster139.xml" ContentType="application/vnd.openxmlformats-officedocument.presentationml.slideMaster+xml"/>
  <Override PartName="/ppt/slides/slide1.xml" ContentType="application/vnd.openxmlformats-officedocument.presentationml.slide+xml"/>
  <Override PartName="/ppt/slides/slide2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theme/theme77.xml" ContentType="application/vnd.openxmlformats-officedocument.theme+xml"/>
  <Override PartName="/ppt/theme/theme109.xml" ContentType="application/vnd.openxmlformats-officedocument.theme+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slideMasters/slideMaster81.xml" ContentType="application/vnd.openxmlformats-officedocument.presentationml.slideMaster+xml"/>
  <Override PartName="/ppt/slides/slide51.xml" ContentType="application/vnd.openxmlformats-officedocument.presentationml.slide+xml"/>
  <Override PartName="/ppt/slideLayouts/slideLayout103.xml" ContentType="application/vnd.openxmlformats-officedocument.presentationml.slideLayout+xml"/>
  <Override PartName="/ppt/slideMasters/slideMaster164.xml" ContentType="application/vnd.openxmlformats-officedocument.presentationml.slideMaster+xml"/>
  <Override PartName="/ppt/slides/slide159.xml" ContentType="application/vnd.openxmlformats-officedocument.presentationml.slide+xml"/>
  <Override PartName="/ppt/slideLayouts/slideLayout50.xml" ContentType="application/vnd.openxmlformats-officedocument.presentationml.slideLayout+xml"/>
  <Override PartName="/ppt/theme/theme134.xml" ContentType="application/vnd.openxmlformats-officedocument.theme+xml"/>
  <Override PartName="/ppt/notesSlides/notesSlide4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62" r:id="rId2"/>
    <p:sldMasterId id="2147483664" r:id="rId3"/>
    <p:sldMasterId id="2147483666" r:id="rId4"/>
    <p:sldMasterId id="2147483668" r:id="rId5"/>
    <p:sldMasterId id="2147483670" r:id="rId6"/>
    <p:sldMasterId id="2147483672" r:id="rId7"/>
    <p:sldMasterId id="2147483674" r:id="rId8"/>
    <p:sldMasterId id="2147483676" r:id="rId9"/>
    <p:sldMasterId id="2147483678" r:id="rId10"/>
    <p:sldMasterId id="2147483680" r:id="rId11"/>
    <p:sldMasterId id="2147483682" r:id="rId12"/>
    <p:sldMasterId id="2147483684" r:id="rId13"/>
    <p:sldMasterId id="2147483686" r:id="rId14"/>
    <p:sldMasterId id="2147483688" r:id="rId15"/>
    <p:sldMasterId id="2147483690" r:id="rId16"/>
    <p:sldMasterId id="2147483692" r:id="rId17"/>
    <p:sldMasterId id="2147483694" r:id="rId18"/>
    <p:sldMasterId id="2147483696" r:id="rId19"/>
    <p:sldMasterId id="2147483698" r:id="rId20"/>
    <p:sldMasterId id="2147483700" r:id="rId21"/>
    <p:sldMasterId id="2147483702" r:id="rId22"/>
    <p:sldMasterId id="2147483704" r:id="rId23"/>
    <p:sldMasterId id="2147483706" r:id="rId24"/>
    <p:sldMasterId id="2147483708" r:id="rId25"/>
    <p:sldMasterId id="2147483710" r:id="rId26"/>
    <p:sldMasterId id="2147483712" r:id="rId27"/>
    <p:sldMasterId id="2147483714" r:id="rId28"/>
    <p:sldMasterId id="2147483716" r:id="rId29"/>
    <p:sldMasterId id="2147483718" r:id="rId30"/>
    <p:sldMasterId id="2147483720" r:id="rId31"/>
    <p:sldMasterId id="2147483722" r:id="rId32"/>
    <p:sldMasterId id="2147483724" r:id="rId33"/>
    <p:sldMasterId id="2147483726" r:id="rId34"/>
    <p:sldMasterId id="2147483728" r:id="rId35"/>
    <p:sldMasterId id="2147483730" r:id="rId36"/>
    <p:sldMasterId id="2147483732" r:id="rId37"/>
    <p:sldMasterId id="2147483734" r:id="rId38"/>
    <p:sldMasterId id="2147483736" r:id="rId39"/>
    <p:sldMasterId id="2147483738" r:id="rId40"/>
    <p:sldMasterId id="2147483740" r:id="rId41"/>
    <p:sldMasterId id="2147483742" r:id="rId42"/>
    <p:sldMasterId id="2147483744" r:id="rId43"/>
    <p:sldMasterId id="2147483746" r:id="rId44"/>
    <p:sldMasterId id="2147483748" r:id="rId45"/>
    <p:sldMasterId id="2147483750" r:id="rId46"/>
    <p:sldMasterId id="2147483752" r:id="rId47"/>
    <p:sldMasterId id="2147483754" r:id="rId48"/>
    <p:sldMasterId id="2147483756" r:id="rId49"/>
    <p:sldMasterId id="2147483758" r:id="rId50"/>
    <p:sldMasterId id="2147483760" r:id="rId51"/>
    <p:sldMasterId id="2147483762" r:id="rId52"/>
    <p:sldMasterId id="2147483764" r:id="rId53"/>
    <p:sldMasterId id="2147483766" r:id="rId54"/>
    <p:sldMasterId id="2147483768" r:id="rId55"/>
    <p:sldMasterId id="2147483770" r:id="rId56"/>
    <p:sldMasterId id="2147483772" r:id="rId57"/>
    <p:sldMasterId id="2147483774" r:id="rId58"/>
    <p:sldMasterId id="2147483776" r:id="rId59"/>
    <p:sldMasterId id="2147483778" r:id="rId60"/>
    <p:sldMasterId id="2147483780" r:id="rId61"/>
    <p:sldMasterId id="2147483782" r:id="rId62"/>
    <p:sldMasterId id="2147483784" r:id="rId63"/>
    <p:sldMasterId id="2147483786" r:id="rId64"/>
    <p:sldMasterId id="2147483788" r:id="rId65"/>
    <p:sldMasterId id="2147483790" r:id="rId66"/>
    <p:sldMasterId id="2147483792" r:id="rId67"/>
    <p:sldMasterId id="2147483794" r:id="rId68"/>
    <p:sldMasterId id="2147483796" r:id="rId69"/>
    <p:sldMasterId id="2147483798" r:id="rId70"/>
    <p:sldMasterId id="2147483800" r:id="rId71"/>
    <p:sldMasterId id="2147483802" r:id="rId72"/>
    <p:sldMasterId id="2147483804" r:id="rId73"/>
    <p:sldMasterId id="2147483806" r:id="rId74"/>
    <p:sldMasterId id="2147483808" r:id="rId75"/>
    <p:sldMasterId id="2147483810" r:id="rId76"/>
    <p:sldMasterId id="2147483812" r:id="rId77"/>
    <p:sldMasterId id="2147483814" r:id="rId78"/>
    <p:sldMasterId id="2147483816" r:id="rId79"/>
    <p:sldMasterId id="2147483818" r:id="rId80"/>
    <p:sldMasterId id="2147483820" r:id="rId81"/>
    <p:sldMasterId id="2147483822" r:id="rId82"/>
    <p:sldMasterId id="2147483824" r:id="rId83"/>
    <p:sldMasterId id="2147483826" r:id="rId84"/>
    <p:sldMasterId id="2147483828" r:id="rId85"/>
    <p:sldMasterId id="2147483830" r:id="rId86"/>
    <p:sldMasterId id="2147483835" r:id="rId87"/>
    <p:sldMasterId id="2147483837" r:id="rId88"/>
    <p:sldMasterId id="2147483839" r:id="rId89"/>
    <p:sldMasterId id="2147483841" r:id="rId90"/>
    <p:sldMasterId id="2147483843" r:id="rId91"/>
    <p:sldMasterId id="2147483845" r:id="rId92"/>
    <p:sldMasterId id="2147483847" r:id="rId93"/>
    <p:sldMasterId id="2147483849" r:id="rId94"/>
    <p:sldMasterId id="2147483851" r:id="rId95"/>
    <p:sldMasterId id="2147483853" r:id="rId96"/>
    <p:sldMasterId id="2147483855" r:id="rId97"/>
    <p:sldMasterId id="2147483857" r:id="rId98"/>
    <p:sldMasterId id="2147483859" r:id="rId99"/>
    <p:sldMasterId id="2147483861" r:id="rId100"/>
    <p:sldMasterId id="2147483863" r:id="rId101"/>
    <p:sldMasterId id="2147483865" r:id="rId102"/>
    <p:sldMasterId id="2147483867" r:id="rId103"/>
    <p:sldMasterId id="2147483869" r:id="rId104"/>
    <p:sldMasterId id="2147483871" r:id="rId105"/>
    <p:sldMasterId id="2147483873" r:id="rId106"/>
    <p:sldMasterId id="2147483875" r:id="rId107"/>
    <p:sldMasterId id="2147483877" r:id="rId108"/>
    <p:sldMasterId id="2147483879" r:id="rId109"/>
    <p:sldMasterId id="2147483881" r:id="rId110"/>
    <p:sldMasterId id="2147483883" r:id="rId111"/>
    <p:sldMasterId id="2147483885" r:id="rId112"/>
    <p:sldMasterId id="2147483887" r:id="rId113"/>
    <p:sldMasterId id="2147483889" r:id="rId114"/>
    <p:sldMasterId id="2147483891" r:id="rId115"/>
    <p:sldMasterId id="2147483968" r:id="rId116"/>
    <p:sldMasterId id="2147483970" r:id="rId117"/>
    <p:sldMasterId id="2147483972" r:id="rId118"/>
    <p:sldMasterId id="2147483974" r:id="rId119"/>
    <p:sldMasterId id="2147483976" r:id="rId120"/>
    <p:sldMasterId id="2147483978" r:id="rId121"/>
    <p:sldMasterId id="2147483980" r:id="rId122"/>
    <p:sldMasterId id="2147483982" r:id="rId123"/>
    <p:sldMasterId id="2147483987" r:id="rId124"/>
    <p:sldMasterId id="2147483989" r:id="rId125"/>
    <p:sldMasterId id="2147483991" r:id="rId126"/>
    <p:sldMasterId id="2147483993" r:id="rId127"/>
    <p:sldMasterId id="2147483995" r:id="rId128"/>
    <p:sldMasterId id="2147483997" r:id="rId129"/>
    <p:sldMasterId id="2147483999" r:id="rId130"/>
    <p:sldMasterId id="2147484001" r:id="rId131"/>
    <p:sldMasterId id="2147484003" r:id="rId132"/>
    <p:sldMasterId id="2147484005" r:id="rId133"/>
    <p:sldMasterId id="2147484007" r:id="rId134"/>
    <p:sldMasterId id="2147484009" r:id="rId135"/>
    <p:sldMasterId id="2147484011" r:id="rId136"/>
    <p:sldMasterId id="2147484013" r:id="rId137"/>
    <p:sldMasterId id="2147484015" r:id="rId138"/>
    <p:sldMasterId id="2147484017" r:id="rId139"/>
    <p:sldMasterId id="2147484019" r:id="rId140"/>
    <p:sldMasterId id="2147484021" r:id="rId141"/>
    <p:sldMasterId id="2147484023" r:id="rId142"/>
    <p:sldMasterId id="2147484025" r:id="rId143"/>
    <p:sldMasterId id="2147484027" r:id="rId144"/>
    <p:sldMasterId id="2147484029" r:id="rId145"/>
    <p:sldMasterId id="2147484031" r:id="rId146"/>
    <p:sldMasterId id="2147484033" r:id="rId147"/>
    <p:sldMasterId id="2147484035" r:id="rId148"/>
    <p:sldMasterId id="2147484037" r:id="rId149"/>
    <p:sldMasterId id="2147484039" r:id="rId150"/>
    <p:sldMasterId id="2147484041" r:id="rId151"/>
    <p:sldMasterId id="2147484043" r:id="rId152"/>
    <p:sldMasterId id="2147484045" r:id="rId153"/>
    <p:sldMasterId id="2147484047" r:id="rId154"/>
    <p:sldMasterId id="2147484049" r:id="rId155"/>
    <p:sldMasterId id="2147484051" r:id="rId156"/>
    <p:sldMasterId id="2147484053" r:id="rId157"/>
    <p:sldMasterId id="2147484055" r:id="rId158"/>
    <p:sldMasterId id="2147484057" r:id="rId159"/>
    <p:sldMasterId id="2147484059" r:id="rId160"/>
    <p:sldMasterId id="2147484061" r:id="rId161"/>
    <p:sldMasterId id="2147484063" r:id="rId162"/>
    <p:sldMasterId id="2147484065" r:id="rId163"/>
    <p:sldMasterId id="2147484067" r:id="rId164"/>
    <p:sldMasterId id="2147484069" r:id="rId165"/>
    <p:sldMasterId id="2147484071" r:id="rId166"/>
    <p:sldMasterId id="2147484073" r:id="rId167"/>
    <p:sldMasterId id="2147484076" r:id="rId168"/>
    <p:sldMasterId id="2147484078" r:id="rId169"/>
    <p:sldMasterId id="2147484080" r:id="rId170"/>
    <p:sldMasterId id="2147484082" r:id="rId171"/>
    <p:sldMasterId id="2147484084" r:id="rId172"/>
    <p:sldMasterId id="2147484086" r:id="rId173"/>
    <p:sldMasterId id="2147484088" r:id="rId174"/>
    <p:sldMasterId id="2147484090" r:id="rId175"/>
    <p:sldMasterId id="2147484092" r:id="rId176"/>
    <p:sldMasterId id="2147484094" r:id="rId177"/>
    <p:sldMasterId id="2147484096" r:id="rId178"/>
    <p:sldMasterId id="2147484098" r:id="rId179"/>
    <p:sldMasterId id="2147484100" r:id="rId180"/>
    <p:sldMasterId id="2147484102" r:id="rId181"/>
    <p:sldMasterId id="2147484104" r:id="rId182"/>
    <p:sldMasterId id="2147484106" r:id="rId183"/>
    <p:sldMasterId id="2147484108" r:id="rId184"/>
    <p:sldMasterId id="2147484110" r:id="rId185"/>
    <p:sldMasterId id="2147484112" r:id="rId186"/>
    <p:sldMasterId id="2147484114" r:id="rId187"/>
    <p:sldMasterId id="2147484116" r:id="rId188"/>
    <p:sldMasterId id="2147484118" r:id="rId189"/>
    <p:sldMasterId id="2147484120" r:id="rId190"/>
    <p:sldMasterId id="2147484122" r:id="rId191"/>
    <p:sldMasterId id="2147484124" r:id="rId192"/>
    <p:sldMasterId id="2147484126" r:id="rId193"/>
    <p:sldMasterId id="2147484128" r:id="rId194"/>
    <p:sldMasterId id="2147484130" r:id="rId195"/>
    <p:sldMasterId id="2147484132" r:id="rId196"/>
    <p:sldMasterId id="2147484134" r:id="rId197"/>
    <p:sldMasterId id="2147484136" r:id="rId198"/>
    <p:sldMasterId id="2147484186" r:id="rId199"/>
    <p:sldMasterId id="2147484188" r:id="rId200"/>
    <p:sldMasterId id="2147484190" r:id="rId201"/>
    <p:sldMasterId id="2147484192" r:id="rId202"/>
    <p:sldMasterId id="2147484194" r:id="rId203"/>
    <p:sldMasterId id="2147484196" r:id="rId204"/>
    <p:sldMasterId id="2147484198" r:id="rId205"/>
    <p:sldMasterId id="2147484200" r:id="rId206"/>
    <p:sldMasterId id="2147484202" r:id="rId207"/>
    <p:sldMasterId id="2147484204" r:id="rId208"/>
    <p:sldMasterId id="2147484206" r:id="rId209"/>
    <p:sldMasterId id="2147484208" r:id="rId210"/>
    <p:sldMasterId id="2147484210" r:id="rId211"/>
    <p:sldMasterId id="2147484212" r:id="rId212"/>
    <p:sldMasterId id="2147484214" r:id="rId213"/>
    <p:sldMasterId id="2147484216" r:id="rId214"/>
    <p:sldMasterId id="2147484218" r:id="rId215"/>
    <p:sldMasterId id="2147484220" r:id="rId216"/>
    <p:sldMasterId id="2147484222" r:id="rId217"/>
    <p:sldMasterId id="2147484224" r:id="rId218"/>
    <p:sldMasterId id="2147484226" r:id="rId219"/>
    <p:sldMasterId id="2147484228" r:id="rId220"/>
    <p:sldMasterId id="2147484230" r:id="rId221"/>
  </p:sldMasterIdLst>
  <p:notesMasterIdLst>
    <p:notesMasterId r:id="rId474"/>
  </p:notesMasterIdLst>
  <p:sldIdLst>
    <p:sldId id="256" r:id="rId222"/>
    <p:sldId id="258" r:id="rId223"/>
    <p:sldId id="259" r:id="rId224"/>
    <p:sldId id="260" r:id="rId225"/>
    <p:sldId id="261" r:id="rId226"/>
    <p:sldId id="262" r:id="rId227"/>
    <p:sldId id="263" r:id="rId228"/>
    <p:sldId id="264" r:id="rId229"/>
    <p:sldId id="265" r:id="rId230"/>
    <p:sldId id="266" r:id="rId231"/>
    <p:sldId id="267" r:id="rId232"/>
    <p:sldId id="268" r:id="rId233"/>
    <p:sldId id="269" r:id="rId234"/>
    <p:sldId id="272" r:id="rId235"/>
    <p:sldId id="363" r:id="rId236"/>
    <p:sldId id="364" r:id="rId237"/>
    <p:sldId id="365" r:id="rId238"/>
    <p:sldId id="366" r:id="rId239"/>
    <p:sldId id="367" r:id="rId240"/>
    <p:sldId id="368" r:id="rId241"/>
    <p:sldId id="369" r:id="rId242"/>
    <p:sldId id="370" r:id="rId243"/>
    <p:sldId id="371" r:id="rId244"/>
    <p:sldId id="372" r:id="rId245"/>
    <p:sldId id="373" r:id="rId246"/>
    <p:sldId id="374" r:id="rId247"/>
    <p:sldId id="375" r:id="rId248"/>
    <p:sldId id="376" r:id="rId249"/>
    <p:sldId id="377" r:id="rId250"/>
    <p:sldId id="378" r:id="rId251"/>
    <p:sldId id="379" r:id="rId252"/>
    <p:sldId id="380" r:id="rId253"/>
    <p:sldId id="381" r:id="rId254"/>
    <p:sldId id="382" r:id="rId255"/>
    <p:sldId id="383" r:id="rId256"/>
    <p:sldId id="384" r:id="rId257"/>
    <p:sldId id="385" r:id="rId258"/>
    <p:sldId id="386" r:id="rId259"/>
    <p:sldId id="387" r:id="rId260"/>
    <p:sldId id="388" r:id="rId261"/>
    <p:sldId id="389" r:id="rId262"/>
    <p:sldId id="390" r:id="rId263"/>
    <p:sldId id="391" r:id="rId264"/>
    <p:sldId id="274" r:id="rId265"/>
    <p:sldId id="444" r:id="rId266"/>
    <p:sldId id="500" r:id="rId267"/>
    <p:sldId id="501" r:id="rId268"/>
    <p:sldId id="502" r:id="rId269"/>
    <p:sldId id="503" r:id="rId270"/>
    <p:sldId id="504" r:id="rId271"/>
    <p:sldId id="505" r:id="rId272"/>
    <p:sldId id="506" r:id="rId273"/>
    <p:sldId id="507" r:id="rId274"/>
    <p:sldId id="508" r:id="rId275"/>
    <p:sldId id="509" r:id="rId276"/>
    <p:sldId id="510" r:id="rId277"/>
    <p:sldId id="511" r:id="rId278"/>
    <p:sldId id="512" r:id="rId279"/>
    <p:sldId id="513" r:id="rId280"/>
    <p:sldId id="514" r:id="rId281"/>
    <p:sldId id="515" r:id="rId282"/>
    <p:sldId id="516" r:id="rId283"/>
    <p:sldId id="517" r:id="rId284"/>
    <p:sldId id="518" r:id="rId285"/>
    <p:sldId id="519" r:id="rId286"/>
    <p:sldId id="520" r:id="rId287"/>
    <p:sldId id="276" r:id="rId288"/>
    <p:sldId id="277" r:id="rId289"/>
    <p:sldId id="278" r:id="rId290"/>
    <p:sldId id="279" r:id="rId291"/>
    <p:sldId id="280" r:id="rId292"/>
    <p:sldId id="281" r:id="rId293"/>
    <p:sldId id="282" r:id="rId294"/>
    <p:sldId id="283" r:id="rId295"/>
    <p:sldId id="284" r:id="rId296"/>
    <p:sldId id="285" r:id="rId297"/>
    <p:sldId id="286" r:id="rId298"/>
    <p:sldId id="287" r:id="rId299"/>
    <p:sldId id="288" r:id="rId300"/>
    <p:sldId id="289" r:id="rId301"/>
    <p:sldId id="290" r:id="rId302"/>
    <p:sldId id="291" r:id="rId303"/>
    <p:sldId id="292" r:id="rId304"/>
    <p:sldId id="293" r:id="rId305"/>
    <p:sldId id="294" r:id="rId306"/>
    <p:sldId id="295" r:id="rId307"/>
    <p:sldId id="296" r:id="rId308"/>
    <p:sldId id="297" r:id="rId309"/>
    <p:sldId id="298" r:id="rId310"/>
    <p:sldId id="299" r:id="rId311"/>
    <p:sldId id="300" r:id="rId312"/>
    <p:sldId id="301" r:id="rId313"/>
    <p:sldId id="302" r:id="rId314"/>
    <p:sldId id="303" r:id="rId315"/>
    <p:sldId id="304" r:id="rId316"/>
    <p:sldId id="305" r:id="rId317"/>
    <p:sldId id="306" r:id="rId318"/>
    <p:sldId id="307" r:id="rId319"/>
    <p:sldId id="308" r:id="rId320"/>
    <p:sldId id="309" r:id="rId321"/>
    <p:sldId id="310" r:id="rId322"/>
    <p:sldId id="311" r:id="rId323"/>
    <p:sldId id="312" r:id="rId324"/>
    <p:sldId id="313" r:id="rId325"/>
    <p:sldId id="314" r:id="rId326"/>
    <p:sldId id="315" r:id="rId327"/>
    <p:sldId id="316" r:id="rId328"/>
    <p:sldId id="317" r:id="rId329"/>
    <p:sldId id="318" r:id="rId330"/>
    <p:sldId id="320" r:id="rId331"/>
    <p:sldId id="321" r:id="rId332"/>
    <p:sldId id="322" r:id="rId333"/>
    <p:sldId id="323" r:id="rId334"/>
    <p:sldId id="324" r:id="rId335"/>
    <p:sldId id="325" r:id="rId336"/>
    <p:sldId id="326" r:id="rId337"/>
    <p:sldId id="327" r:id="rId338"/>
    <p:sldId id="328" r:id="rId339"/>
    <p:sldId id="329" r:id="rId340"/>
    <p:sldId id="445" r:id="rId341"/>
    <p:sldId id="392" r:id="rId342"/>
    <p:sldId id="393" r:id="rId343"/>
    <p:sldId id="345" r:id="rId344"/>
    <p:sldId id="346" r:id="rId345"/>
    <p:sldId id="347" r:id="rId346"/>
    <p:sldId id="348" r:id="rId347"/>
    <p:sldId id="349" r:id="rId348"/>
    <p:sldId id="394" r:id="rId349"/>
    <p:sldId id="395" r:id="rId350"/>
    <p:sldId id="396" r:id="rId351"/>
    <p:sldId id="397" r:id="rId352"/>
    <p:sldId id="398" r:id="rId353"/>
    <p:sldId id="340" r:id="rId354"/>
    <p:sldId id="341" r:id="rId355"/>
    <p:sldId id="342" r:id="rId356"/>
    <p:sldId id="343" r:id="rId357"/>
    <p:sldId id="344" r:id="rId358"/>
    <p:sldId id="350" r:id="rId359"/>
    <p:sldId id="351" r:id="rId360"/>
    <p:sldId id="352" r:id="rId361"/>
    <p:sldId id="353" r:id="rId362"/>
    <p:sldId id="354" r:id="rId363"/>
    <p:sldId id="335" r:id="rId364"/>
    <p:sldId id="336" r:id="rId365"/>
    <p:sldId id="337" r:id="rId366"/>
    <p:sldId id="338" r:id="rId367"/>
    <p:sldId id="339" r:id="rId368"/>
    <p:sldId id="355" r:id="rId369"/>
    <p:sldId id="356" r:id="rId370"/>
    <p:sldId id="357" r:id="rId371"/>
    <p:sldId id="399" r:id="rId372"/>
    <p:sldId id="446" r:id="rId373"/>
    <p:sldId id="423" r:id="rId374"/>
    <p:sldId id="424" r:id="rId375"/>
    <p:sldId id="425" r:id="rId376"/>
    <p:sldId id="426" r:id="rId377"/>
    <p:sldId id="427" r:id="rId378"/>
    <p:sldId id="428" r:id="rId379"/>
    <p:sldId id="429" r:id="rId380"/>
    <p:sldId id="430" r:id="rId381"/>
    <p:sldId id="431" r:id="rId382"/>
    <p:sldId id="432" r:id="rId383"/>
    <p:sldId id="433" r:id="rId384"/>
    <p:sldId id="434" r:id="rId385"/>
    <p:sldId id="435" r:id="rId386"/>
    <p:sldId id="436" r:id="rId387"/>
    <p:sldId id="437" r:id="rId388"/>
    <p:sldId id="438" r:id="rId389"/>
    <p:sldId id="439" r:id="rId390"/>
    <p:sldId id="440" r:id="rId391"/>
    <p:sldId id="441" r:id="rId392"/>
    <p:sldId id="442" r:id="rId393"/>
    <p:sldId id="443" r:id="rId394"/>
    <p:sldId id="447" r:id="rId395"/>
    <p:sldId id="448" r:id="rId396"/>
    <p:sldId id="449" r:id="rId397"/>
    <p:sldId id="450" r:id="rId398"/>
    <p:sldId id="451" r:id="rId399"/>
    <p:sldId id="452" r:id="rId400"/>
    <p:sldId id="453" r:id="rId401"/>
    <p:sldId id="454" r:id="rId402"/>
    <p:sldId id="455" r:id="rId403"/>
    <p:sldId id="456" r:id="rId404"/>
    <p:sldId id="457" r:id="rId405"/>
    <p:sldId id="458" r:id="rId406"/>
    <p:sldId id="459" r:id="rId407"/>
    <p:sldId id="460" r:id="rId408"/>
    <p:sldId id="461" r:id="rId409"/>
    <p:sldId id="558" r:id="rId410"/>
    <p:sldId id="400" r:id="rId411"/>
    <p:sldId id="401" r:id="rId412"/>
    <p:sldId id="402" r:id="rId413"/>
    <p:sldId id="403" r:id="rId414"/>
    <p:sldId id="404" r:id="rId415"/>
    <p:sldId id="405" r:id="rId416"/>
    <p:sldId id="406" r:id="rId417"/>
    <p:sldId id="407" r:id="rId418"/>
    <p:sldId id="408" r:id="rId419"/>
    <p:sldId id="409" r:id="rId420"/>
    <p:sldId id="410" r:id="rId421"/>
    <p:sldId id="411" r:id="rId422"/>
    <p:sldId id="412" r:id="rId423"/>
    <p:sldId id="413" r:id="rId424"/>
    <p:sldId id="414" r:id="rId425"/>
    <p:sldId id="415" r:id="rId426"/>
    <p:sldId id="416" r:id="rId427"/>
    <p:sldId id="417" r:id="rId428"/>
    <p:sldId id="418" r:id="rId429"/>
    <p:sldId id="419" r:id="rId430"/>
    <p:sldId id="420" r:id="rId431"/>
    <p:sldId id="421" r:id="rId432"/>
    <p:sldId id="422" r:id="rId433"/>
    <p:sldId id="462" r:id="rId434"/>
    <p:sldId id="463" r:id="rId435"/>
    <p:sldId id="464" r:id="rId436"/>
    <p:sldId id="465" r:id="rId437"/>
    <p:sldId id="466" r:id="rId438"/>
    <p:sldId id="467" r:id="rId439"/>
    <p:sldId id="468" r:id="rId440"/>
    <p:sldId id="469" r:id="rId441"/>
    <p:sldId id="470" r:id="rId442"/>
    <p:sldId id="471" r:id="rId443"/>
    <p:sldId id="472" r:id="rId444"/>
    <p:sldId id="473" r:id="rId445"/>
    <p:sldId id="474" r:id="rId446"/>
    <p:sldId id="475" r:id="rId447"/>
    <p:sldId id="476" r:id="rId448"/>
    <p:sldId id="477" r:id="rId449"/>
    <p:sldId id="535" r:id="rId450"/>
    <p:sldId id="536" r:id="rId451"/>
    <p:sldId id="537" r:id="rId452"/>
    <p:sldId id="538" r:id="rId453"/>
    <p:sldId id="539" r:id="rId454"/>
    <p:sldId id="540" r:id="rId455"/>
    <p:sldId id="541" r:id="rId456"/>
    <p:sldId id="542" r:id="rId457"/>
    <p:sldId id="543" r:id="rId458"/>
    <p:sldId id="544" r:id="rId459"/>
    <p:sldId id="545" r:id="rId460"/>
    <p:sldId id="546" r:id="rId461"/>
    <p:sldId id="547" r:id="rId462"/>
    <p:sldId id="548" r:id="rId463"/>
    <p:sldId id="549" r:id="rId464"/>
    <p:sldId id="550" r:id="rId465"/>
    <p:sldId id="551" r:id="rId466"/>
    <p:sldId id="552" r:id="rId467"/>
    <p:sldId id="553" r:id="rId468"/>
    <p:sldId id="554" r:id="rId469"/>
    <p:sldId id="555" r:id="rId470"/>
    <p:sldId id="556" r:id="rId471"/>
    <p:sldId id="557" r:id="rId472"/>
    <p:sldId id="499" r:id="rId47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FFCCCC"/>
    <a:srgbClr val="CCFF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87"/>
    <p:restoredTop sz="90929"/>
  </p:normalViewPr>
  <p:slideViewPr>
    <p:cSldViewPr>
      <p:cViewPr varScale="1">
        <p:scale>
          <a:sx n="71" d="100"/>
          <a:sy n="71" d="100"/>
        </p:scale>
        <p:origin x="-840"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3796"/>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Master" Target="slideMasters/slideMaster117.xml"/><Relationship Id="rId299" Type="http://schemas.openxmlformats.org/officeDocument/2006/relationships/slide" Target="slides/slide78.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Master" Target="slideMasters/slideMaster159.xml"/><Relationship Id="rId324" Type="http://schemas.openxmlformats.org/officeDocument/2006/relationships/slide" Target="slides/slide103.xml"/><Relationship Id="rId366" Type="http://schemas.openxmlformats.org/officeDocument/2006/relationships/slide" Target="slides/slide145.xml"/><Relationship Id="rId170" Type="http://schemas.openxmlformats.org/officeDocument/2006/relationships/slideMaster" Target="slideMasters/slideMaster170.xml"/><Relationship Id="rId226" Type="http://schemas.openxmlformats.org/officeDocument/2006/relationships/slide" Target="slides/slide5.xml"/><Relationship Id="rId433" Type="http://schemas.openxmlformats.org/officeDocument/2006/relationships/slide" Target="slides/slide212.xml"/><Relationship Id="rId268" Type="http://schemas.openxmlformats.org/officeDocument/2006/relationships/slide" Target="slides/slide47.xml"/><Relationship Id="rId475" Type="http://schemas.openxmlformats.org/officeDocument/2006/relationships/presProps" Target="presProps.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Master" Target="slideMasters/slideMaster128.xml"/><Relationship Id="rId335" Type="http://schemas.openxmlformats.org/officeDocument/2006/relationships/slide" Target="slides/slide114.xml"/><Relationship Id="rId377" Type="http://schemas.openxmlformats.org/officeDocument/2006/relationships/slide" Target="slides/slide156.xml"/><Relationship Id="rId5" Type="http://schemas.openxmlformats.org/officeDocument/2006/relationships/slideMaster" Target="slideMasters/slideMaster5.xml"/><Relationship Id="rId181" Type="http://schemas.openxmlformats.org/officeDocument/2006/relationships/slideMaster" Target="slideMasters/slideMaster181.xml"/><Relationship Id="rId237" Type="http://schemas.openxmlformats.org/officeDocument/2006/relationships/slide" Target="slides/slide16.xml"/><Relationship Id="rId402" Type="http://schemas.openxmlformats.org/officeDocument/2006/relationships/slide" Target="slides/slide181.xml"/><Relationship Id="rId279" Type="http://schemas.openxmlformats.org/officeDocument/2006/relationships/slide" Target="slides/slide58.xml"/><Relationship Id="rId444" Type="http://schemas.openxmlformats.org/officeDocument/2006/relationships/slide" Target="slides/slide223.xml"/><Relationship Id="rId43" Type="http://schemas.openxmlformats.org/officeDocument/2006/relationships/slideMaster" Target="slideMasters/slideMaster43.xml"/><Relationship Id="rId139" Type="http://schemas.openxmlformats.org/officeDocument/2006/relationships/slideMaster" Target="slideMasters/slideMaster139.xml"/><Relationship Id="rId290" Type="http://schemas.openxmlformats.org/officeDocument/2006/relationships/slide" Target="slides/slide69.xml"/><Relationship Id="rId304" Type="http://schemas.openxmlformats.org/officeDocument/2006/relationships/slide" Target="slides/slide83.xml"/><Relationship Id="rId346" Type="http://schemas.openxmlformats.org/officeDocument/2006/relationships/slide" Target="slides/slide125.xml"/><Relationship Id="rId388" Type="http://schemas.openxmlformats.org/officeDocument/2006/relationships/slide" Target="slides/slide167.xml"/><Relationship Id="rId85" Type="http://schemas.openxmlformats.org/officeDocument/2006/relationships/slideMaster" Target="slideMasters/slideMaster85.xml"/><Relationship Id="rId150" Type="http://schemas.openxmlformats.org/officeDocument/2006/relationships/slideMaster" Target="slideMasters/slideMaster150.xml"/><Relationship Id="rId192" Type="http://schemas.openxmlformats.org/officeDocument/2006/relationships/slideMaster" Target="slideMasters/slideMaster192.xml"/><Relationship Id="rId206" Type="http://schemas.openxmlformats.org/officeDocument/2006/relationships/slideMaster" Target="slideMasters/slideMaster206.xml"/><Relationship Id="rId413" Type="http://schemas.openxmlformats.org/officeDocument/2006/relationships/slide" Target="slides/slide192.xml"/><Relationship Id="rId248" Type="http://schemas.openxmlformats.org/officeDocument/2006/relationships/slide" Target="slides/slide27.xml"/><Relationship Id="rId455" Type="http://schemas.openxmlformats.org/officeDocument/2006/relationships/slide" Target="slides/slide234.xml"/><Relationship Id="rId12" Type="http://schemas.openxmlformats.org/officeDocument/2006/relationships/slideMaster" Target="slideMasters/slideMaster12.xml"/><Relationship Id="rId108" Type="http://schemas.openxmlformats.org/officeDocument/2006/relationships/slideMaster" Target="slideMasters/slideMaster108.xml"/><Relationship Id="rId315" Type="http://schemas.openxmlformats.org/officeDocument/2006/relationships/slide" Target="slides/slide94.xml"/><Relationship Id="rId357" Type="http://schemas.openxmlformats.org/officeDocument/2006/relationships/slide" Target="slides/slide136.xml"/><Relationship Id="rId54" Type="http://schemas.openxmlformats.org/officeDocument/2006/relationships/slideMaster" Target="slideMasters/slideMaster54.xml"/><Relationship Id="rId96" Type="http://schemas.openxmlformats.org/officeDocument/2006/relationships/slideMaster" Target="slideMasters/slideMaster96.xml"/><Relationship Id="rId161" Type="http://schemas.openxmlformats.org/officeDocument/2006/relationships/slideMaster" Target="slideMasters/slideMaster161.xml"/><Relationship Id="rId217" Type="http://schemas.openxmlformats.org/officeDocument/2006/relationships/slideMaster" Target="slideMasters/slideMaster217.xml"/><Relationship Id="rId399" Type="http://schemas.openxmlformats.org/officeDocument/2006/relationships/slide" Target="slides/slide178.xml"/><Relationship Id="rId259" Type="http://schemas.openxmlformats.org/officeDocument/2006/relationships/slide" Target="slides/slide38.xml"/><Relationship Id="rId424" Type="http://schemas.openxmlformats.org/officeDocument/2006/relationships/slide" Target="slides/slide203.xml"/><Relationship Id="rId466" Type="http://schemas.openxmlformats.org/officeDocument/2006/relationships/slide" Target="slides/slide245.xml"/><Relationship Id="rId23" Type="http://schemas.openxmlformats.org/officeDocument/2006/relationships/slideMaster" Target="slideMasters/slideMaster23.xml"/><Relationship Id="rId119" Type="http://schemas.openxmlformats.org/officeDocument/2006/relationships/slideMaster" Target="slideMasters/slideMaster119.xml"/><Relationship Id="rId270" Type="http://schemas.openxmlformats.org/officeDocument/2006/relationships/slide" Target="slides/slide49.xml"/><Relationship Id="rId326" Type="http://schemas.openxmlformats.org/officeDocument/2006/relationships/slide" Target="slides/slide105.xml"/><Relationship Id="rId65" Type="http://schemas.openxmlformats.org/officeDocument/2006/relationships/slideMaster" Target="slideMasters/slideMaster65.xml"/><Relationship Id="rId130" Type="http://schemas.openxmlformats.org/officeDocument/2006/relationships/slideMaster" Target="slideMasters/slideMaster130.xml"/><Relationship Id="rId368" Type="http://schemas.openxmlformats.org/officeDocument/2006/relationships/slide" Target="slides/slide147.xml"/><Relationship Id="rId172" Type="http://schemas.openxmlformats.org/officeDocument/2006/relationships/slideMaster" Target="slideMasters/slideMaster172.xml"/><Relationship Id="rId228" Type="http://schemas.openxmlformats.org/officeDocument/2006/relationships/slide" Target="slides/slide7.xml"/><Relationship Id="rId435" Type="http://schemas.openxmlformats.org/officeDocument/2006/relationships/slide" Target="slides/slide214.xml"/><Relationship Id="rId477" Type="http://schemas.openxmlformats.org/officeDocument/2006/relationships/theme" Target="theme/theme1.xml"/><Relationship Id="rId13" Type="http://schemas.openxmlformats.org/officeDocument/2006/relationships/slideMaster" Target="slideMasters/slideMaster13.xml"/><Relationship Id="rId109" Type="http://schemas.openxmlformats.org/officeDocument/2006/relationships/slideMaster" Target="slideMasters/slideMaster109.xml"/><Relationship Id="rId260" Type="http://schemas.openxmlformats.org/officeDocument/2006/relationships/slide" Target="slides/slide39.xml"/><Relationship Id="rId281" Type="http://schemas.openxmlformats.org/officeDocument/2006/relationships/slide" Target="slides/slide60.xml"/><Relationship Id="rId316" Type="http://schemas.openxmlformats.org/officeDocument/2006/relationships/slide" Target="slides/slide95.xml"/><Relationship Id="rId337" Type="http://schemas.openxmlformats.org/officeDocument/2006/relationships/slide" Target="slides/slide116.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Master" Target="slideMasters/slideMaster97.xml"/><Relationship Id="rId120" Type="http://schemas.openxmlformats.org/officeDocument/2006/relationships/slideMaster" Target="slideMasters/slideMaster120.xml"/><Relationship Id="rId141" Type="http://schemas.openxmlformats.org/officeDocument/2006/relationships/slideMaster" Target="slideMasters/slideMaster141.xml"/><Relationship Id="rId358" Type="http://schemas.openxmlformats.org/officeDocument/2006/relationships/slide" Target="slides/slide137.xml"/><Relationship Id="rId379" Type="http://schemas.openxmlformats.org/officeDocument/2006/relationships/slide" Target="slides/slide158.xml"/><Relationship Id="rId7" Type="http://schemas.openxmlformats.org/officeDocument/2006/relationships/slideMaster" Target="slideMasters/slideMaster7.xml"/><Relationship Id="rId162" Type="http://schemas.openxmlformats.org/officeDocument/2006/relationships/slideMaster" Target="slideMasters/slideMaster162.xml"/><Relationship Id="rId183" Type="http://schemas.openxmlformats.org/officeDocument/2006/relationships/slideMaster" Target="slideMasters/slideMaster183.xml"/><Relationship Id="rId218" Type="http://schemas.openxmlformats.org/officeDocument/2006/relationships/slideMaster" Target="slideMasters/slideMaster218.xml"/><Relationship Id="rId239" Type="http://schemas.openxmlformats.org/officeDocument/2006/relationships/slide" Target="slides/slide18.xml"/><Relationship Id="rId390" Type="http://schemas.openxmlformats.org/officeDocument/2006/relationships/slide" Target="slides/slide169.xml"/><Relationship Id="rId404" Type="http://schemas.openxmlformats.org/officeDocument/2006/relationships/slide" Target="slides/slide183.xml"/><Relationship Id="rId425" Type="http://schemas.openxmlformats.org/officeDocument/2006/relationships/slide" Target="slides/slide204.xml"/><Relationship Id="rId446" Type="http://schemas.openxmlformats.org/officeDocument/2006/relationships/slide" Target="slides/slide225.xml"/><Relationship Id="rId467" Type="http://schemas.openxmlformats.org/officeDocument/2006/relationships/slide" Target="slides/slide246.xml"/><Relationship Id="rId250" Type="http://schemas.openxmlformats.org/officeDocument/2006/relationships/slide" Target="slides/slide29.xml"/><Relationship Id="rId271" Type="http://schemas.openxmlformats.org/officeDocument/2006/relationships/slide" Target="slides/slide50.xml"/><Relationship Id="rId292" Type="http://schemas.openxmlformats.org/officeDocument/2006/relationships/slide" Target="slides/slide71.xml"/><Relationship Id="rId306" Type="http://schemas.openxmlformats.org/officeDocument/2006/relationships/slide" Target="slides/slide85.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Master" Target="slideMasters/slideMaster87.xml"/><Relationship Id="rId110" Type="http://schemas.openxmlformats.org/officeDocument/2006/relationships/slideMaster" Target="slideMasters/slideMaster110.xml"/><Relationship Id="rId131" Type="http://schemas.openxmlformats.org/officeDocument/2006/relationships/slideMaster" Target="slideMasters/slideMaster131.xml"/><Relationship Id="rId327" Type="http://schemas.openxmlformats.org/officeDocument/2006/relationships/slide" Target="slides/slide106.xml"/><Relationship Id="rId348" Type="http://schemas.openxmlformats.org/officeDocument/2006/relationships/slide" Target="slides/slide127.xml"/><Relationship Id="rId369" Type="http://schemas.openxmlformats.org/officeDocument/2006/relationships/slide" Target="slides/slide148.xml"/><Relationship Id="rId152" Type="http://schemas.openxmlformats.org/officeDocument/2006/relationships/slideMaster" Target="slideMasters/slideMaster152.xml"/><Relationship Id="rId173" Type="http://schemas.openxmlformats.org/officeDocument/2006/relationships/slideMaster" Target="slideMasters/slideMaster173.xml"/><Relationship Id="rId194" Type="http://schemas.openxmlformats.org/officeDocument/2006/relationships/slideMaster" Target="slideMasters/slideMaster194.xml"/><Relationship Id="rId208" Type="http://schemas.openxmlformats.org/officeDocument/2006/relationships/slideMaster" Target="slideMasters/slideMaster208.xml"/><Relationship Id="rId229" Type="http://schemas.openxmlformats.org/officeDocument/2006/relationships/slide" Target="slides/slide8.xml"/><Relationship Id="rId380" Type="http://schemas.openxmlformats.org/officeDocument/2006/relationships/slide" Target="slides/slide159.xml"/><Relationship Id="rId415" Type="http://schemas.openxmlformats.org/officeDocument/2006/relationships/slide" Target="slides/slide194.xml"/><Relationship Id="rId436" Type="http://schemas.openxmlformats.org/officeDocument/2006/relationships/slide" Target="slides/slide215.xml"/><Relationship Id="rId457" Type="http://schemas.openxmlformats.org/officeDocument/2006/relationships/slide" Target="slides/slide236.xml"/><Relationship Id="rId240" Type="http://schemas.openxmlformats.org/officeDocument/2006/relationships/slide" Target="slides/slide19.xml"/><Relationship Id="rId261" Type="http://schemas.openxmlformats.org/officeDocument/2006/relationships/slide" Target="slides/slide40.xml"/><Relationship Id="rId478" Type="http://schemas.openxmlformats.org/officeDocument/2006/relationships/tableStyles" Target="tableStyles.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slideMaster" Target="slideMasters/slideMaster100.xml"/><Relationship Id="rId282" Type="http://schemas.openxmlformats.org/officeDocument/2006/relationships/slide" Target="slides/slide61.xml"/><Relationship Id="rId317" Type="http://schemas.openxmlformats.org/officeDocument/2006/relationships/slide" Target="slides/slide96.xml"/><Relationship Id="rId338" Type="http://schemas.openxmlformats.org/officeDocument/2006/relationships/slide" Target="slides/slide117.xml"/><Relationship Id="rId359" Type="http://schemas.openxmlformats.org/officeDocument/2006/relationships/slide" Target="slides/slide138.xml"/><Relationship Id="rId8" Type="http://schemas.openxmlformats.org/officeDocument/2006/relationships/slideMaster" Target="slideMasters/slideMaster8.xml"/><Relationship Id="rId98" Type="http://schemas.openxmlformats.org/officeDocument/2006/relationships/slideMaster" Target="slideMasters/slideMaster98.xml"/><Relationship Id="rId121" Type="http://schemas.openxmlformats.org/officeDocument/2006/relationships/slideMaster" Target="slideMasters/slideMaster121.xml"/><Relationship Id="rId142" Type="http://schemas.openxmlformats.org/officeDocument/2006/relationships/slideMaster" Target="slideMasters/slideMaster142.xml"/><Relationship Id="rId163" Type="http://schemas.openxmlformats.org/officeDocument/2006/relationships/slideMaster" Target="slideMasters/slideMaster163.xml"/><Relationship Id="rId184" Type="http://schemas.openxmlformats.org/officeDocument/2006/relationships/slideMaster" Target="slideMasters/slideMaster184.xml"/><Relationship Id="rId219" Type="http://schemas.openxmlformats.org/officeDocument/2006/relationships/slideMaster" Target="slideMasters/slideMaster219.xml"/><Relationship Id="rId370" Type="http://schemas.openxmlformats.org/officeDocument/2006/relationships/slide" Target="slides/slide149.xml"/><Relationship Id="rId391" Type="http://schemas.openxmlformats.org/officeDocument/2006/relationships/slide" Target="slides/slide170.xml"/><Relationship Id="rId405" Type="http://schemas.openxmlformats.org/officeDocument/2006/relationships/slide" Target="slides/slide184.xml"/><Relationship Id="rId426" Type="http://schemas.openxmlformats.org/officeDocument/2006/relationships/slide" Target="slides/slide205.xml"/><Relationship Id="rId447" Type="http://schemas.openxmlformats.org/officeDocument/2006/relationships/slide" Target="slides/slide226.xml"/><Relationship Id="rId230" Type="http://schemas.openxmlformats.org/officeDocument/2006/relationships/slide" Target="slides/slide9.xml"/><Relationship Id="rId251" Type="http://schemas.openxmlformats.org/officeDocument/2006/relationships/slide" Target="slides/slide30.xml"/><Relationship Id="rId468" Type="http://schemas.openxmlformats.org/officeDocument/2006/relationships/slide" Target="slides/slide247.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51.xml"/><Relationship Id="rId293" Type="http://schemas.openxmlformats.org/officeDocument/2006/relationships/slide" Target="slides/slide72.xml"/><Relationship Id="rId307" Type="http://schemas.openxmlformats.org/officeDocument/2006/relationships/slide" Target="slides/slide86.xml"/><Relationship Id="rId328" Type="http://schemas.openxmlformats.org/officeDocument/2006/relationships/slide" Target="slides/slide107.xml"/><Relationship Id="rId349" Type="http://schemas.openxmlformats.org/officeDocument/2006/relationships/slide" Target="slides/slide128.xml"/><Relationship Id="rId88" Type="http://schemas.openxmlformats.org/officeDocument/2006/relationships/slideMaster" Target="slideMasters/slideMaster88.xml"/><Relationship Id="rId111" Type="http://schemas.openxmlformats.org/officeDocument/2006/relationships/slideMaster" Target="slideMasters/slideMaster111.xml"/><Relationship Id="rId132" Type="http://schemas.openxmlformats.org/officeDocument/2006/relationships/slideMaster" Target="slideMasters/slideMaster132.xml"/><Relationship Id="rId153" Type="http://schemas.openxmlformats.org/officeDocument/2006/relationships/slideMaster" Target="slideMasters/slideMaster153.xml"/><Relationship Id="rId174" Type="http://schemas.openxmlformats.org/officeDocument/2006/relationships/slideMaster" Target="slideMasters/slideMaster174.xml"/><Relationship Id="rId195" Type="http://schemas.openxmlformats.org/officeDocument/2006/relationships/slideMaster" Target="slideMasters/slideMaster195.xml"/><Relationship Id="rId209" Type="http://schemas.openxmlformats.org/officeDocument/2006/relationships/slideMaster" Target="slideMasters/slideMaster209.xml"/><Relationship Id="rId360" Type="http://schemas.openxmlformats.org/officeDocument/2006/relationships/slide" Target="slides/slide139.xml"/><Relationship Id="rId381" Type="http://schemas.openxmlformats.org/officeDocument/2006/relationships/slide" Target="slides/slide160.xml"/><Relationship Id="rId416" Type="http://schemas.openxmlformats.org/officeDocument/2006/relationships/slide" Target="slides/slide195.xml"/><Relationship Id="rId220" Type="http://schemas.openxmlformats.org/officeDocument/2006/relationships/slideMaster" Target="slideMasters/slideMaster220.xml"/><Relationship Id="rId241" Type="http://schemas.openxmlformats.org/officeDocument/2006/relationships/slide" Target="slides/slide20.xml"/><Relationship Id="rId437" Type="http://schemas.openxmlformats.org/officeDocument/2006/relationships/slide" Target="slides/slide216.xml"/><Relationship Id="rId458" Type="http://schemas.openxmlformats.org/officeDocument/2006/relationships/slide" Target="slides/slide23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41.xml"/><Relationship Id="rId283" Type="http://schemas.openxmlformats.org/officeDocument/2006/relationships/slide" Target="slides/slide62.xml"/><Relationship Id="rId318" Type="http://schemas.openxmlformats.org/officeDocument/2006/relationships/slide" Target="slides/slide97.xml"/><Relationship Id="rId339" Type="http://schemas.openxmlformats.org/officeDocument/2006/relationships/slide" Target="slides/slide118.xml"/><Relationship Id="rId78" Type="http://schemas.openxmlformats.org/officeDocument/2006/relationships/slideMaster" Target="slideMasters/slideMaster78.xml"/><Relationship Id="rId99" Type="http://schemas.openxmlformats.org/officeDocument/2006/relationships/slideMaster" Target="slideMasters/slideMaster99.xml"/><Relationship Id="rId101" Type="http://schemas.openxmlformats.org/officeDocument/2006/relationships/slideMaster" Target="slideMasters/slideMaster101.xml"/><Relationship Id="rId122" Type="http://schemas.openxmlformats.org/officeDocument/2006/relationships/slideMaster" Target="slideMasters/slideMaster122.xml"/><Relationship Id="rId143" Type="http://schemas.openxmlformats.org/officeDocument/2006/relationships/slideMaster" Target="slideMasters/slideMaster143.xml"/><Relationship Id="rId164" Type="http://schemas.openxmlformats.org/officeDocument/2006/relationships/slideMaster" Target="slideMasters/slideMaster164.xml"/><Relationship Id="rId185" Type="http://schemas.openxmlformats.org/officeDocument/2006/relationships/slideMaster" Target="slideMasters/slideMaster185.xml"/><Relationship Id="rId350" Type="http://schemas.openxmlformats.org/officeDocument/2006/relationships/slide" Target="slides/slide129.xml"/><Relationship Id="rId371" Type="http://schemas.openxmlformats.org/officeDocument/2006/relationships/slide" Target="slides/slide150.xml"/><Relationship Id="rId406" Type="http://schemas.openxmlformats.org/officeDocument/2006/relationships/slide" Target="slides/slide185.xml"/><Relationship Id="rId9" Type="http://schemas.openxmlformats.org/officeDocument/2006/relationships/slideMaster" Target="slideMasters/slideMaster9.xml"/><Relationship Id="rId210" Type="http://schemas.openxmlformats.org/officeDocument/2006/relationships/slideMaster" Target="slideMasters/slideMaster210.xml"/><Relationship Id="rId392" Type="http://schemas.openxmlformats.org/officeDocument/2006/relationships/slide" Target="slides/slide171.xml"/><Relationship Id="rId427" Type="http://schemas.openxmlformats.org/officeDocument/2006/relationships/slide" Target="slides/slide206.xml"/><Relationship Id="rId448" Type="http://schemas.openxmlformats.org/officeDocument/2006/relationships/slide" Target="slides/slide227.xml"/><Relationship Id="rId469" Type="http://schemas.openxmlformats.org/officeDocument/2006/relationships/slide" Target="slides/slide248.xml"/><Relationship Id="rId26" Type="http://schemas.openxmlformats.org/officeDocument/2006/relationships/slideMaster" Target="slideMasters/slideMaster26.xml"/><Relationship Id="rId231" Type="http://schemas.openxmlformats.org/officeDocument/2006/relationships/slide" Target="slides/slide10.xml"/><Relationship Id="rId252" Type="http://schemas.openxmlformats.org/officeDocument/2006/relationships/slide" Target="slides/slide31.xml"/><Relationship Id="rId273" Type="http://schemas.openxmlformats.org/officeDocument/2006/relationships/slide" Target="slides/slide52.xml"/><Relationship Id="rId294" Type="http://schemas.openxmlformats.org/officeDocument/2006/relationships/slide" Target="slides/slide73.xml"/><Relationship Id="rId308" Type="http://schemas.openxmlformats.org/officeDocument/2006/relationships/slide" Target="slides/slide87.xml"/><Relationship Id="rId329" Type="http://schemas.openxmlformats.org/officeDocument/2006/relationships/slide" Target="slides/slide108.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Master" Target="slideMasters/slideMaster89.xml"/><Relationship Id="rId112" Type="http://schemas.openxmlformats.org/officeDocument/2006/relationships/slideMaster" Target="slideMasters/slideMaster112.xml"/><Relationship Id="rId133" Type="http://schemas.openxmlformats.org/officeDocument/2006/relationships/slideMaster" Target="slideMasters/slideMaster133.xml"/><Relationship Id="rId154" Type="http://schemas.openxmlformats.org/officeDocument/2006/relationships/slideMaster" Target="slideMasters/slideMaster154.xml"/><Relationship Id="rId175" Type="http://schemas.openxmlformats.org/officeDocument/2006/relationships/slideMaster" Target="slideMasters/slideMaster175.xml"/><Relationship Id="rId340" Type="http://schemas.openxmlformats.org/officeDocument/2006/relationships/slide" Target="slides/slide119.xml"/><Relationship Id="rId361" Type="http://schemas.openxmlformats.org/officeDocument/2006/relationships/slide" Target="slides/slide140.xml"/><Relationship Id="rId196" Type="http://schemas.openxmlformats.org/officeDocument/2006/relationships/slideMaster" Target="slideMasters/slideMaster196.xml"/><Relationship Id="rId200" Type="http://schemas.openxmlformats.org/officeDocument/2006/relationships/slideMaster" Target="slideMasters/slideMaster200.xml"/><Relationship Id="rId382" Type="http://schemas.openxmlformats.org/officeDocument/2006/relationships/slide" Target="slides/slide161.xml"/><Relationship Id="rId417" Type="http://schemas.openxmlformats.org/officeDocument/2006/relationships/slide" Target="slides/slide196.xml"/><Relationship Id="rId438" Type="http://schemas.openxmlformats.org/officeDocument/2006/relationships/slide" Target="slides/slide217.xml"/><Relationship Id="rId459" Type="http://schemas.openxmlformats.org/officeDocument/2006/relationships/slide" Target="slides/slide238.xml"/><Relationship Id="rId16" Type="http://schemas.openxmlformats.org/officeDocument/2006/relationships/slideMaster" Target="slideMasters/slideMaster16.xml"/><Relationship Id="rId221" Type="http://schemas.openxmlformats.org/officeDocument/2006/relationships/slideMaster" Target="slideMasters/slideMaster221.xml"/><Relationship Id="rId242" Type="http://schemas.openxmlformats.org/officeDocument/2006/relationships/slide" Target="slides/slide21.xml"/><Relationship Id="rId263" Type="http://schemas.openxmlformats.org/officeDocument/2006/relationships/slide" Target="slides/slide42.xml"/><Relationship Id="rId284" Type="http://schemas.openxmlformats.org/officeDocument/2006/relationships/slide" Target="slides/slide63.xml"/><Relationship Id="rId319" Type="http://schemas.openxmlformats.org/officeDocument/2006/relationships/slide" Target="slides/slide98.xml"/><Relationship Id="rId470" Type="http://schemas.openxmlformats.org/officeDocument/2006/relationships/slide" Target="slides/slide249.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Master" Target="slideMasters/slideMaster79.xml"/><Relationship Id="rId102" Type="http://schemas.openxmlformats.org/officeDocument/2006/relationships/slideMaster" Target="slideMasters/slideMaster102.xml"/><Relationship Id="rId123" Type="http://schemas.openxmlformats.org/officeDocument/2006/relationships/slideMaster" Target="slideMasters/slideMaster123.xml"/><Relationship Id="rId144" Type="http://schemas.openxmlformats.org/officeDocument/2006/relationships/slideMaster" Target="slideMasters/slideMaster144.xml"/><Relationship Id="rId330" Type="http://schemas.openxmlformats.org/officeDocument/2006/relationships/slide" Target="slides/slide109.xml"/><Relationship Id="rId90" Type="http://schemas.openxmlformats.org/officeDocument/2006/relationships/slideMaster" Target="slideMasters/slideMaster90.xml"/><Relationship Id="rId165" Type="http://schemas.openxmlformats.org/officeDocument/2006/relationships/slideMaster" Target="slideMasters/slideMaster165.xml"/><Relationship Id="rId186" Type="http://schemas.openxmlformats.org/officeDocument/2006/relationships/slideMaster" Target="slideMasters/slideMaster186.xml"/><Relationship Id="rId351" Type="http://schemas.openxmlformats.org/officeDocument/2006/relationships/slide" Target="slides/slide130.xml"/><Relationship Id="rId372" Type="http://schemas.openxmlformats.org/officeDocument/2006/relationships/slide" Target="slides/slide151.xml"/><Relationship Id="rId393" Type="http://schemas.openxmlformats.org/officeDocument/2006/relationships/slide" Target="slides/slide172.xml"/><Relationship Id="rId407" Type="http://schemas.openxmlformats.org/officeDocument/2006/relationships/slide" Target="slides/slide186.xml"/><Relationship Id="rId428" Type="http://schemas.openxmlformats.org/officeDocument/2006/relationships/slide" Target="slides/slide207.xml"/><Relationship Id="rId449" Type="http://schemas.openxmlformats.org/officeDocument/2006/relationships/slide" Target="slides/slide228.xml"/><Relationship Id="rId211" Type="http://schemas.openxmlformats.org/officeDocument/2006/relationships/slideMaster" Target="slideMasters/slideMaster211.xml"/><Relationship Id="rId232" Type="http://schemas.openxmlformats.org/officeDocument/2006/relationships/slide" Target="slides/slide11.xml"/><Relationship Id="rId253" Type="http://schemas.openxmlformats.org/officeDocument/2006/relationships/slide" Target="slides/slide32.xml"/><Relationship Id="rId274" Type="http://schemas.openxmlformats.org/officeDocument/2006/relationships/slide" Target="slides/slide53.xml"/><Relationship Id="rId295" Type="http://schemas.openxmlformats.org/officeDocument/2006/relationships/slide" Target="slides/slide74.xml"/><Relationship Id="rId309" Type="http://schemas.openxmlformats.org/officeDocument/2006/relationships/slide" Target="slides/slide88.xml"/><Relationship Id="rId460" Type="http://schemas.openxmlformats.org/officeDocument/2006/relationships/slide" Target="slides/slide239.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Master" Target="slideMasters/slideMaster113.xml"/><Relationship Id="rId134" Type="http://schemas.openxmlformats.org/officeDocument/2006/relationships/slideMaster" Target="slideMasters/slideMaster134.xml"/><Relationship Id="rId320" Type="http://schemas.openxmlformats.org/officeDocument/2006/relationships/slide" Target="slides/slide99.xml"/><Relationship Id="rId80" Type="http://schemas.openxmlformats.org/officeDocument/2006/relationships/slideMaster" Target="slideMasters/slideMaster80.xml"/><Relationship Id="rId155" Type="http://schemas.openxmlformats.org/officeDocument/2006/relationships/slideMaster" Target="slideMasters/slideMaster155.xml"/><Relationship Id="rId176" Type="http://schemas.openxmlformats.org/officeDocument/2006/relationships/slideMaster" Target="slideMasters/slideMaster176.xml"/><Relationship Id="rId197" Type="http://schemas.openxmlformats.org/officeDocument/2006/relationships/slideMaster" Target="slideMasters/slideMaster197.xml"/><Relationship Id="rId341" Type="http://schemas.openxmlformats.org/officeDocument/2006/relationships/slide" Target="slides/slide120.xml"/><Relationship Id="rId362" Type="http://schemas.openxmlformats.org/officeDocument/2006/relationships/slide" Target="slides/slide141.xml"/><Relationship Id="rId383" Type="http://schemas.openxmlformats.org/officeDocument/2006/relationships/slide" Target="slides/slide162.xml"/><Relationship Id="rId418" Type="http://schemas.openxmlformats.org/officeDocument/2006/relationships/slide" Target="slides/slide197.xml"/><Relationship Id="rId439" Type="http://schemas.openxmlformats.org/officeDocument/2006/relationships/slide" Target="slides/slide218.xml"/><Relationship Id="rId201" Type="http://schemas.openxmlformats.org/officeDocument/2006/relationships/slideMaster" Target="slideMasters/slideMaster201.xml"/><Relationship Id="rId222" Type="http://schemas.openxmlformats.org/officeDocument/2006/relationships/slide" Target="slides/slide1.xml"/><Relationship Id="rId243" Type="http://schemas.openxmlformats.org/officeDocument/2006/relationships/slide" Target="slides/slide22.xml"/><Relationship Id="rId264" Type="http://schemas.openxmlformats.org/officeDocument/2006/relationships/slide" Target="slides/slide43.xml"/><Relationship Id="rId285" Type="http://schemas.openxmlformats.org/officeDocument/2006/relationships/slide" Target="slides/slide64.xml"/><Relationship Id="rId450" Type="http://schemas.openxmlformats.org/officeDocument/2006/relationships/slide" Target="slides/slide229.xml"/><Relationship Id="rId471" Type="http://schemas.openxmlformats.org/officeDocument/2006/relationships/slide" Target="slides/slide250.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Master" Target="slideMasters/slideMaster103.xml"/><Relationship Id="rId124" Type="http://schemas.openxmlformats.org/officeDocument/2006/relationships/slideMaster" Target="slideMasters/slideMaster124.xml"/><Relationship Id="rId310" Type="http://schemas.openxmlformats.org/officeDocument/2006/relationships/slide" Target="slides/slide89.xml"/><Relationship Id="rId70" Type="http://schemas.openxmlformats.org/officeDocument/2006/relationships/slideMaster" Target="slideMasters/slideMaster70.xml"/><Relationship Id="rId91" Type="http://schemas.openxmlformats.org/officeDocument/2006/relationships/slideMaster" Target="slideMasters/slideMaster91.xml"/><Relationship Id="rId145" Type="http://schemas.openxmlformats.org/officeDocument/2006/relationships/slideMaster" Target="slideMasters/slideMaster145.xml"/><Relationship Id="rId166" Type="http://schemas.openxmlformats.org/officeDocument/2006/relationships/slideMaster" Target="slideMasters/slideMaster166.xml"/><Relationship Id="rId187" Type="http://schemas.openxmlformats.org/officeDocument/2006/relationships/slideMaster" Target="slideMasters/slideMaster187.xml"/><Relationship Id="rId331" Type="http://schemas.openxmlformats.org/officeDocument/2006/relationships/slide" Target="slides/slide110.xml"/><Relationship Id="rId352" Type="http://schemas.openxmlformats.org/officeDocument/2006/relationships/slide" Target="slides/slide131.xml"/><Relationship Id="rId373" Type="http://schemas.openxmlformats.org/officeDocument/2006/relationships/slide" Target="slides/slide152.xml"/><Relationship Id="rId394" Type="http://schemas.openxmlformats.org/officeDocument/2006/relationships/slide" Target="slides/slide173.xml"/><Relationship Id="rId408" Type="http://schemas.openxmlformats.org/officeDocument/2006/relationships/slide" Target="slides/slide187.xml"/><Relationship Id="rId429" Type="http://schemas.openxmlformats.org/officeDocument/2006/relationships/slide" Target="slides/slide208.xml"/><Relationship Id="rId1" Type="http://schemas.openxmlformats.org/officeDocument/2006/relationships/slideMaster" Target="slideMasters/slideMaster1.xml"/><Relationship Id="rId212" Type="http://schemas.openxmlformats.org/officeDocument/2006/relationships/slideMaster" Target="slideMasters/slideMaster212.xml"/><Relationship Id="rId233" Type="http://schemas.openxmlformats.org/officeDocument/2006/relationships/slide" Target="slides/slide12.xml"/><Relationship Id="rId254" Type="http://schemas.openxmlformats.org/officeDocument/2006/relationships/slide" Target="slides/slide33.xml"/><Relationship Id="rId440" Type="http://schemas.openxmlformats.org/officeDocument/2006/relationships/slide" Target="slides/slide219.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Master" Target="slideMasters/slideMaster114.xml"/><Relationship Id="rId275" Type="http://schemas.openxmlformats.org/officeDocument/2006/relationships/slide" Target="slides/slide54.xml"/><Relationship Id="rId296" Type="http://schemas.openxmlformats.org/officeDocument/2006/relationships/slide" Target="slides/slide75.xml"/><Relationship Id="rId300" Type="http://schemas.openxmlformats.org/officeDocument/2006/relationships/slide" Target="slides/slide79.xml"/><Relationship Id="rId461" Type="http://schemas.openxmlformats.org/officeDocument/2006/relationships/slide" Target="slides/slide240.xml"/><Relationship Id="rId60" Type="http://schemas.openxmlformats.org/officeDocument/2006/relationships/slideMaster" Target="slideMasters/slideMaster60.xml"/><Relationship Id="rId81" Type="http://schemas.openxmlformats.org/officeDocument/2006/relationships/slideMaster" Target="slideMasters/slideMaster81.xml"/><Relationship Id="rId135" Type="http://schemas.openxmlformats.org/officeDocument/2006/relationships/slideMaster" Target="slideMasters/slideMaster135.xml"/><Relationship Id="rId156" Type="http://schemas.openxmlformats.org/officeDocument/2006/relationships/slideMaster" Target="slideMasters/slideMaster156.xml"/><Relationship Id="rId177" Type="http://schemas.openxmlformats.org/officeDocument/2006/relationships/slideMaster" Target="slideMasters/slideMaster177.xml"/><Relationship Id="rId198" Type="http://schemas.openxmlformats.org/officeDocument/2006/relationships/slideMaster" Target="slideMasters/slideMaster198.xml"/><Relationship Id="rId321" Type="http://schemas.openxmlformats.org/officeDocument/2006/relationships/slide" Target="slides/slide100.xml"/><Relationship Id="rId342" Type="http://schemas.openxmlformats.org/officeDocument/2006/relationships/slide" Target="slides/slide121.xml"/><Relationship Id="rId363" Type="http://schemas.openxmlformats.org/officeDocument/2006/relationships/slide" Target="slides/slide142.xml"/><Relationship Id="rId384" Type="http://schemas.openxmlformats.org/officeDocument/2006/relationships/slide" Target="slides/slide163.xml"/><Relationship Id="rId419" Type="http://schemas.openxmlformats.org/officeDocument/2006/relationships/slide" Target="slides/slide198.xml"/><Relationship Id="rId202" Type="http://schemas.openxmlformats.org/officeDocument/2006/relationships/slideMaster" Target="slideMasters/slideMaster202.xml"/><Relationship Id="rId223" Type="http://schemas.openxmlformats.org/officeDocument/2006/relationships/slide" Target="slides/slide2.xml"/><Relationship Id="rId244" Type="http://schemas.openxmlformats.org/officeDocument/2006/relationships/slide" Target="slides/slide23.xml"/><Relationship Id="rId430" Type="http://schemas.openxmlformats.org/officeDocument/2006/relationships/slide" Target="slides/slide209.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44.xml"/><Relationship Id="rId286" Type="http://schemas.openxmlformats.org/officeDocument/2006/relationships/slide" Target="slides/slide65.xml"/><Relationship Id="rId451" Type="http://schemas.openxmlformats.org/officeDocument/2006/relationships/slide" Target="slides/slide230.xml"/><Relationship Id="rId472" Type="http://schemas.openxmlformats.org/officeDocument/2006/relationships/slide" Target="slides/slide251.xml"/><Relationship Id="rId50" Type="http://schemas.openxmlformats.org/officeDocument/2006/relationships/slideMaster" Target="slideMasters/slideMaster50.xml"/><Relationship Id="rId104" Type="http://schemas.openxmlformats.org/officeDocument/2006/relationships/slideMaster" Target="slideMasters/slideMaster104.xml"/><Relationship Id="rId125" Type="http://schemas.openxmlformats.org/officeDocument/2006/relationships/slideMaster" Target="slideMasters/slideMaster125.xml"/><Relationship Id="rId146" Type="http://schemas.openxmlformats.org/officeDocument/2006/relationships/slideMaster" Target="slideMasters/slideMaster146.xml"/><Relationship Id="rId167" Type="http://schemas.openxmlformats.org/officeDocument/2006/relationships/slideMaster" Target="slideMasters/slideMaster167.xml"/><Relationship Id="rId188" Type="http://schemas.openxmlformats.org/officeDocument/2006/relationships/slideMaster" Target="slideMasters/slideMaster188.xml"/><Relationship Id="rId311" Type="http://schemas.openxmlformats.org/officeDocument/2006/relationships/slide" Target="slides/slide90.xml"/><Relationship Id="rId332" Type="http://schemas.openxmlformats.org/officeDocument/2006/relationships/slide" Target="slides/slide111.xml"/><Relationship Id="rId353" Type="http://schemas.openxmlformats.org/officeDocument/2006/relationships/slide" Target="slides/slide132.xml"/><Relationship Id="rId374" Type="http://schemas.openxmlformats.org/officeDocument/2006/relationships/slide" Target="slides/slide153.xml"/><Relationship Id="rId395" Type="http://schemas.openxmlformats.org/officeDocument/2006/relationships/slide" Target="slides/slide174.xml"/><Relationship Id="rId409" Type="http://schemas.openxmlformats.org/officeDocument/2006/relationships/slide" Target="slides/slide188.xml"/><Relationship Id="rId71" Type="http://schemas.openxmlformats.org/officeDocument/2006/relationships/slideMaster" Target="slideMasters/slideMaster71.xml"/><Relationship Id="rId92" Type="http://schemas.openxmlformats.org/officeDocument/2006/relationships/slideMaster" Target="slideMasters/slideMaster92.xml"/><Relationship Id="rId213" Type="http://schemas.openxmlformats.org/officeDocument/2006/relationships/slideMaster" Target="slideMasters/slideMaster213.xml"/><Relationship Id="rId234" Type="http://schemas.openxmlformats.org/officeDocument/2006/relationships/slide" Target="slides/slide13.xml"/><Relationship Id="rId420" Type="http://schemas.openxmlformats.org/officeDocument/2006/relationships/slide" Target="slides/slide19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34.xml"/><Relationship Id="rId276" Type="http://schemas.openxmlformats.org/officeDocument/2006/relationships/slide" Target="slides/slide55.xml"/><Relationship Id="rId297" Type="http://schemas.openxmlformats.org/officeDocument/2006/relationships/slide" Target="slides/slide76.xml"/><Relationship Id="rId441" Type="http://schemas.openxmlformats.org/officeDocument/2006/relationships/slide" Target="slides/slide220.xml"/><Relationship Id="rId462" Type="http://schemas.openxmlformats.org/officeDocument/2006/relationships/slide" Target="slides/slide241.xml"/><Relationship Id="rId40" Type="http://schemas.openxmlformats.org/officeDocument/2006/relationships/slideMaster" Target="slideMasters/slideMaster40.xml"/><Relationship Id="rId115" Type="http://schemas.openxmlformats.org/officeDocument/2006/relationships/slideMaster" Target="slideMasters/slideMaster115.xml"/><Relationship Id="rId136" Type="http://schemas.openxmlformats.org/officeDocument/2006/relationships/slideMaster" Target="slideMasters/slideMaster136.xml"/><Relationship Id="rId157" Type="http://schemas.openxmlformats.org/officeDocument/2006/relationships/slideMaster" Target="slideMasters/slideMaster157.xml"/><Relationship Id="rId178" Type="http://schemas.openxmlformats.org/officeDocument/2006/relationships/slideMaster" Target="slideMasters/slideMaster178.xml"/><Relationship Id="rId301" Type="http://schemas.openxmlformats.org/officeDocument/2006/relationships/slide" Target="slides/slide80.xml"/><Relationship Id="rId322" Type="http://schemas.openxmlformats.org/officeDocument/2006/relationships/slide" Target="slides/slide101.xml"/><Relationship Id="rId343" Type="http://schemas.openxmlformats.org/officeDocument/2006/relationships/slide" Target="slides/slide122.xml"/><Relationship Id="rId364" Type="http://schemas.openxmlformats.org/officeDocument/2006/relationships/slide" Target="slides/slide143.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99" Type="http://schemas.openxmlformats.org/officeDocument/2006/relationships/slideMaster" Target="slideMasters/slideMaster199.xml"/><Relationship Id="rId203" Type="http://schemas.openxmlformats.org/officeDocument/2006/relationships/slideMaster" Target="slideMasters/slideMaster203.xml"/><Relationship Id="rId385" Type="http://schemas.openxmlformats.org/officeDocument/2006/relationships/slide" Target="slides/slide164.xml"/><Relationship Id="rId19" Type="http://schemas.openxmlformats.org/officeDocument/2006/relationships/slideMaster" Target="slideMasters/slideMaster19.xml"/><Relationship Id="rId224" Type="http://schemas.openxmlformats.org/officeDocument/2006/relationships/slide" Target="slides/slide3.xml"/><Relationship Id="rId245" Type="http://schemas.openxmlformats.org/officeDocument/2006/relationships/slide" Target="slides/slide24.xml"/><Relationship Id="rId266" Type="http://schemas.openxmlformats.org/officeDocument/2006/relationships/slide" Target="slides/slide45.xml"/><Relationship Id="rId287" Type="http://schemas.openxmlformats.org/officeDocument/2006/relationships/slide" Target="slides/slide66.xml"/><Relationship Id="rId410" Type="http://schemas.openxmlformats.org/officeDocument/2006/relationships/slide" Target="slides/slide189.xml"/><Relationship Id="rId431" Type="http://schemas.openxmlformats.org/officeDocument/2006/relationships/slide" Target="slides/slide210.xml"/><Relationship Id="rId452" Type="http://schemas.openxmlformats.org/officeDocument/2006/relationships/slide" Target="slides/slide231.xml"/><Relationship Id="rId473" Type="http://schemas.openxmlformats.org/officeDocument/2006/relationships/slide" Target="slides/slide252.xml"/><Relationship Id="rId30" Type="http://schemas.openxmlformats.org/officeDocument/2006/relationships/slideMaster" Target="slideMasters/slideMaster30.xml"/><Relationship Id="rId105" Type="http://schemas.openxmlformats.org/officeDocument/2006/relationships/slideMaster" Target="slideMasters/slideMaster105.xml"/><Relationship Id="rId126" Type="http://schemas.openxmlformats.org/officeDocument/2006/relationships/slideMaster" Target="slideMasters/slideMaster126.xml"/><Relationship Id="rId147" Type="http://schemas.openxmlformats.org/officeDocument/2006/relationships/slideMaster" Target="slideMasters/slideMaster147.xml"/><Relationship Id="rId168" Type="http://schemas.openxmlformats.org/officeDocument/2006/relationships/slideMaster" Target="slideMasters/slideMaster168.xml"/><Relationship Id="rId312" Type="http://schemas.openxmlformats.org/officeDocument/2006/relationships/slide" Target="slides/slide91.xml"/><Relationship Id="rId333" Type="http://schemas.openxmlformats.org/officeDocument/2006/relationships/slide" Target="slides/slide112.xml"/><Relationship Id="rId354" Type="http://schemas.openxmlformats.org/officeDocument/2006/relationships/slide" Target="slides/slide133.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Master" Target="slideMasters/slideMaster93.xml"/><Relationship Id="rId189" Type="http://schemas.openxmlformats.org/officeDocument/2006/relationships/slideMaster" Target="slideMasters/slideMaster189.xml"/><Relationship Id="rId375" Type="http://schemas.openxmlformats.org/officeDocument/2006/relationships/slide" Target="slides/slide154.xml"/><Relationship Id="rId396" Type="http://schemas.openxmlformats.org/officeDocument/2006/relationships/slide" Target="slides/slide175.xml"/><Relationship Id="rId3" Type="http://schemas.openxmlformats.org/officeDocument/2006/relationships/slideMaster" Target="slideMasters/slideMaster3.xml"/><Relationship Id="rId214" Type="http://schemas.openxmlformats.org/officeDocument/2006/relationships/slideMaster" Target="slideMasters/slideMaster214.xml"/><Relationship Id="rId235" Type="http://schemas.openxmlformats.org/officeDocument/2006/relationships/slide" Target="slides/slide14.xml"/><Relationship Id="rId256" Type="http://schemas.openxmlformats.org/officeDocument/2006/relationships/slide" Target="slides/slide35.xml"/><Relationship Id="rId277" Type="http://schemas.openxmlformats.org/officeDocument/2006/relationships/slide" Target="slides/slide56.xml"/><Relationship Id="rId298" Type="http://schemas.openxmlformats.org/officeDocument/2006/relationships/slide" Target="slides/slide77.xml"/><Relationship Id="rId400" Type="http://schemas.openxmlformats.org/officeDocument/2006/relationships/slide" Target="slides/slide179.xml"/><Relationship Id="rId421" Type="http://schemas.openxmlformats.org/officeDocument/2006/relationships/slide" Target="slides/slide200.xml"/><Relationship Id="rId442" Type="http://schemas.openxmlformats.org/officeDocument/2006/relationships/slide" Target="slides/slide221.xml"/><Relationship Id="rId463" Type="http://schemas.openxmlformats.org/officeDocument/2006/relationships/slide" Target="slides/slide242.xml"/><Relationship Id="rId116" Type="http://schemas.openxmlformats.org/officeDocument/2006/relationships/slideMaster" Target="slideMasters/slideMaster116.xml"/><Relationship Id="rId137" Type="http://schemas.openxmlformats.org/officeDocument/2006/relationships/slideMaster" Target="slideMasters/slideMaster137.xml"/><Relationship Id="rId158" Type="http://schemas.openxmlformats.org/officeDocument/2006/relationships/slideMaster" Target="slideMasters/slideMaster158.xml"/><Relationship Id="rId302" Type="http://schemas.openxmlformats.org/officeDocument/2006/relationships/slide" Target="slides/slide81.xml"/><Relationship Id="rId323" Type="http://schemas.openxmlformats.org/officeDocument/2006/relationships/slide" Target="slides/slide102.xml"/><Relationship Id="rId344" Type="http://schemas.openxmlformats.org/officeDocument/2006/relationships/slide" Target="slides/slide12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179" Type="http://schemas.openxmlformats.org/officeDocument/2006/relationships/slideMaster" Target="slideMasters/slideMaster179.xml"/><Relationship Id="rId365" Type="http://schemas.openxmlformats.org/officeDocument/2006/relationships/slide" Target="slides/slide144.xml"/><Relationship Id="rId386" Type="http://schemas.openxmlformats.org/officeDocument/2006/relationships/slide" Target="slides/slide165.xml"/><Relationship Id="rId190" Type="http://schemas.openxmlformats.org/officeDocument/2006/relationships/slideMaster" Target="slideMasters/slideMaster190.xml"/><Relationship Id="rId204" Type="http://schemas.openxmlformats.org/officeDocument/2006/relationships/slideMaster" Target="slideMasters/slideMaster204.xml"/><Relationship Id="rId225" Type="http://schemas.openxmlformats.org/officeDocument/2006/relationships/slide" Target="slides/slide4.xml"/><Relationship Id="rId246" Type="http://schemas.openxmlformats.org/officeDocument/2006/relationships/slide" Target="slides/slide25.xml"/><Relationship Id="rId267" Type="http://schemas.openxmlformats.org/officeDocument/2006/relationships/slide" Target="slides/slide46.xml"/><Relationship Id="rId288" Type="http://schemas.openxmlformats.org/officeDocument/2006/relationships/slide" Target="slides/slide67.xml"/><Relationship Id="rId411" Type="http://schemas.openxmlformats.org/officeDocument/2006/relationships/slide" Target="slides/slide190.xml"/><Relationship Id="rId432" Type="http://schemas.openxmlformats.org/officeDocument/2006/relationships/slide" Target="slides/slide211.xml"/><Relationship Id="rId453" Type="http://schemas.openxmlformats.org/officeDocument/2006/relationships/slide" Target="slides/slide232.xml"/><Relationship Id="rId474" Type="http://schemas.openxmlformats.org/officeDocument/2006/relationships/notesMaster" Target="notesMasters/notesMaster1.xml"/><Relationship Id="rId106" Type="http://schemas.openxmlformats.org/officeDocument/2006/relationships/slideMaster" Target="slideMasters/slideMaster106.xml"/><Relationship Id="rId127" Type="http://schemas.openxmlformats.org/officeDocument/2006/relationships/slideMaster" Target="slideMasters/slideMaster127.xml"/><Relationship Id="rId313" Type="http://schemas.openxmlformats.org/officeDocument/2006/relationships/slide" Target="slides/slide9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Master" Target="slideMasters/slideMaster94.xml"/><Relationship Id="rId148" Type="http://schemas.openxmlformats.org/officeDocument/2006/relationships/slideMaster" Target="slideMasters/slideMaster148.xml"/><Relationship Id="rId169" Type="http://schemas.openxmlformats.org/officeDocument/2006/relationships/slideMaster" Target="slideMasters/slideMaster169.xml"/><Relationship Id="rId334" Type="http://schemas.openxmlformats.org/officeDocument/2006/relationships/slide" Target="slides/slide113.xml"/><Relationship Id="rId355" Type="http://schemas.openxmlformats.org/officeDocument/2006/relationships/slide" Target="slides/slide134.xml"/><Relationship Id="rId376" Type="http://schemas.openxmlformats.org/officeDocument/2006/relationships/slide" Target="slides/slide155.xml"/><Relationship Id="rId397" Type="http://schemas.openxmlformats.org/officeDocument/2006/relationships/slide" Target="slides/slide176.xml"/><Relationship Id="rId4" Type="http://schemas.openxmlformats.org/officeDocument/2006/relationships/slideMaster" Target="slideMasters/slideMaster4.xml"/><Relationship Id="rId180" Type="http://schemas.openxmlformats.org/officeDocument/2006/relationships/slideMaster" Target="slideMasters/slideMaster180.xml"/><Relationship Id="rId215" Type="http://schemas.openxmlformats.org/officeDocument/2006/relationships/slideMaster" Target="slideMasters/slideMaster215.xml"/><Relationship Id="rId236" Type="http://schemas.openxmlformats.org/officeDocument/2006/relationships/slide" Target="slides/slide15.xml"/><Relationship Id="rId257" Type="http://schemas.openxmlformats.org/officeDocument/2006/relationships/slide" Target="slides/slide36.xml"/><Relationship Id="rId278" Type="http://schemas.openxmlformats.org/officeDocument/2006/relationships/slide" Target="slides/slide57.xml"/><Relationship Id="rId401" Type="http://schemas.openxmlformats.org/officeDocument/2006/relationships/slide" Target="slides/slide180.xml"/><Relationship Id="rId422" Type="http://schemas.openxmlformats.org/officeDocument/2006/relationships/slide" Target="slides/slide201.xml"/><Relationship Id="rId443" Type="http://schemas.openxmlformats.org/officeDocument/2006/relationships/slide" Target="slides/slide222.xml"/><Relationship Id="rId464" Type="http://schemas.openxmlformats.org/officeDocument/2006/relationships/slide" Target="slides/slide243.xml"/><Relationship Id="rId303" Type="http://schemas.openxmlformats.org/officeDocument/2006/relationships/slide" Target="slides/slide82.xml"/><Relationship Id="rId42" Type="http://schemas.openxmlformats.org/officeDocument/2006/relationships/slideMaster" Target="slideMasters/slideMaster42.xml"/><Relationship Id="rId84" Type="http://schemas.openxmlformats.org/officeDocument/2006/relationships/slideMaster" Target="slideMasters/slideMaster84.xml"/><Relationship Id="rId138" Type="http://schemas.openxmlformats.org/officeDocument/2006/relationships/slideMaster" Target="slideMasters/slideMaster138.xml"/><Relationship Id="rId345" Type="http://schemas.openxmlformats.org/officeDocument/2006/relationships/slide" Target="slides/slide124.xml"/><Relationship Id="rId387" Type="http://schemas.openxmlformats.org/officeDocument/2006/relationships/slide" Target="slides/slide166.xml"/><Relationship Id="rId191" Type="http://schemas.openxmlformats.org/officeDocument/2006/relationships/slideMaster" Target="slideMasters/slideMaster191.xml"/><Relationship Id="rId205" Type="http://schemas.openxmlformats.org/officeDocument/2006/relationships/slideMaster" Target="slideMasters/slideMaster205.xml"/><Relationship Id="rId247" Type="http://schemas.openxmlformats.org/officeDocument/2006/relationships/slide" Target="slides/slide26.xml"/><Relationship Id="rId412" Type="http://schemas.openxmlformats.org/officeDocument/2006/relationships/slide" Target="slides/slide191.xml"/><Relationship Id="rId107" Type="http://schemas.openxmlformats.org/officeDocument/2006/relationships/slideMaster" Target="slideMasters/slideMaster107.xml"/><Relationship Id="rId289" Type="http://schemas.openxmlformats.org/officeDocument/2006/relationships/slide" Target="slides/slide68.xml"/><Relationship Id="rId454" Type="http://schemas.openxmlformats.org/officeDocument/2006/relationships/slide" Target="slides/slide233.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Master" Target="slideMasters/slideMaster149.xml"/><Relationship Id="rId314" Type="http://schemas.openxmlformats.org/officeDocument/2006/relationships/slide" Target="slides/slide93.xml"/><Relationship Id="rId356" Type="http://schemas.openxmlformats.org/officeDocument/2006/relationships/slide" Target="slides/slide135.xml"/><Relationship Id="rId398" Type="http://schemas.openxmlformats.org/officeDocument/2006/relationships/slide" Target="slides/slide177.xml"/><Relationship Id="rId95" Type="http://schemas.openxmlformats.org/officeDocument/2006/relationships/slideMaster" Target="slideMasters/slideMaster95.xml"/><Relationship Id="rId160" Type="http://schemas.openxmlformats.org/officeDocument/2006/relationships/slideMaster" Target="slideMasters/slideMaster160.xml"/><Relationship Id="rId216" Type="http://schemas.openxmlformats.org/officeDocument/2006/relationships/slideMaster" Target="slideMasters/slideMaster216.xml"/><Relationship Id="rId423" Type="http://schemas.openxmlformats.org/officeDocument/2006/relationships/slide" Target="slides/slide202.xml"/><Relationship Id="rId258" Type="http://schemas.openxmlformats.org/officeDocument/2006/relationships/slide" Target="slides/slide37.xml"/><Relationship Id="rId465" Type="http://schemas.openxmlformats.org/officeDocument/2006/relationships/slide" Target="slides/slide244.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Master" Target="slideMasters/slideMaster118.xml"/><Relationship Id="rId325" Type="http://schemas.openxmlformats.org/officeDocument/2006/relationships/slide" Target="slides/slide104.xml"/><Relationship Id="rId367" Type="http://schemas.openxmlformats.org/officeDocument/2006/relationships/slide" Target="slides/slide146.xml"/><Relationship Id="rId171" Type="http://schemas.openxmlformats.org/officeDocument/2006/relationships/slideMaster" Target="slideMasters/slideMaster171.xml"/><Relationship Id="rId227" Type="http://schemas.openxmlformats.org/officeDocument/2006/relationships/slide" Target="slides/slide6.xml"/><Relationship Id="rId269" Type="http://schemas.openxmlformats.org/officeDocument/2006/relationships/slide" Target="slides/slide48.xml"/><Relationship Id="rId434" Type="http://schemas.openxmlformats.org/officeDocument/2006/relationships/slide" Target="slides/slide213.xml"/><Relationship Id="rId476" Type="http://schemas.openxmlformats.org/officeDocument/2006/relationships/viewProps" Target="viewProps.xml"/><Relationship Id="rId33" Type="http://schemas.openxmlformats.org/officeDocument/2006/relationships/slideMaster" Target="slideMasters/slideMaster33.xml"/><Relationship Id="rId129" Type="http://schemas.openxmlformats.org/officeDocument/2006/relationships/slideMaster" Target="slideMasters/slideMaster129.xml"/><Relationship Id="rId280" Type="http://schemas.openxmlformats.org/officeDocument/2006/relationships/slide" Target="slides/slide59.xml"/><Relationship Id="rId336" Type="http://schemas.openxmlformats.org/officeDocument/2006/relationships/slide" Target="slides/slide115.xml"/><Relationship Id="rId75" Type="http://schemas.openxmlformats.org/officeDocument/2006/relationships/slideMaster" Target="slideMasters/slideMaster75.xml"/><Relationship Id="rId140" Type="http://schemas.openxmlformats.org/officeDocument/2006/relationships/slideMaster" Target="slideMasters/slideMaster140.xml"/><Relationship Id="rId182" Type="http://schemas.openxmlformats.org/officeDocument/2006/relationships/slideMaster" Target="slideMasters/slideMaster182.xml"/><Relationship Id="rId378" Type="http://schemas.openxmlformats.org/officeDocument/2006/relationships/slide" Target="slides/slide157.xml"/><Relationship Id="rId403" Type="http://schemas.openxmlformats.org/officeDocument/2006/relationships/slide" Target="slides/slide182.xml"/><Relationship Id="rId6" Type="http://schemas.openxmlformats.org/officeDocument/2006/relationships/slideMaster" Target="slideMasters/slideMaster6.xml"/><Relationship Id="rId238" Type="http://schemas.openxmlformats.org/officeDocument/2006/relationships/slide" Target="slides/slide17.xml"/><Relationship Id="rId445" Type="http://schemas.openxmlformats.org/officeDocument/2006/relationships/slide" Target="slides/slide224.xml"/><Relationship Id="rId291" Type="http://schemas.openxmlformats.org/officeDocument/2006/relationships/slide" Target="slides/slide70.xml"/><Relationship Id="rId305" Type="http://schemas.openxmlformats.org/officeDocument/2006/relationships/slide" Target="slides/slide84.xml"/><Relationship Id="rId347" Type="http://schemas.openxmlformats.org/officeDocument/2006/relationships/slide" Target="slides/slide126.xml"/><Relationship Id="rId44" Type="http://schemas.openxmlformats.org/officeDocument/2006/relationships/slideMaster" Target="slideMasters/slideMaster44.xml"/><Relationship Id="rId86" Type="http://schemas.openxmlformats.org/officeDocument/2006/relationships/slideMaster" Target="slideMasters/slideMaster86.xml"/><Relationship Id="rId151" Type="http://schemas.openxmlformats.org/officeDocument/2006/relationships/slideMaster" Target="slideMasters/slideMaster151.xml"/><Relationship Id="rId389" Type="http://schemas.openxmlformats.org/officeDocument/2006/relationships/slide" Target="slides/slide168.xml"/><Relationship Id="rId193" Type="http://schemas.openxmlformats.org/officeDocument/2006/relationships/slideMaster" Target="slideMasters/slideMaster193.xml"/><Relationship Id="rId207" Type="http://schemas.openxmlformats.org/officeDocument/2006/relationships/slideMaster" Target="slideMasters/slideMaster207.xml"/><Relationship Id="rId249" Type="http://schemas.openxmlformats.org/officeDocument/2006/relationships/slide" Target="slides/slide28.xml"/><Relationship Id="rId414" Type="http://schemas.openxmlformats.org/officeDocument/2006/relationships/slide" Target="slides/slide193.xml"/><Relationship Id="rId456" Type="http://schemas.openxmlformats.org/officeDocument/2006/relationships/slide" Target="slides/slide235.xml"/></Relationships>
</file>

<file path=ppt/charts/_rels/chart1.xml.rels><?xml version="1.0" encoding="UTF-8" standalone="yes"?>
<Relationships xmlns="http://schemas.openxmlformats.org/package/2006/relationships"><Relationship Id="rId2" Type="http://schemas.openxmlformats.org/officeDocument/2006/relationships/oleObject" Target="file:///\\CLM-07-08\emcdouga.$\My%20Documents\Eun-Woo\CC%20active%20funding%20not%20in%20EHR_Eun-Woo%20slide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LM-07-08\emcdouga.$\My%20Documents\Eun-Woo\CC%20active%20funding%20not%20in%20EHR_Eun-Woo%20slides.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LM-07-08\emcdouga.$\My%20Documents\Eun-Woo\CC%20active%20funding%20not%20in%20EHR_Eun-Woo%20slides.xlsx"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6"/>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452441691701771"/>
          <c:y val="0.19927174170407239"/>
          <c:w val="0.69131578163750662"/>
          <c:h val="0.81869834408894671"/>
        </c:manualLayout>
      </c:layout>
      <c:pieChart>
        <c:varyColors val="1"/>
        <c:ser>
          <c:idx val="0"/>
          <c:order val="0"/>
          <c:tx>
            <c:v>NSF Funding to 2-Yr Colleges</c:v>
          </c:tx>
          <c:dPt>
            <c:idx val="0"/>
            <c:spPr>
              <a:solidFill>
                <a:schemeClr val="tx2">
                  <a:lumMod val="60000"/>
                  <a:lumOff val="40000"/>
                </a:schemeClr>
              </a:solidFill>
            </c:spPr>
          </c:dPt>
          <c:dLbls>
            <c:dLbl>
              <c:idx val="0"/>
              <c:layout>
                <c:manualLayout>
                  <c:x val="-0.18650647652667382"/>
                  <c:y val="-0.30378930080956884"/>
                </c:manualLayout>
              </c:layout>
              <c:tx>
                <c:rich>
                  <a:bodyPr/>
                  <a:lstStyle/>
                  <a:p>
                    <a:pPr>
                      <a:defRPr sz="2400" b="1"/>
                    </a:pPr>
                    <a:r>
                      <a:rPr lang="en-US" sz="2400" b="1"/>
                      <a:t>DUE
71.9%</a:t>
                    </a:r>
                  </a:p>
                </c:rich>
              </c:tx>
              <c:spPr/>
              <c:showCatName val="1"/>
              <c:showPercent val="1"/>
            </c:dLbl>
            <c:dLbl>
              <c:idx val="1"/>
              <c:layout>
                <c:manualLayout>
                  <c:x val="0.17930856698018097"/>
                  <c:y val="0.10638999299751638"/>
                </c:manualLayout>
              </c:layout>
              <c:tx>
                <c:rich>
                  <a:bodyPr/>
                  <a:lstStyle/>
                  <a:p>
                    <a:r>
                      <a:rPr lang="en-US"/>
                      <a:t>EHR (not</a:t>
                    </a:r>
                    <a:r>
                      <a:rPr lang="en-US" baseline="0"/>
                      <a:t> </a:t>
                    </a:r>
                    <a:r>
                      <a:rPr lang="en-US"/>
                      <a:t>DUE)
17.3%</a:t>
                    </a:r>
                  </a:p>
                </c:rich>
              </c:tx>
              <c:showCatName val="1"/>
              <c:showPercent val="1"/>
            </c:dLbl>
            <c:dLbl>
              <c:idx val="2"/>
              <c:layout>
                <c:manualLayout>
                  <c:x val="9.5210717294564179E-2"/>
                  <c:y val="0.14936871854549932"/>
                </c:manualLayout>
              </c:layout>
              <c:tx>
                <c:rich>
                  <a:bodyPr/>
                  <a:lstStyle/>
                  <a:p>
                    <a:r>
                      <a:rPr lang="en-US"/>
                      <a:t>OD
7.3%</a:t>
                    </a:r>
                  </a:p>
                </c:rich>
              </c:tx>
              <c:showCatName val="1"/>
              <c:showPercent val="1"/>
            </c:dLbl>
            <c:dLbl>
              <c:idx val="3"/>
              <c:layout>
                <c:manualLayout>
                  <c:x val="-0.24547569378968603"/>
                  <c:y val="-4.6961980040402834E-2"/>
                </c:manualLayout>
              </c:layout>
              <c:tx>
                <c:rich>
                  <a:bodyPr/>
                  <a:lstStyle/>
                  <a:p>
                    <a:r>
                      <a:rPr lang="en-US" b="1" dirty="0">
                        <a:latin typeface="Georgia" pitchFamily="18" charset="0"/>
                      </a:rPr>
                      <a:t>MPS
1.2%</a:t>
                    </a:r>
                  </a:p>
                </c:rich>
              </c:tx>
              <c:showCatName val="1"/>
              <c:showPercent val="1"/>
            </c:dLbl>
            <c:dLbl>
              <c:idx val="4"/>
              <c:layout>
                <c:manualLayout>
                  <c:x val="-0.16891997861146577"/>
                  <c:y val="-8.6045309595418076E-2"/>
                </c:manualLayout>
              </c:layout>
              <c:tx>
                <c:rich>
                  <a:bodyPr/>
                  <a:lstStyle/>
                  <a:p>
                    <a:r>
                      <a:rPr lang="en-US" b="1" dirty="0">
                        <a:latin typeface="Georgia" pitchFamily="18" charset="0"/>
                      </a:rPr>
                      <a:t>GEO
1.0%</a:t>
                    </a:r>
                  </a:p>
                </c:rich>
              </c:tx>
              <c:showCatName val="1"/>
              <c:showPercent val="1"/>
            </c:dLbl>
            <c:dLbl>
              <c:idx val="5"/>
              <c:layout>
                <c:manualLayout>
                  <c:x val="-7.0109632848598141E-2"/>
                  <c:y val="-8.6045309595418076E-2"/>
                </c:manualLayout>
              </c:layout>
              <c:tx>
                <c:rich>
                  <a:bodyPr/>
                  <a:lstStyle/>
                  <a:p>
                    <a:r>
                      <a:rPr lang="en-US" b="1" dirty="0">
                        <a:latin typeface="Georgia" pitchFamily="18" charset="0"/>
                      </a:rPr>
                      <a:t>BIO
0.7%</a:t>
                    </a:r>
                  </a:p>
                </c:rich>
              </c:tx>
              <c:showCatName val="1"/>
              <c:showPercent val="1"/>
            </c:dLbl>
            <c:dLbl>
              <c:idx val="6"/>
              <c:layout>
                <c:manualLayout>
                  <c:x val="3.9338151043060154E-2"/>
                  <c:y val="-8.3776907924897573E-2"/>
                </c:manualLayout>
              </c:layout>
              <c:tx>
                <c:rich>
                  <a:bodyPr/>
                  <a:lstStyle/>
                  <a:p>
                    <a:r>
                      <a:rPr lang="en-US" b="1" dirty="0">
                        <a:latin typeface="Georgia" pitchFamily="18" charset="0"/>
                      </a:rPr>
                      <a:t>CISE
0.4%</a:t>
                    </a:r>
                  </a:p>
                </c:rich>
              </c:tx>
              <c:showCatName val="1"/>
              <c:showPercent val="1"/>
            </c:dLbl>
            <c:dLbl>
              <c:idx val="7"/>
              <c:layout>
                <c:manualLayout>
                  <c:x val="0.15184937393514034"/>
                  <c:y val="-5.3067138200815114E-2"/>
                </c:manualLayout>
              </c:layout>
              <c:tx>
                <c:rich>
                  <a:bodyPr/>
                  <a:lstStyle/>
                  <a:p>
                    <a:r>
                      <a:rPr lang="en-US" b="1" dirty="0">
                        <a:latin typeface="Georgia" pitchFamily="18" charset="0"/>
                      </a:rPr>
                      <a:t>SBE
0.1%</a:t>
                    </a:r>
                  </a:p>
                </c:rich>
              </c:tx>
              <c:showCatName val="1"/>
              <c:showPercent val="1"/>
            </c:dLbl>
            <c:dLbl>
              <c:idx val="8"/>
              <c:layout>
                <c:manualLayout>
                  <c:x val="0.26074749904330929"/>
                  <c:y val="-2.6552410315313333E-2"/>
                </c:manualLayout>
              </c:layout>
              <c:tx>
                <c:rich>
                  <a:bodyPr/>
                  <a:lstStyle/>
                  <a:p>
                    <a:r>
                      <a:rPr lang="en-US" b="1" dirty="0">
                        <a:latin typeface="Georgia" pitchFamily="18" charset="0"/>
                      </a:rPr>
                      <a:t>ENG
0.1%</a:t>
                    </a:r>
                  </a:p>
                </c:rich>
              </c:tx>
              <c:showCatName val="1"/>
              <c:showPercent val="1"/>
            </c:dLbl>
            <c:showCatName val="1"/>
            <c:showPercent val="1"/>
            <c:showLeaderLines val="1"/>
          </c:dLbls>
          <c:cat>
            <c:strRef>
              <c:f>active!$I$3:$I$11</c:f>
              <c:strCache>
                <c:ptCount val="9"/>
                <c:pt idx="0">
                  <c:v>DUE</c:v>
                </c:pt>
                <c:pt idx="1">
                  <c:v>EHR (not DUE)</c:v>
                </c:pt>
                <c:pt idx="2">
                  <c:v>OD</c:v>
                </c:pt>
                <c:pt idx="3">
                  <c:v>MPS</c:v>
                </c:pt>
                <c:pt idx="4">
                  <c:v>GEO</c:v>
                </c:pt>
                <c:pt idx="5">
                  <c:v>BIO</c:v>
                </c:pt>
                <c:pt idx="6">
                  <c:v>CISE</c:v>
                </c:pt>
                <c:pt idx="7">
                  <c:v>SBE</c:v>
                </c:pt>
                <c:pt idx="8">
                  <c:v>ENG</c:v>
                </c:pt>
              </c:strCache>
            </c:strRef>
          </c:cat>
          <c:val>
            <c:numRef>
              <c:f>active!$L$3:$L$11</c:f>
              <c:numCache>
                <c:formatCode>0.00%</c:formatCode>
                <c:ptCount val="9"/>
                <c:pt idx="0">
                  <c:v>0.71944346760448719</c:v>
                </c:pt>
                <c:pt idx="1">
                  <c:v>0.17280371511254122</c:v>
                </c:pt>
                <c:pt idx="2">
                  <c:v>7.2844548313435814E-2</c:v>
                </c:pt>
                <c:pt idx="3">
                  <c:v>1.1898333393726685E-2</c:v>
                </c:pt>
                <c:pt idx="4">
                  <c:v>9.8066679550252219E-3</c:v>
                </c:pt>
                <c:pt idx="5">
                  <c:v>6.8687963130832129E-3</c:v>
                </c:pt>
                <c:pt idx="6">
                  <c:v>4.1607666018063424E-3</c:v>
                </c:pt>
                <c:pt idx="7">
                  <c:v>1.2869301545709152E-3</c:v>
                </c:pt>
                <c:pt idx="8">
                  <c:v>8.8677455132640554E-4</c:v>
                </c:pt>
              </c:numCache>
            </c:numRef>
          </c:val>
        </c:ser>
        <c:dLbls>
          <c:showCatName val="1"/>
          <c:showPercent val="1"/>
        </c:dLbls>
        <c:firstSliceAng val="0"/>
      </c:pieChart>
    </c:plotArea>
    <c:plotVisOnly val="1"/>
  </c:chart>
  <c:txPr>
    <a:bodyPr/>
    <a:lstStyle/>
    <a:p>
      <a:pPr>
        <a:defRPr sz="1800"/>
      </a:pPr>
      <a:endParaRPr lang="en-US"/>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28"/>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218111512398064"/>
          <c:y val="0.16230789769321061"/>
          <c:w val="0.69131578163750596"/>
          <c:h val="0.81869834408894671"/>
        </c:manualLayout>
      </c:layout>
      <c:pieChart>
        <c:varyColors val="1"/>
        <c:dLbls>
          <c:showCatName val="1"/>
          <c:showPercent val="1"/>
        </c:dLbls>
        <c:firstSliceAng val="0"/>
      </c:pieChart>
    </c:plotArea>
    <c:plotVisOnly val="1"/>
  </c:chart>
  <c:txPr>
    <a:bodyPr/>
    <a:lstStyle/>
    <a:p>
      <a:pPr>
        <a:defRPr sz="1800"/>
      </a:pPr>
      <a:endParaRPr lang="en-US"/>
    </a:p>
  </c:txPr>
  <c:externalData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26"/>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218111512398064"/>
          <c:y val="0.16230789769321061"/>
          <c:w val="0.69131578163750596"/>
          <c:h val="0.81869834408894671"/>
        </c:manualLayout>
      </c:layout>
      <c:pieChart>
        <c:varyColors val="1"/>
        <c:ser>
          <c:idx val="0"/>
          <c:order val="0"/>
          <c:dLbls>
            <c:dLbl>
              <c:idx val="0"/>
              <c:layout>
                <c:manualLayout>
                  <c:x val="-0.24451334208224099"/>
                  <c:y val="-0.14387582504567867"/>
                </c:manualLayout>
              </c:layout>
              <c:tx>
                <c:rich>
                  <a:bodyPr/>
                  <a:lstStyle/>
                  <a:p>
                    <a:r>
                      <a:rPr lang="en-US" sz="2400" b="1" dirty="0">
                        <a:latin typeface="Georgia" pitchFamily="18" charset="0"/>
                      </a:rPr>
                      <a:t>ATE
63.7%</a:t>
                    </a:r>
                  </a:p>
                </c:rich>
              </c:tx>
              <c:showCatName val="1"/>
              <c:showPercent val="1"/>
            </c:dLbl>
            <c:dLbl>
              <c:idx val="1"/>
              <c:layout>
                <c:manualLayout>
                  <c:x val="0.21341787805370491"/>
                  <c:y val="8.1200194803235683E-3"/>
                </c:manualLayout>
              </c:layout>
              <c:tx>
                <c:rich>
                  <a:bodyPr/>
                  <a:lstStyle/>
                  <a:p>
                    <a:r>
                      <a:rPr lang="en-US" sz="2400" b="1" dirty="0">
                        <a:latin typeface="Georgia" pitchFamily="18" charset="0"/>
                      </a:rPr>
                      <a:t>S-STEM
23.6%</a:t>
                    </a:r>
                  </a:p>
                </c:rich>
              </c:tx>
              <c:showCatName val="1"/>
              <c:showPercent val="1"/>
            </c:dLbl>
            <c:dLbl>
              <c:idx val="2"/>
              <c:layout>
                <c:manualLayout>
                  <c:x val="9.6082677165354333E-2"/>
                  <c:y val="0.16608854927616806"/>
                </c:manualLayout>
              </c:layout>
              <c:tx>
                <c:rich>
                  <a:bodyPr/>
                  <a:lstStyle/>
                  <a:p>
                    <a:r>
                      <a:rPr lang="en-US" sz="2000" b="1" dirty="0">
                        <a:latin typeface="Georgia" pitchFamily="18" charset="0"/>
                      </a:rPr>
                      <a:t>STEP
10.9%</a:t>
                    </a:r>
                  </a:p>
                </c:rich>
              </c:tx>
              <c:showCatName val="1"/>
              <c:showPercent val="1"/>
            </c:dLbl>
            <c:dLbl>
              <c:idx val="3"/>
              <c:layout>
                <c:manualLayout>
                  <c:x val="-0.14357510599636591"/>
                  <c:y val="-2.78628964482888E-2"/>
                </c:manualLayout>
              </c:layout>
              <c:tx>
                <c:rich>
                  <a:bodyPr/>
                  <a:lstStyle/>
                  <a:p>
                    <a:r>
                      <a:rPr lang="en-US" sz="2400" b="1" i="0" baseline="0" dirty="0" err="1">
                        <a:latin typeface="Georgia" pitchFamily="18" charset="0"/>
                      </a:rPr>
                      <a:t>Noyce</a:t>
                    </a:r>
                    <a:r>
                      <a:rPr lang="en-US" sz="2400" b="1" i="0" baseline="0" dirty="0">
                        <a:latin typeface="Georgia" pitchFamily="18" charset="0"/>
                      </a:rPr>
                      <a:t>
1.2%</a:t>
                    </a:r>
                  </a:p>
                </c:rich>
              </c:tx>
              <c:showCatName val="1"/>
              <c:showPercent val="1"/>
            </c:dLbl>
            <c:dLbl>
              <c:idx val="4"/>
              <c:layout>
                <c:manualLayout>
                  <c:x val="-1.1397255137990381E-3"/>
                  <c:y val="-3.3151067249031489E-2"/>
                </c:manualLayout>
              </c:layout>
              <c:tx>
                <c:rich>
                  <a:bodyPr/>
                  <a:lstStyle/>
                  <a:p>
                    <a:r>
                      <a:rPr lang="en-US" sz="2400" b="1" i="0" baseline="0" dirty="0">
                        <a:latin typeface="Georgia" pitchFamily="18" charset="0"/>
                      </a:rPr>
                      <a:t>MSP
0.4%</a:t>
                    </a:r>
                  </a:p>
                </c:rich>
              </c:tx>
              <c:showCatName val="1"/>
              <c:showPercent val="1"/>
            </c:dLbl>
            <c:dLbl>
              <c:idx val="5"/>
              <c:layout>
                <c:manualLayout>
                  <c:x val="0.23494725418938112"/>
                  <c:y val="1.3136288998357963E-2"/>
                </c:manualLayout>
              </c:layout>
              <c:tx>
                <c:rich>
                  <a:bodyPr/>
                  <a:lstStyle/>
                  <a:p>
                    <a:r>
                      <a:rPr lang="en-US" sz="2000" b="1" dirty="0" smtClean="0">
                        <a:latin typeface="Georgia" pitchFamily="18" charset="0"/>
                      </a:rPr>
                      <a:t>CCLI/TUES</a:t>
                    </a:r>
                    <a:r>
                      <a:rPr lang="en-US" sz="2400" b="1" dirty="0">
                        <a:latin typeface="Georgia" pitchFamily="18" charset="0"/>
                      </a:rPr>
                      <a:t>
0.3%</a:t>
                    </a:r>
                  </a:p>
                </c:rich>
              </c:tx>
              <c:showCatName val="1"/>
              <c:showPercent val="1"/>
            </c:dLbl>
            <c:showCatName val="1"/>
            <c:showPercent val="1"/>
            <c:showLeaderLines val="1"/>
          </c:dLbls>
          <c:cat>
            <c:strRef>
              <c:f>active!$O$4:$O$9</c:f>
              <c:strCache>
                <c:ptCount val="6"/>
                <c:pt idx="0">
                  <c:v>ATE</c:v>
                </c:pt>
                <c:pt idx="1">
                  <c:v>S-STEM</c:v>
                </c:pt>
                <c:pt idx="2">
                  <c:v>STEP</c:v>
                </c:pt>
                <c:pt idx="3">
                  <c:v>Noyce</c:v>
                </c:pt>
                <c:pt idx="4">
                  <c:v>MSP</c:v>
                </c:pt>
                <c:pt idx="5">
                  <c:v>CCLI/TUES</c:v>
                </c:pt>
              </c:strCache>
            </c:strRef>
          </c:cat>
          <c:val>
            <c:numRef>
              <c:f>active!$Q$4:$Q$9</c:f>
              <c:numCache>
                <c:formatCode>0.0%</c:formatCode>
                <c:ptCount val="6"/>
                <c:pt idx="0">
                  <c:v>0.63672015062714926</c:v>
                </c:pt>
                <c:pt idx="1">
                  <c:v>0.23611520815547743</c:v>
                </c:pt>
                <c:pt idx="2">
                  <c:v>0.10887448618908399</c:v>
                </c:pt>
                <c:pt idx="3">
                  <c:v>1.1712152450587444E-2</c:v>
                </c:pt>
                <c:pt idx="4">
                  <c:v>3.6274938187565386E-3</c:v>
                </c:pt>
                <c:pt idx="5">
                  <c:v>2.950508758948684E-3</c:v>
                </c:pt>
              </c:numCache>
            </c:numRef>
          </c:val>
        </c:ser>
        <c:dLbls>
          <c:showCatName val="1"/>
          <c:showPercent val="1"/>
        </c:dLbls>
        <c:firstSliceAng val="0"/>
      </c:pieChart>
    </c:plotArea>
    <c:plotVisOnly val="1"/>
  </c:chart>
  <c:txPr>
    <a:bodyPr/>
    <a:lstStyle/>
    <a:p>
      <a:pPr>
        <a:defRPr sz="1800"/>
      </a:pPr>
      <a:endParaRPr lang="en-US"/>
    </a:p>
  </c:txPr>
  <c:externalData r:id="rId2"/>
</c:chartSpace>
</file>

<file path=ppt/diagrams/_rels/data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gif"/><Relationship Id="rId1" Type="http://schemas.openxmlformats.org/officeDocument/2006/relationships/image" Target="../media/image131.png"/><Relationship Id="rId4" Type="http://schemas.openxmlformats.org/officeDocument/2006/relationships/image" Target="../media/image134.png"/></Relationships>
</file>

<file path=ppt/diagrams/_rels/data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image" Target="../media/image135.tiff"/></Relationships>
</file>

<file path=ppt/diagrams/_rels/drawing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gif"/><Relationship Id="rId1" Type="http://schemas.openxmlformats.org/officeDocument/2006/relationships/image" Target="../media/image131.png"/><Relationship Id="rId4" Type="http://schemas.openxmlformats.org/officeDocument/2006/relationships/image" Target="../media/image13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image" Target="../media/image135.tiff"/></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F38927-1CD5-CD49-98E3-609278F873CA}" type="doc">
      <dgm:prSet loTypeId="urn:microsoft.com/office/officeart/2008/layout/TitlePictureLineup" loCatId="" qsTypeId="urn:microsoft.com/office/officeart/2005/8/quickstyle/simple4" qsCatId="simple" csTypeId="urn:microsoft.com/office/officeart/2005/8/colors/accent1_3" csCatId="accent1" phldr="1"/>
      <dgm:spPr/>
      <dgm:t>
        <a:bodyPr/>
        <a:lstStyle/>
        <a:p>
          <a:endParaRPr lang="en-US"/>
        </a:p>
      </dgm:t>
    </dgm:pt>
    <dgm:pt modelId="{33C06C97-3B0C-2849-AAE6-99E25AA87A99}">
      <dgm:prSet custT="1"/>
      <dgm:spPr/>
      <dgm:t>
        <a:bodyPr/>
        <a:lstStyle/>
        <a:p>
          <a:pPr rtl="0"/>
          <a:r>
            <a:rPr lang="en-US" sz="1800" dirty="0" smtClean="0"/>
            <a:t>Aseptic Technique</a:t>
          </a:r>
          <a:endParaRPr lang="en-US" sz="1800" dirty="0"/>
        </a:p>
      </dgm:t>
    </dgm:pt>
    <dgm:pt modelId="{6E4F061C-321D-EF4C-8D10-897250ED0057}" type="parTrans" cxnId="{AA636A07-3307-C04E-AF97-296B9B7D3173}">
      <dgm:prSet/>
      <dgm:spPr/>
      <dgm:t>
        <a:bodyPr/>
        <a:lstStyle/>
        <a:p>
          <a:endParaRPr lang="en-US"/>
        </a:p>
      </dgm:t>
    </dgm:pt>
    <dgm:pt modelId="{46BEC8B8-ED39-3B4D-A9E8-00B78CA5A403}" type="sibTrans" cxnId="{AA636A07-3307-C04E-AF97-296B9B7D3173}">
      <dgm:prSet/>
      <dgm:spPr/>
      <dgm:t>
        <a:bodyPr/>
        <a:lstStyle/>
        <a:p>
          <a:endParaRPr lang="en-US"/>
        </a:p>
      </dgm:t>
    </dgm:pt>
    <dgm:pt modelId="{46487757-A056-104F-89CF-B03701B73FD0}">
      <dgm:prSet custT="1"/>
      <dgm:spPr/>
      <dgm:t>
        <a:bodyPr/>
        <a:lstStyle/>
        <a:p>
          <a:pPr rtl="0"/>
          <a:r>
            <a:rPr lang="en-US" sz="1800" dirty="0" smtClean="0">
              <a:latin typeface="Calibri"/>
              <a:cs typeface="Calibri"/>
            </a:rPr>
            <a:t>No antibiotics</a:t>
          </a:r>
          <a:endParaRPr lang="en-US" sz="1800" dirty="0">
            <a:latin typeface="Calibri"/>
            <a:cs typeface="Calibri"/>
          </a:endParaRPr>
        </a:p>
      </dgm:t>
    </dgm:pt>
    <dgm:pt modelId="{405EFDA6-CD01-6D4A-8966-5D4F446D82FB}" type="parTrans" cxnId="{3BE515D5-7127-7946-9E33-3CF593B2BD6E}">
      <dgm:prSet/>
      <dgm:spPr/>
      <dgm:t>
        <a:bodyPr/>
        <a:lstStyle/>
        <a:p>
          <a:endParaRPr lang="en-US"/>
        </a:p>
      </dgm:t>
    </dgm:pt>
    <dgm:pt modelId="{BF21277B-6351-264F-883B-A0AAED6B0C8B}" type="sibTrans" cxnId="{3BE515D5-7127-7946-9E33-3CF593B2BD6E}">
      <dgm:prSet/>
      <dgm:spPr/>
      <dgm:t>
        <a:bodyPr/>
        <a:lstStyle/>
        <a:p>
          <a:endParaRPr lang="en-US"/>
        </a:p>
      </dgm:t>
    </dgm:pt>
    <dgm:pt modelId="{F2E0AE14-3E8F-8C46-927D-A0E3C66DF53A}">
      <dgm:prSet custT="1"/>
      <dgm:spPr/>
      <dgm:t>
        <a:bodyPr/>
        <a:lstStyle/>
        <a:p>
          <a:pPr rtl="0"/>
          <a:r>
            <a:rPr lang="en-US" sz="1800" dirty="0" smtClean="0"/>
            <a:t>Media and Matrix Preparation</a:t>
          </a:r>
          <a:endParaRPr lang="en-US" sz="1800" dirty="0"/>
        </a:p>
      </dgm:t>
    </dgm:pt>
    <dgm:pt modelId="{23113B3A-36FC-6640-A93A-EEDC3785D713}" type="parTrans" cxnId="{F0A5BF1E-246D-4942-9F40-6E8A31EF8FBA}">
      <dgm:prSet/>
      <dgm:spPr/>
      <dgm:t>
        <a:bodyPr/>
        <a:lstStyle/>
        <a:p>
          <a:endParaRPr lang="en-US"/>
        </a:p>
      </dgm:t>
    </dgm:pt>
    <dgm:pt modelId="{F8410097-69F3-454F-A08E-8F1DAC7733D3}" type="sibTrans" cxnId="{F0A5BF1E-246D-4942-9F40-6E8A31EF8FBA}">
      <dgm:prSet/>
      <dgm:spPr/>
      <dgm:t>
        <a:bodyPr/>
        <a:lstStyle/>
        <a:p>
          <a:endParaRPr lang="en-US"/>
        </a:p>
      </dgm:t>
    </dgm:pt>
    <dgm:pt modelId="{CE98FF44-DA5E-814B-A1E1-D3BC3520A84D}">
      <dgm:prSet custT="1"/>
      <dgm:spPr/>
      <dgm:t>
        <a:bodyPr/>
        <a:lstStyle/>
        <a:p>
          <a:pPr rtl="0"/>
          <a:r>
            <a:rPr lang="en-US" sz="1800" dirty="0" smtClean="0">
              <a:latin typeface="Calibri"/>
              <a:cs typeface="Calibri"/>
            </a:rPr>
            <a:t>Challenging laboratory math</a:t>
          </a:r>
          <a:endParaRPr lang="en-US" sz="1800" dirty="0">
            <a:latin typeface="Calibri"/>
            <a:cs typeface="Calibri"/>
          </a:endParaRPr>
        </a:p>
      </dgm:t>
    </dgm:pt>
    <dgm:pt modelId="{185F45DF-5B0D-F847-8120-7345797C2E52}" type="parTrans" cxnId="{A926CDBC-CE23-524C-AF51-77A135A25AD5}">
      <dgm:prSet/>
      <dgm:spPr/>
      <dgm:t>
        <a:bodyPr/>
        <a:lstStyle/>
        <a:p>
          <a:endParaRPr lang="en-US"/>
        </a:p>
      </dgm:t>
    </dgm:pt>
    <dgm:pt modelId="{A580C0E8-AA8F-D045-84F5-AA257AABE9D5}" type="sibTrans" cxnId="{A926CDBC-CE23-524C-AF51-77A135A25AD5}">
      <dgm:prSet/>
      <dgm:spPr/>
      <dgm:t>
        <a:bodyPr/>
        <a:lstStyle/>
        <a:p>
          <a:endParaRPr lang="en-US"/>
        </a:p>
      </dgm:t>
    </dgm:pt>
    <dgm:pt modelId="{F9D87054-A538-2048-935B-954A68DE0B37}">
      <dgm:prSet custT="1"/>
      <dgm:spPr/>
      <dgm:t>
        <a:bodyPr/>
        <a:lstStyle/>
        <a:p>
          <a:pPr algn="l" rtl="0"/>
          <a:r>
            <a:rPr lang="en-US" sz="1800" dirty="0" smtClean="0">
              <a:latin typeface="Calibri"/>
              <a:cs typeface="Calibri"/>
            </a:rPr>
            <a:t>Students thaw own frozen cultures post-break</a:t>
          </a:r>
          <a:endParaRPr lang="en-US" sz="1800" dirty="0">
            <a:latin typeface="Calibri"/>
            <a:cs typeface="Calibri"/>
          </a:endParaRPr>
        </a:p>
      </dgm:t>
    </dgm:pt>
    <dgm:pt modelId="{3A67A10C-780B-A947-B06D-FC56B09123BF}">
      <dgm:prSet custT="1"/>
      <dgm:spPr/>
      <dgm:t>
        <a:bodyPr/>
        <a:lstStyle/>
        <a:p>
          <a:pPr algn="l" rtl="0"/>
          <a:r>
            <a:rPr lang="en-US" sz="1800" dirty="0" smtClean="0">
              <a:latin typeface="Calibri"/>
              <a:cs typeface="Calibri"/>
            </a:rPr>
            <a:t>Live cells to start, freezing prior to break</a:t>
          </a:r>
          <a:endParaRPr lang="en-US" sz="1800" dirty="0">
            <a:latin typeface="Calibri"/>
            <a:cs typeface="Calibri"/>
          </a:endParaRPr>
        </a:p>
      </dgm:t>
    </dgm:pt>
    <dgm:pt modelId="{1F211195-4CCC-EF4E-8D68-ACF8EDAAC2E8}">
      <dgm:prSet custT="1"/>
      <dgm:spPr/>
      <dgm:t>
        <a:bodyPr/>
        <a:lstStyle/>
        <a:p>
          <a:pPr rtl="0"/>
          <a:r>
            <a:rPr lang="en-US" sz="1800" dirty="0" smtClean="0"/>
            <a:t>Freezing and Thawing</a:t>
          </a:r>
          <a:endParaRPr lang="en-US" sz="1800" dirty="0"/>
        </a:p>
      </dgm:t>
    </dgm:pt>
    <dgm:pt modelId="{2270C182-47CD-CC41-8B05-EE01F99A8C27}" type="sibTrans" cxnId="{4DB22620-E7DD-8940-B4DB-046CE827E3C2}">
      <dgm:prSet/>
      <dgm:spPr/>
      <dgm:t>
        <a:bodyPr/>
        <a:lstStyle/>
        <a:p>
          <a:endParaRPr lang="en-US"/>
        </a:p>
      </dgm:t>
    </dgm:pt>
    <dgm:pt modelId="{A7BC1D26-8C5B-BD4F-8658-B3657B5D0C43}" type="parTrans" cxnId="{4DB22620-E7DD-8940-B4DB-046CE827E3C2}">
      <dgm:prSet/>
      <dgm:spPr/>
      <dgm:t>
        <a:bodyPr/>
        <a:lstStyle/>
        <a:p>
          <a:endParaRPr lang="en-US"/>
        </a:p>
      </dgm:t>
    </dgm:pt>
    <dgm:pt modelId="{4FABE577-B665-774C-A52F-0AD01172851D}" type="sibTrans" cxnId="{882B4326-175A-CF4C-B642-FBC6640B2AC1}">
      <dgm:prSet/>
      <dgm:spPr/>
      <dgm:t>
        <a:bodyPr/>
        <a:lstStyle/>
        <a:p>
          <a:endParaRPr lang="en-US"/>
        </a:p>
      </dgm:t>
    </dgm:pt>
    <dgm:pt modelId="{A676DE54-3FA5-714F-AA06-FF7ACC000210}" type="parTrans" cxnId="{882B4326-175A-CF4C-B642-FBC6640B2AC1}">
      <dgm:prSet/>
      <dgm:spPr/>
      <dgm:t>
        <a:bodyPr/>
        <a:lstStyle/>
        <a:p>
          <a:endParaRPr lang="en-US"/>
        </a:p>
      </dgm:t>
    </dgm:pt>
    <dgm:pt modelId="{84055AD6-7406-A541-89B7-CE50292CFB39}" type="sibTrans" cxnId="{6796CF81-5EF1-3444-B500-44BE96752C20}">
      <dgm:prSet/>
      <dgm:spPr/>
      <dgm:t>
        <a:bodyPr/>
        <a:lstStyle/>
        <a:p>
          <a:endParaRPr lang="en-US"/>
        </a:p>
      </dgm:t>
    </dgm:pt>
    <dgm:pt modelId="{73B0F342-EB3B-E641-BA82-14A714DB4911}" type="parTrans" cxnId="{6796CF81-5EF1-3444-B500-44BE96752C20}">
      <dgm:prSet/>
      <dgm:spPr/>
      <dgm:t>
        <a:bodyPr/>
        <a:lstStyle/>
        <a:p>
          <a:endParaRPr lang="en-US"/>
        </a:p>
      </dgm:t>
    </dgm:pt>
    <dgm:pt modelId="{74817064-5F19-A64B-BBAB-3295C9B4697D}">
      <dgm:prSet custT="1"/>
      <dgm:spPr/>
      <dgm:t>
        <a:bodyPr/>
        <a:lstStyle/>
        <a:p>
          <a:pPr algn="l" rtl="0"/>
          <a:r>
            <a:rPr lang="en-US" sz="1800" dirty="0" smtClean="0">
              <a:latin typeface="Calibri"/>
              <a:cs typeface="Calibri"/>
            </a:rPr>
            <a:t>When and how to passage</a:t>
          </a:r>
          <a:endParaRPr lang="en-US" sz="1800" dirty="0">
            <a:latin typeface="Calibri"/>
            <a:cs typeface="Calibri"/>
          </a:endParaRPr>
        </a:p>
      </dgm:t>
    </dgm:pt>
    <dgm:pt modelId="{46BA8B6C-2EA7-E544-BA71-B96B01128198}">
      <dgm:prSet custT="1"/>
      <dgm:spPr/>
      <dgm:t>
        <a:bodyPr/>
        <a:lstStyle/>
        <a:p>
          <a:pPr rtl="0"/>
          <a:r>
            <a:rPr lang="en-US" sz="1800" dirty="0" smtClean="0"/>
            <a:t>Passaging and Maintenance</a:t>
          </a:r>
          <a:endParaRPr lang="en-US" sz="1800" dirty="0"/>
        </a:p>
      </dgm:t>
    </dgm:pt>
    <dgm:pt modelId="{E901B093-8B06-C648-85C8-D1FF61E3B9E5}" type="sibTrans" cxnId="{E152885A-5245-3F45-813F-BACDF8E9720D}">
      <dgm:prSet/>
      <dgm:spPr/>
      <dgm:t>
        <a:bodyPr/>
        <a:lstStyle/>
        <a:p>
          <a:endParaRPr lang="en-US"/>
        </a:p>
      </dgm:t>
    </dgm:pt>
    <dgm:pt modelId="{32E6BFC2-01C9-214D-92F2-F8EBE0AC84AD}" type="parTrans" cxnId="{E152885A-5245-3F45-813F-BACDF8E9720D}">
      <dgm:prSet/>
      <dgm:spPr/>
      <dgm:t>
        <a:bodyPr/>
        <a:lstStyle/>
        <a:p>
          <a:endParaRPr lang="en-US"/>
        </a:p>
      </dgm:t>
    </dgm:pt>
    <dgm:pt modelId="{1BF42FD9-CABF-C443-88CB-8BDD2750AC52}" type="sibTrans" cxnId="{912CFB23-FC8D-C248-BB7C-25F064536BE7}">
      <dgm:prSet/>
      <dgm:spPr/>
      <dgm:t>
        <a:bodyPr/>
        <a:lstStyle/>
        <a:p>
          <a:endParaRPr lang="en-US"/>
        </a:p>
      </dgm:t>
    </dgm:pt>
    <dgm:pt modelId="{1DFEBE3D-1C5D-A445-8591-4BE261E660F3}" type="parTrans" cxnId="{912CFB23-FC8D-C248-BB7C-25F064536BE7}">
      <dgm:prSet/>
      <dgm:spPr/>
      <dgm:t>
        <a:bodyPr/>
        <a:lstStyle/>
        <a:p>
          <a:endParaRPr lang="en-US"/>
        </a:p>
      </dgm:t>
    </dgm:pt>
    <dgm:pt modelId="{DA67FC68-ECF8-3445-B94F-59A9898ED4D4}">
      <dgm:prSet custT="1"/>
      <dgm:spPr/>
      <dgm:t>
        <a:bodyPr/>
        <a:lstStyle/>
        <a:p>
          <a:pPr rtl="0"/>
          <a:r>
            <a:rPr lang="en-US" sz="1800" dirty="0" err="1" smtClean="0">
              <a:latin typeface="Calibri"/>
              <a:cs typeface="Calibri"/>
            </a:rPr>
            <a:t>Contaminationprevention</a:t>
          </a:r>
          <a:endParaRPr lang="en-US" sz="1800" dirty="0">
            <a:latin typeface="Calibri"/>
            <a:cs typeface="Calibri"/>
          </a:endParaRPr>
        </a:p>
      </dgm:t>
    </dgm:pt>
    <dgm:pt modelId="{53BC752A-D1AF-7A4B-B006-E709B8C385F2}" type="parTrans" cxnId="{72107728-816B-214C-A3FE-FDFBDFECFC3C}">
      <dgm:prSet/>
      <dgm:spPr/>
      <dgm:t>
        <a:bodyPr/>
        <a:lstStyle/>
        <a:p>
          <a:endParaRPr lang="en-US"/>
        </a:p>
      </dgm:t>
    </dgm:pt>
    <dgm:pt modelId="{464F15A0-6823-F847-92F5-B797B46D6771}" type="sibTrans" cxnId="{72107728-816B-214C-A3FE-FDFBDFECFC3C}">
      <dgm:prSet/>
      <dgm:spPr/>
      <dgm:t>
        <a:bodyPr/>
        <a:lstStyle/>
        <a:p>
          <a:endParaRPr lang="en-US"/>
        </a:p>
      </dgm:t>
    </dgm:pt>
    <dgm:pt modelId="{E8F9BCD0-5D7B-A841-BD4F-B6711A3CA769}">
      <dgm:prSet custT="1"/>
      <dgm:spPr/>
      <dgm:t>
        <a:bodyPr/>
        <a:lstStyle/>
        <a:p>
          <a:pPr rtl="0"/>
          <a:r>
            <a:rPr lang="en-US" sz="1800" dirty="0" smtClean="0">
              <a:latin typeface="Calibri"/>
              <a:cs typeface="Calibri"/>
            </a:rPr>
            <a:t>Two distinct culture systems</a:t>
          </a:r>
          <a:endParaRPr lang="en-US" sz="1800" dirty="0">
            <a:latin typeface="Calibri"/>
            <a:cs typeface="Calibri"/>
          </a:endParaRPr>
        </a:p>
      </dgm:t>
    </dgm:pt>
    <dgm:pt modelId="{16755132-6511-4E47-AC44-E541FB57DC6A}" type="parTrans" cxnId="{08C23676-0E62-2142-A4DF-0A0C6D2093A8}">
      <dgm:prSet/>
      <dgm:spPr/>
      <dgm:t>
        <a:bodyPr/>
        <a:lstStyle/>
        <a:p>
          <a:endParaRPr lang="en-US"/>
        </a:p>
      </dgm:t>
    </dgm:pt>
    <dgm:pt modelId="{0FF8C309-8CBC-D641-BDE8-148D608B531D}" type="sibTrans" cxnId="{08C23676-0E62-2142-A4DF-0A0C6D2093A8}">
      <dgm:prSet/>
      <dgm:spPr/>
      <dgm:t>
        <a:bodyPr/>
        <a:lstStyle/>
        <a:p>
          <a:endParaRPr lang="en-US"/>
        </a:p>
      </dgm:t>
    </dgm:pt>
    <dgm:pt modelId="{3084A8B0-4B88-F24A-AFD0-ED1AA0DC2179}">
      <dgm:prSet custT="1"/>
      <dgm:spPr/>
      <dgm:t>
        <a:bodyPr/>
        <a:lstStyle/>
        <a:p>
          <a:pPr rtl="0"/>
          <a:r>
            <a:rPr lang="en-US" sz="1800" dirty="0" smtClean="0">
              <a:latin typeface="Calibri"/>
              <a:cs typeface="Calibri"/>
            </a:rPr>
            <a:t>Sequence and timing</a:t>
          </a:r>
          <a:endParaRPr lang="en-US" sz="1800" dirty="0">
            <a:latin typeface="Calibri"/>
            <a:cs typeface="Calibri"/>
          </a:endParaRPr>
        </a:p>
      </dgm:t>
    </dgm:pt>
    <dgm:pt modelId="{F6A489D9-F552-0841-91E4-E5FDD484B065}" type="parTrans" cxnId="{1452AED0-CBC0-344C-9E28-A384AD5219FD}">
      <dgm:prSet/>
      <dgm:spPr/>
      <dgm:t>
        <a:bodyPr/>
        <a:lstStyle/>
        <a:p>
          <a:endParaRPr lang="en-US"/>
        </a:p>
      </dgm:t>
    </dgm:pt>
    <dgm:pt modelId="{31510F73-B8ED-844C-9881-577840669DC3}" type="sibTrans" cxnId="{1452AED0-CBC0-344C-9E28-A384AD5219FD}">
      <dgm:prSet/>
      <dgm:spPr/>
      <dgm:t>
        <a:bodyPr/>
        <a:lstStyle/>
        <a:p>
          <a:endParaRPr lang="en-US"/>
        </a:p>
      </dgm:t>
    </dgm:pt>
    <dgm:pt modelId="{0B2C4A81-F4C1-5B49-B197-D59534DFA1FD}">
      <dgm:prSet custT="1"/>
      <dgm:spPr/>
      <dgm:t>
        <a:bodyPr/>
        <a:lstStyle/>
        <a:p>
          <a:pPr algn="l" rtl="0"/>
          <a:r>
            <a:rPr lang="en-US" sz="1800" dirty="0" smtClean="0">
              <a:latin typeface="Calibri"/>
              <a:cs typeface="Calibri"/>
            </a:rPr>
            <a:t>Negative selection to remove differentiation</a:t>
          </a:r>
          <a:endParaRPr lang="en-US" sz="1800" dirty="0">
            <a:latin typeface="Calibri"/>
            <a:cs typeface="Calibri"/>
          </a:endParaRPr>
        </a:p>
      </dgm:t>
    </dgm:pt>
    <dgm:pt modelId="{DD79FCDA-328A-594E-BB5B-F9A35738BD95}" type="parTrans" cxnId="{6B50BD1F-0E8A-C14A-9A8B-4F4A1006ED41}">
      <dgm:prSet/>
      <dgm:spPr/>
      <dgm:t>
        <a:bodyPr/>
        <a:lstStyle/>
        <a:p>
          <a:endParaRPr lang="en-US"/>
        </a:p>
      </dgm:t>
    </dgm:pt>
    <dgm:pt modelId="{840EEA74-F8C4-3B4E-B419-83259B98976D}" type="sibTrans" cxnId="{6B50BD1F-0E8A-C14A-9A8B-4F4A1006ED41}">
      <dgm:prSet/>
      <dgm:spPr/>
      <dgm:t>
        <a:bodyPr/>
        <a:lstStyle/>
        <a:p>
          <a:endParaRPr lang="en-US"/>
        </a:p>
      </dgm:t>
    </dgm:pt>
    <dgm:pt modelId="{BC13FAE2-DC3B-624C-B7ED-F57F3E51F07A}">
      <dgm:prSet custT="1"/>
      <dgm:spPr/>
      <dgm:t>
        <a:bodyPr/>
        <a:lstStyle/>
        <a:p>
          <a:pPr algn="l" rtl="0"/>
          <a:r>
            <a:rPr lang="en-US" sz="1800" dirty="0" smtClean="0">
              <a:latin typeface="Calibri"/>
              <a:cs typeface="Calibri"/>
            </a:rPr>
            <a:t>Photographic microscopy</a:t>
          </a:r>
          <a:endParaRPr lang="en-US" sz="1800" dirty="0">
            <a:latin typeface="Calibri"/>
            <a:cs typeface="Calibri"/>
          </a:endParaRPr>
        </a:p>
      </dgm:t>
    </dgm:pt>
    <dgm:pt modelId="{9EC7A96E-DAA0-8A45-8619-C1C1675F4EFA}" type="parTrans" cxnId="{2B888277-5C08-6249-8AB7-6093052F42C4}">
      <dgm:prSet/>
      <dgm:spPr/>
      <dgm:t>
        <a:bodyPr/>
        <a:lstStyle/>
        <a:p>
          <a:endParaRPr lang="en-US"/>
        </a:p>
      </dgm:t>
    </dgm:pt>
    <dgm:pt modelId="{AAB5AC0A-24FC-7E40-820D-85DEB378705C}" type="sibTrans" cxnId="{2B888277-5C08-6249-8AB7-6093052F42C4}">
      <dgm:prSet/>
      <dgm:spPr/>
      <dgm:t>
        <a:bodyPr/>
        <a:lstStyle/>
        <a:p>
          <a:endParaRPr lang="en-US"/>
        </a:p>
      </dgm:t>
    </dgm:pt>
    <dgm:pt modelId="{30FE0110-D8F6-C24F-8FCD-B7598567FF3E}" type="pres">
      <dgm:prSet presAssocID="{E6F38927-1CD5-CD49-98E3-609278F873CA}" presName="Name0" presStyleCnt="0">
        <dgm:presLayoutVars>
          <dgm:dir/>
        </dgm:presLayoutVars>
      </dgm:prSet>
      <dgm:spPr/>
      <dgm:t>
        <a:bodyPr/>
        <a:lstStyle/>
        <a:p>
          <a:endParaRPr lang="en-US"/>
        </a:p>
      </dgm:t>
    </dgm:pt>
    <dgm:pt modelId="{90112557-48C6-DA40-9626-9CAE0F75994E}" type="pres">
      <dgm:prSet presAssocID="{33C06C97-3B0C-2849-AAE6-99E25AA87A99}" presName="composite" presStyleCnt="0"/>
      <dgm:spPr/>
    </dgm:pt>
    <dgm:pt modelId="{801A1994-2EB4-1F4F-8B38-BCE63DDCC1E7}" type="pres">
      <dgm:prSet presAssocID="{33C06C97-3B0C-2849-AAE6-99E25AA87A99}" presName="Accent" presStyleLbl="alignAcc1" presStyleIdx="0" presStyleCnt="4"/>
      <dgm:spPr/>
    </dgm:pt>
    <dgm:pt modelId="{01CF7C9A-9180-7942-BC79-7A8340274E23}" type="pres">
      <dgm:prSet presAssocID="{33C06C97-3B0C-2849-AAE6-99E25AA87A99}" presName="Image" presStyleLbl="node1" presStyleIdx="0" presStyleCnt="4" custLinFactNeighborX="-1072" custLinFactNeighborY="-13109"/>
      <dgm:spPr>
        <a:blipFill dpi="0" rotWithShape="1">
          <a:blip xmlns:r="http://schemas.openxmlformats.org/officeDocument/2006/relationships" r:embed="rId1" cstate="screen">
            <a:extLst/>
          </a:blip>
          <a:srcRect/>
          <a:stretch>
            <a:fillRect/>
          </a:stretch>
        </a:blipFill>
      </dgm:spPr>
    </dgm:pt>
    <dgm:pt modelId="{084E8BCE-7AB3-DD4E-8479-19CAAED22DFE}" type="pres">
      <dgm:prSet presAssocID="{33C06C97-3B0C-2849-AAE6-99E25AA87A99}" presName="Child" presStyleLbl="revTx" presStyleIdx="0" presStyleCnt="4" custLinFactNeighborY="-9373">
        <dgm:presLayoutVars>
          <dgm:bulletEnabled val="1"/>
        </dgm:presLayoutVars>
      </dgm:prSet>
      <dgm:spPr/>
      <dgm:t>
        <a:bodyPr/>
        <a:lstStyle/>
        <a:p>
          <a:endParaRPr lang="en-US"/>
        </a:p>
      </dgm:t>
    </dgm:pt>
    <dgm:pt modelId="{8854750C-498B-974B-8F5E-7A0116157BA5}" type="pres">
      <dgm:prSet presAssocID="{33C06C97-3B0C-2849-AAE6-99E25AA87A99}" presName="Parent" presStyleLbl="alignNode1" presStyleIdx="0" presStyleCnt="4" custScaleY="190154" custLinFactY="-5992" custLinFactNeighborY="-100000">
        <dgm:presLayoutVars>
          <dgm:bulletEnabled val="1"/>
        </dgm:presLayoutVars>
      </dgm:prSet>
      <dgm:spPr/>
      <dgm:t>
        <a:bodyPr/>
        <a:lstStyle/>
        <a:p>
          <a:endParaRPr lang="en-US"/>
        </a:p>
      </dgm:t>
    </dgm:pt>
    <dgm:pt modelId="{47D477C1-7791-6D49-BF1B-6E1EBB01BCC2}" type="pres">
      <dgm:prSet presAssocID="{46BEC8B8-ED39-3B4D-A9E8-00B78CA5A403}" presName="sibTrans" presStyleCnt="0"/>
      <dgm:spPr/>
    </dgm:pt>
    <dgm:pt modelId="{0E5BC7C9-14D1-4B40-BE22-37A57150FCBF}" type="pres">
      <dgm:prSet presAssocID="{F2E0AE14-3E8F-8C46-927D-A0E3C66DF53A}" presName="composite" presStyleCnt="0"/>
      <dgm:spPr/>
    </dgm:pt>
    <dgm:pt modelId="{56992F69-40DA-824F-94B3-D9503174FD84}" type="pres">
      <dgm:prSet presAssocID="{F2E0AE14-3E8F-8C46-927D-A0E3C66DF53A}" presName="Accent" presStyleLbl="alignAcc1" presStyleIdx="1" presStyleCnt="4"/>
      <dgm:spPr/>
    </dgm:pt>
    <dgm:pt modelId="{116F44AC-99D8-2041-A5F3-A6FBE36D1921}" type="pres">
      <dgm:prSet presAssocID="{F2E0AE14-3E8F-8C46-927D-A0E3C66DF53A}" presName="Image" presStyleLbl="node1" presStyleIdx="1" presStyleCnt="4" custLinFactNeighborY="-16734"/>
      <dgm:spPr>
        <a:blipFill>
          <a:blip xmlns:r="http://schemas.openxmlformats.org/officeDocument/2006/relationships" r:embed="rId2" cstate="screen">
            <a:extLst>
              <a:ext uri="{28A0092B-C50C-407E-A947-70E740481C1C}">
                <a14:useLocalDpi xmlns:a14="http://schemas.microsoft.com/office/drawing/2010/main" xmlns=""/>
              </a:ext>
            </a:extLst>
          </a:blip>
          <a:srcRect/>
          <a:stretch>
            <a:fillRect l="-14000" r="-14000"/>
          </a:stretch>
        </a:blipFill>
      </dgm:spPr>
      <dgm:t>
        <a:bodyPr/>
        <a:lstStyle/>
        <a:p>
          <a:endParaRPr lang="en-US"/>
        </a:p>
      </dgm:t>
    </dgm:pt>
    <dgm:pt modelId="{B7A469C3-E5B4-E04C-892B-E101022D9893}" type="pres">
      <dgm:prSet presAssocID="{F2E0AE14-3E8F-8C46-927D-A0E3C66DF53A}" presName="Child" presStyleLbl="revTx" presStyleIdx="1" presStyleCnt="4" custScaleY="136674" custLinFactNeighborY="10476">
        <dgm:presLayoutVars>
          <dgm:bulletEnabled val="1"/>
        </dgm:presLayoutVars>
      </dgm:prSet>
      <dgm:spPr/>
      <dgm:t>
        <a:bodyPr/>
        <a:lstStyle/>
        <a:p>
          <a:endParaRPr lang="en-US"/>
        </a:p>
      </dgm:t>
    </dgm:pt>
    <dgm:pt modelId="{3B801293-ACC6-B44B-AC27-04A98E8F8FB7}" type="pres">
      <dgm:prSet presAssocID="{F2E0AE14-3E8F-8C46-927D-A0E3C66DF53A}" presName="Parent" presStyleLbl="alignNode1" presStyleIdx="1" presStyleCnt="4" custScaleY="192362" custLinFactY="-5992" custLinFactNeighborY="-100000">
        <dgm:presLayoutVars>
          <dgm:bulletEnabled val="1"/>
        </dgm:presLayoutVars>
      </dgm:prSet>
      <dgm:spPr/>
      <dgm:t>
        <a:bodyPr/>
        <a:lstStyle/>
        <a:p>
          <a:endParaRPr lang="en-US"/>
        </a:p>
      </dgm:t>
    </dgm:pt>
    <dgm:pt modelId="{49024B75-0C77-1C41-8C22-7F3A2110EADA}" type="pres">
      <dgm:prSet presAssocID="{F8410097-69F3-454F-A08E-8F1DAC7733D3}" presName="sibTrans" presStyleCnt="0"/>
      <dgm:spPr/>
    </dgm:pt>
    <dgm:pt modelId="{F9F174B6-1F01-654C-924E-897D463D8A14}" type="pres">
      <dgm:prSet presAssocID="{46BA8B6C-2EA7-E544-BA71-B96B01128198}" presName="composite" presStyleCnt="0"/>
      <dgm:spPr/>
    </dgm:pt>
    <dgm:pt modelId="{B93AD321-7FAF-1A40-B101-B6D4E53BEE10}" type="pres">
      <dgm:prSet presAssocID="{46BA8B6C-2EA7-E544-BA71-B96B01128198}" presName="Accent" presStyleLbl="alignAcc1" presStyleIdx="2" presStyleCnt="4"/>
      <dgm:spPr/>
    </dgm:pt>
    <dgm:pt modelId="{51B7F6FA-1EC9-0343-A03A-78253C8F0441}" type="pres">
      <dgm:prSet presAssocID="{46BA8B6C-2EA7-E544-BA71-B96B01128198}" presName="Image" presStyleLbl="node1" presStyleIdx="2" presStyleCnt="4" custLinFactNeighborX="-481" custLinFactNeighborY="-15923"/>
      <dgm:spPr>
        <a:blipFill>
          <a:blip xmlns:r="http://schemas.openxmlformats.org/officeDocument/2006/relationships" r:embed="rId3" cstate="screen">
            <a:extLst/>
          </a:blip>
          <a:srcRect/>
          <a:stretch>
            <a:fillRect/>
          </a:stretch>
        </a:blipFill>
      </dgm:spPr>
    </dgm:pt>
    <dgm:pt modelId="{3DAB9503-149F-534B-A6C7-C6842BFD629E}" type="pres">
      <dgm:prSet presAssocID="{46BA8B6C-2EA7-E544-BA71-B96B01128198}" presName="Child" presStyleLbl="revTx" presStyleIdx="2" presStyleCnt="4" custScaleY="146096" custLinFactNeighborY="17423">
        <dgm:presLayoutVars>
          <dgm:bulletEnabled val="1"/>
        </dgm:presLayoutVars>
      </dgm:prSet>
      <dgm:spPr/>
      <dgm:t>
        <a:bodyPr/>
        <a:lstStyle/>
        <a:p>
          <a:endParaRPr lang="en-US"/>
        </a:p>
      </dgm:t>
    </dgm:pt>
    <dgm:pt modelId="{1E5F7E81-61B2-1A49-A4A2-B2AF455B0CCF}" type="pres">
      <dgm:prSet presAssocID="{46BA8B6C-2EA7-E544-BA71-B96B01128198}" presName="Parent" presStyleLbl="alignNode1" presStyleIdx="2" presStyleCnt="4" custScaleY="166783" custLinFactY="-5992" custLinFactNeighborY="-100000">
        <dgm:presLayoutVars>
          <dgm:bulletEnabled val="1"/>
        </dgm:presLayoutVars>
      </dgm:prSet>
      <dgm:spPr/>
      <dgm:t>
        <a:bodyPr/>
        <a:lstStyle/>
        <a:p>
          <a:endParaRPr lang="en-US"/>
        </a:p>
      </dgm:t>
    </dgm:pt>
    <dgm:pt modelId="{781F81CC-7E6B-0344-84E1-7D21221E30DC}" type="pres">
      <dgm:prSet presAssocID="{E901B093-8B06-C648-85C8-D1FF61E3B9E5}" presName="sibTrans" presStyleCnt="0"/>
      <dgm:spPr/>
    </dgm:pt>
    <dgm:pt modelId="{E4F7F35F-BE80-CF43-8C91-90D87F372FE8}" type="pres">
      <dgm:prSet presAssocID="{1F211195-4CCC-EF4E-8D68-ACF8EDAAC2E8}" presName="composite" presStyleCnt="0"/>
      <dgm:spPr/>
    </dgm:pt>
    <dgm:pt modelId="{DAE5D080-1AA7-8B4E-9A57-897808B9420B}" type="pres">
      <dgm:prSet presAssocID="{1F211195-4CCC-EF4E-8D68-ACF8EDAAC2E8}" presName="Accent" presStyleLbl="alignAcc1" presStyleIdx="3" presStyleCnt="4"/>
      <dgm:spPr/>
    </dgm:pt>
    <dgm:pt modelId="{CDCF997B-FC83-4F45-A38A-8EC33FF871F7}" type="pres">
      <dgm:prSet presAssocID="{1F211195-4CCC-EF4E-8D68-ACF8EDAAC2E8}" presName="Image" presStyleLbl="node1" presStyleIdx="3" presStyleCnt="4" custLinFactNeighborY="-16134"/>
      <dgm:spPr>
        <a:blipFill>
          <a:blip xmlns:r="http://schemas.openxmlformats.org/officeDocument/2006/relationships" r:embed="rId4" cstate="screen">
            <a:extLst/>
          </a:blip>
          <a:srcRect/>
          <a:stretch>
            <a:fillRect/>
          </a:stretch>
        </a:blipFill>
      </dgm:spPr>
    </dgm:pt>
    <dgm:pt modelId="{477CB596-89AF-E043-8659-04D5586805D4}" type="pres">
      <dgm:prSet presAssocID="{1F211195-4CCC-EF4E-8D68-ACF8EDAAC2E8}" presName="Child" presStyleLbl="revTx" presStyleIdx="3" presStyleCnt="4" custScaleY="156972" custLinFactNeighborX="518" custLinFactNeighborY="22237">
        <dgm:presLayoutVars>
          <dgm:bulletEnabled val="1"/>
        </dgm:presLayoutVars>
      </dgm:prSet>
      <dgm:spPr/>
      <dgm:t>
        <a:bodyPr/>
        <a:lstStyle/>
        <a:p>
          <a:endParaRPr lang="en-US"/>
        </a:p>
      </dgm:t>
    </dgm:pt>
    <dgm:pt modelId="{E45970B0-C4FC-7B41-885B-4E3A8EC77028}" type="pres">
      <dgm:prSet presAssocID="{1F211195-4CCC-EF4E-8D68-ACF8EDAAC2E8}" presName="Parent" presStyleLbl="alignNode1" presStyleIdx="3" presStyleCnt="4" custScaleY="146058" custLinFactY="-5992" custLinFactNeighborY="-100000">
        <dgm:presLayoutVars>
          <dgm:bulletEnabled val="1"/>
        </dgm:presLayoutVars>
      </dgm:prSet>
      <dgm:spPr/>
      <dgm:t>
        <a:bodyPr/>
        <a:lstStyle/>
        <a:p>
          <a:endParaRPr lang="en-US"/>
        </a:p>
      </dgm:t>
    </dgm:pt>
  </dgm:ptLst>
  <dgm:cxnLst>
    <dgm:cxn modelId="{5DB6A789-3E59-426A-B769-57BD5A3C9BF9}" type="presOf" srcId="{E8F9BCD0-5D7B-A841-BD4F-B6711A3CA769}" destId="{B7A469C3-E5B4-E04C-892B-E101022D9893}" srcOrd="0" destOrd="1" presId="urn:microsoft.com/office/officeart/2008/layout/TitlePictureLineup"/>
    <dgm:cxn modelId="{912CFB23-FC8D-C248-BB7C-25F064536BE7}" srcId="{46BA8B6C-2EA7-E544-BA71-B96B01128198}" destId="{74817064-5F19-A64B-BBAB-3295C9B4697D}" srcOrd="0" destOrd="0" parTransId="{1DFEBE3D-1C5D-A445-8591-4BE261E660F3}" sibTransId="{1BF42FD9-CABF-C443-88CB-8BDD2750AC52}"/>
    <dgm:cxn modelId="{E152885A-5245-3F45-813F-BACDF8E9720D}" srcId="{E6F38927-1CD5-CD49-98E3-609278F873CA}" destId="{46BA8B6C-2EA7-E544-BA71-B96B01128198}" srcOrd="2" destOrd="0" parTransId="{32E6BFC2-01C9-214D-92F2-F8EBE0AC84AD}" sibTransId="{E901B093-8B06-C648-85C8-D1FF61E3B9E5}"/>
    <dgm:cxn modelId="{3174D427-383F-4A77-A71D-77804FD28CA8}" type="presOf" srcId="{DA67FC68-ECF8-3445-B94F-59A9898ED4D4}" destId="{084E8BCE-7AB3-DD4E-8479-19CAAED22DFE}" srcOrd="0" destOrd="1" presId="urn:microsoft.com/office/officeart/2008/layout/TitlePictureLineup"/>
    <dgm:cxn modelId="{D2BF6812-5B5C-40F2-87C1-5AA053D9F464}" type="presOf" srcId="{33C06C97-3B0C-2849-AAE6-99E25AA87A99}" destId="{8854750C-498B-974B-8F5E-7A0116157BA5}" srcOrd="0" destOrd="0" presId="urn:microsoft.com/office/officeart/2008/layout/TitlePictureLineup"/>
    <dgm:cxn modelId="{AA636A07-3307-C04E-AF97-296B9B7D3173}" srcId="{E6F38927-1CD5-CD49-98E3-609278F873CA}" destId="{33C06C97-3B0C-2849-AAE6-99E25AA87A99}" srcOrd="0" destOrd="0" parTransId="{6E4F061C-321D-EF4C-8D10-897250ED0057}" sibTransId="{46BEC8B8-ED39-3B4D-A9E8-00B78CA5A403}"/>
    <dgm:cxn modelId="{72107728-816B-214C-A3FE-FDFBDFECFC3C}" srcId="{33C06C97-3B0C-2849-AAE6-99E25AA87A99}" destId="{DA67FC68-ECF8-3445-B94F-59A9898ED4D4}" srcOrd="1" destOrd="0" parTransId="{53BC752A-D1AF-7A4B-B006-E709B8C385F2}" sibTransId="{464F15A0-6823-F847-92F5-B797B46D6771}"/>
    <dgm:cxn modelId="{646A3A94-8387-4B90-8B6B-CDCE807A41B2}" type="presOf" srcId="{CE98FF44-DA5E-814B-A1E1-D3BC3520A84D}" destId="{B7A469C3-E5B4-E04C-892B-E101022D9893}" srcOrd="0" destOrd="0" presId="urn:microsoft.com/office/officeart/2008/layout/TitlePictureLineup"/>
    <dgm:cxn modelId="{8500120D-5AE5-48BB-BDAD-8371FB248F88}" type="presOf" srcId="{F2E0AE14-3E8F-8C46-927D-A0E3C66DF53A}" destId="{3B801293-ACC6-B44B-AC27-04A98E8F8FB7}" srcOrd="0" destOrd="0" presId="urn:microsoft.com/office/officeart/2008/layout/TitlePictureLineup"/>
    <dgm:cxn modelId="{5857F332-B516-4AF1-89C8-72C9C56EF737}" type="presOf" srcId="{E6F38927-1CD5-CD49-98E3-609278F873CA}" destId="{30FE0110-D8F6-C24F-8FCD-B7598567FF3E}" srcOrd="0" destOrd="0" presId="urn:microsoft.com/office/officeart/2008/layout/TitlePictureLineup"/>
    <dgm:cxn modelId="{F0A5BF1E-246D-4942-9F40-6E8A31EF8FBA}" srcId="{E6F38927-1CD5-CD49-98E3-609278F873CA}" destId="{F2E0AE14-3E8F-8C46-927D-A0E3C66DF53A}" srcOrd="1" destOrd="0" parTransId="{23113B3A-36FC-6640-A93A-EEDC3785D713}" sibTransId="{F8410097-69F3-454F-A08E-8F1DAC7733D3}"/>
    <dgm:cxn modelId="{3BE515D5-7127-7946-9E33-3CF593B2BD6E}" srcId="{33C06C97-3B0C-2849-AAE6-99E25AA87A99}" destId="{46487757-A056-104F-89CF-B03701B73FD0}" srcOrd="0" destOrd="0" parTransId="{405EFDA6-CD01-6D4A-8966-5D4F446D82FB}" sibTransId="{BF21277B-6351-264F-883B-A0AAED6B0C8B}"/>
    <dgm:cxn modelId="{FE7111A1-400B-45D5-91C2-5C1B04437DFC}" type="presOf" srcId="{BC13FAE2-DC3B-624C-B7ED-F57F3E51F07A}" destId="{3DAB9503-149F-534B-A6C7-C6842BFD629E}" srcOrd="0" destOrd="1" presId="urn:microsoft.com/office/officeart/2008/layout/TitlePictureLineup"/>
    <dgm:cxn modelId="{F1C1B00B-0721-4483-857E-88C658D60039}" type="presOf" srcId="{3A67A10C-780B-A947-B06D-FC56B09123BF}" destId="{477CB596-89AF-E043-8659-04D5586805D4}" srcOrd="0" destOrd="0" presId="urn:microsoft.com/office/officeart/2008/layout/TitlePictureLineup"/>
    <dgm:cxn modelId="{D2ABB751-D677-4498-A5B4-4640FDF78D10}" type="presOf" srcId="{3084A8B0-4B88-F24A-AFD0-ED1AA0DC2179}" destId="{B7A469C3-E5B4-E04C-892B-E101022D9893}" srcOrd="0" destOrd="2" presId="urn:microsoft.com/office/officeart/2008/layout/TitlePictureLineup"/>
    <dgm:cxn modelId="{08C23676-0E62-2142-A4DF-0A0C6D2093A8}" srcId="{F2E0AE14-3E8F-8C46-927D-A0E3C66DF53A}" destId="{E8F9BCD0-5D7B-A841-BD4F-B6711A3CA769}" srcOrd="1" destOrd="0" parTransId="{16755132-6511-4E47-AC44-E541FB57DC6A}" sibTransId="{0FF8C309-8CBC-D641-BDE8-148D608B531D}"/>
    <dgm:cxn modelId="{1452AED0-CBC0-344C-9E28-A384AD5219FD}" srcId="{F2E0AE14-3E8F-8C46-927D-A0E3C66DF53A}" destId="{3084A8B0-4B88-F24A-AFD0-ED1AA0DC2179}" srcOrd="2" destOrd="0" parTransId="{F6A489D9-F552-0841-91E4-E5FDD484B065}" sibTransId="{31510F73-B8ED-844C-9881-577840669DC3}"/>
    <dgm:cxn modelId="{A3ECF523-2736-45AF-82CA-F058B8BDBCC2}" type="presOf" srcId="{F9D87054-A538-2048-935B-954A68DE0B37}" destId="{477CB596-89AF-E043-8659-04D5586805D4}" srcOrd="0" destOrd="1" presId="urn:microsoft.com/office/officeart/2008/layout/TitlePictureLineup"/>
    <dgm:cxn modelId="{A6ECAAFC-DEBA-4550-8C7A-D56FB1A0B3A8}" type="presOf" srcId="{46487757-A056-104F-89CF-B03701B73FD0}" destId="{084E8BCE-7AB3-DD4E-8479-19CAAED22DFE}" srcOrd="0" destOrd="0" presId="urn:microsoft.com/office/officeart/2008/layout/TitlePictureLineup"/>
    <dgm:cxn modelId="{6796CF81-5EF1-3444-B500-44BE96752C20}" srcId="{1F211195-4CCC-EF4E-8D68-ACF8EDAAC2E8}" destId="{3A67A10C-780B-A947-B06D-FC56B09123BF}" srcOrd="0" destOrd="0" parTransId="{73B0F342-EB3B-E641-BA82-14A714DB4911}" sibTransId="{84055AD6-7406-A541-89B7-CE50292CFB39}"/>
    <dgm:cxn modelId="{6B50BD1F-0E8A-C14A-9A8B-4F4A1006ED41}" srcId="{46BA8B6C-2EA7-E544-BA71-B96B01128198}" destId="{0B2C4A81-F4C1-5B49-B197-D59534DFA1FD}" srcOrd="2" destOrd="0" parTransId="{DD79FCDA-328A-594E-BB5B-F9A35738BD95}" sibTransId="{840EEA74-F8C4-3B4E-B419-83259B98976D}"/>
    <dgm:cxn modelId="{882B4326-175A-CF4C-B642-FBC6640B2AC1}" srcId="{1F211195-4CCC-EF4E-8D68-ACF8EDAAC2E8}" destId="{F9D87054-A538-2048-935B-954A68DE0B37}" srcOrd="1" destOrd="0" parTransId="{A676DE54-3FA5-714F-AA06-FF7ACC000210}" sibTransId="{4FABE577-B665-774C-A52F-0AD01172851D}"/>
    <dgm:cxn modelId="{A926CDBC-CE23-524C-AF51-77A135A25AD5}" srcId="{F2E0AE14-3E8F-8C46-927D-A0E3C66DF53A}" destId="{CE98FF44-DA5E-814B-A1E1-D3BC3520A84D}" srcOrd="0" destOrd="0" parTransId="{185F45DF-5B0D-F847-8120-7345797C2E52}" sibTransId="{A580C0E8-AA8F-D045-84F5-AA257AABE9D5}"/>
    <dgm:cxn modelId="{2B888277-5C08-6249-8AB7-6093052F42C4}" srcId="{46BA8B6C-2EA7-E544-BA71-B96B01128198}" destId="{BC13FAE2-DC3B-624C-B7ED-F57F3E51F07A}" srcOrd="1" destOrd="0" parTransId="{9EC7A96E-DAA0-8A45-8619-C1C1675F4EFA}" sibTransId="{AAB5AC0A-24FC-7E40-820D-85DEB378705C}"/>
    <dgm:cxn modelId="{42657B3E-022E-4359-BA8F-5E2021981D24}" type="presOf" srcId="{1F211195-4CCC-EF4E-8D68-ACF8EDAAC2E8}" destId="{E45970B0-C4FC-7B41-885B-4E3A8EC77028}" srcOrd="0" destOrd="0" presId="urn:microsoft.com/office/officeart/2008/layout/TitlePictureLineup"/>
    <dgm:cxn modelId="{4DB22620-E7DD-8940-B4DB-046CE827E3C2}" srcId="{E6F38927-1CD5-CD49-98E3-609278F873CA}" destId="{1F211195-4CCC-EF4E-8D68-ACF8EDAAC2E8}" srcOrd="3" destOrd="0" parTransId="{A7BC1D26-8C5B-BD4F-8658-B3657B5D0C43}" sibTransId="{2270C182-47CD-CC41-8B05-EE01F99A8C27}"/>
    <dgm:cxn modelId="{67304189-8B8F-47FA-A89F-90663CA0539C}" type="presOf" srcId="{0B2C4A81-F4C1-5B49-B197-D59534DFA1FD}" destId="{3DAB9503-149F-534B-A6C7-C6842BFD629E}" srcOrd="0" destOrd="2" presId="urn:microsoft.com/office/officeart/2008/layout/TitlePictureLineup"/>
    <dgm:cxn modelId="{A9F24A34-54CC-4DD5-9BBF-1AA8B5B4F70B}" type="presOf" srcId="{74817064-5F19-A64B-BBAB-3295C9B4697D}" destId="{3DAB9503-149F-534B-A6C7-C6842BFD629E}" srcOrd="0" destOrd="0" presId="urn:microsoft.com/office/officeart/2008/layout/TitlePictureLineup"/>
    <dgm:cxn modelId="{AE6892B8-1D5A-465F-A6AE-78FF78E532E8}" type="presOf" srcId="{46BA8B6C-2EA7-E544-BA71-B96B01128198}" destId="{1E5F7E81-61B2-1A49-A4A2-B2AF455B0CCF}" srcOrd="0" destOrd="0" presId="urn:microsoft.com/office/officeart/2008/layout/TitlePictureLineup"/>
    <dgm:cxn modelId="{4FBBE734-9235-415C-8E4E-F609CF3322C1}" type="presParOf" srcId="{30FE0110-D8F6-C24F-8FCD-B7598567FF3E}" destId="{90112557-48C6-DA40-9626-9CAE0F75994E}" srcOrd="0" destOrd="0" presId="urn:microsoft.com/office/officeart/2008/layout/TitlePictureLineup"/>
    <dgm:cxn modelId="{38D0B0A6-FCFE-4717-A636-1AF2435A6F01}" type="presParOf" srcId="{90112557-48C6-DA40-9626-9CAE0F75994E}" destId="{801A1994-2EB4-1F4F-8B38-BCE63DDCC1E7}" srcOrd="0" destOrd="0" presId="urn:microsoft.com/office/officeart/2008/layout/TitlePictureLineup"/>
    <dgm:cxn modelId="{F26D671B-CA80-4327-82A5-D91FBBC58A34}" type="presParOf" srcId="{90112557-48C6-DA40-9626-9CAE0F75994E}" destId="{01CF7C9A-9180-7942-BC79-7A8340274E23}" srcOrd="1" destOrd="0" presId="urn:microsoft.com/office/officeart/2008/layout/TitlePictureLineup"/>
    <dgm:cxn modelId="{687EF0D8-B06A-4B37-9FC8-039BDF442357}" type="presParOf" srcId="{90112557-48C6-DA40-9626-9CAE0F75994E}" destId="{084E8BCE-7AB3-DD4E-8479-19CAAED22DFE}" srcOrd="2" destOrd="0" presId="urn:microsoft.com/office/officeart/2008/layout/TitlePictureLineup"/>
    <dgm:cxn modelId="{EE8CFDE4-E759-41CF-B723-1A5C0667C47D}" type="presParOf" srcId="{90112557-48C6-DA40-9626-9CAE0F75994E}" destId="{8854750C-498B-974B-8F5E-7A0116157BA5}" srcOrd="3" destOrd="0" presId="urn:microsoft.com/office/officeart/2008/layout/TitlePictureLineup"/>
    <dgm:cxn modelId="{5C4D7ADD-3F4E-44A1-B052-F8EC8E990539}" type="presParOf" srcId="{30FE0110-D8F6-C24F-8FCD-B7598567FF3E}" destId="{47D477C1-7791-6D49-BF1B-6E1EBB01BCC2}" srcOrd="1" destOrd="0" presId="urn:microsoft.com/office/officeart/2008/layout/TitlePictureLineup"/>
    <dgm:cxn modelId="{6347ECBB-8782-4779-871A-BE1CF9064A36}" type="presParOf" srcId="{30FE0110-D8F6-C24F-8FCD-B7598567FF3E}" destId="{0E5BC7C9-14D1-4B40-BE22-37A57150FCBF}" srcOrd="2" destOrd="0" presId="urn:microsoft.com/office/officeart/2008/layout/TitlePictureLineup"/>
    <dgm:cxn modelId="{59EA0397-AF7D-4AF0-AB9A-7E51D48191C6}" type="presParOf" srcId="{0E5BC7C9-14D1-4B40-BE22-37A57150FCBF}" destId="{56992F69-40DA-824F-94B3-D9503174FD84}" srcOrd="0" destOrd="0" presId="urn:microsoft.com/office/officeart/2008/layout/TitlePictureLineup"/>
    <dgm:cxn modelId="{A0D9031A-5D5B-44AB-AA73-FBBD113A0734}" type="presParOf" srcId="{0E5BC7C9-14D1-4B40-BE22-37A57150FCBF}" destId="{116F44AC-99D8-2041-A5F3-A6FBE36D1921}" srcOrd="1" destOrd="0" presId="urn:microsoft.com/office/officeart/2008/layout/TitlePictureLineup"/>
    <dgm:cxn modelId="{3FBED369-4840-4D22-9DBC-1AA7F452600C}" type="presParOf" srcId="{0E5BC7C9-14D1-4B40-BE22-37A57150FCBF}" destId="{B7A469C3-E5B4-E04C-892B-E101022D9893}" srcOrd="2" destOrd="0" presId="urn:microsoft.com/office/officeart/2008/layout/TitlePictureLineup"/>
    <dgm:cxn modelId="{7E460293-FD04-462D-8406-6B646CADD519}" type="presParOf" srcId="{0E5BC7C9-14D1-4B40-BE22-37A57150FCBF}" destId="{3B801293-ACC6-B44B-AC27-04A98E8F8FB7}" srcOrd="3" destOrd="0" presId="urn:microsoft.com/office/officeart/2008/layout/TitlePictureLineup"/>
    <dgm:cxn modelId="{7C045858-637F-45B7-992B-7D4910C3286E}" type="presParOf" srcId="{30FE0110-D8F6-C24F-8FCD-B7598567FF3E}" destId="{49024B75-0C77-1C41-8C22-7F3A2110EADA}" srcOrd="3" destOrd="0" presId="urn:microsoft.com/office/officeart/2008/layout/TitlePictureLineup"/>
    <dgm:cxn modelId="{C24AB06E-06F9-4906-96D4-542B6EB94E7B}" type="presParOf" srcId="{30FE0110-D8F6-C24F-8FCD-B7598567FF3E}" destId="{F9F174B6-1F01-654C-924E-897D463D8A14}" srcOrd="4" destOrd="0" presId="urn:microsoft.com/office/officeart/2008/layout/TitlePictureLineup"/>
    <dgm:cxn modelId="{FF5AF362-6239-493D-A050-4DA12507F9C6}" type="presParOf" srcId="{F9F174B6-1F01-654C-924E-897D463D8A14}" destId="{B93AD321-7FAF-1A40-B101-B6D4E53BEE10}" srcOrd="0" destOrd="0" presId="urn:microsoft.com/office/officeart/2008/layout/TitlePictureLineup"/>
    <dgm:cxn modelId="{D62DA1F0-FD9D-43AB-8C9F-D8CBE1B061FC}" type="presParOf" srcId="{F9F174B6-1F01-654C-924E-897D463D8A14}" destId="{51B7F6FA-1EC9-0343-A03A-78253C8F0441}" srcOrd="1" destOrd="0" presId="urn:microsoft.com/office/officeart/2008/layout/TitlePictureLineup"/>
    <dgm:cxn modelId="{67F86513-5C0C-4E16-8441-381AC8902A9F}" type="presParOf" srcId="{F9F174B6-1F01-654C-924E-897D463D8A14}" destId="{3DAB9503-149F-534B-A6C7-C6842BFD629E}" srcOrd="2" destOrd="0" presId="urn:microsoft.com/office/officeart/2008/layout/TitlePictureLineup"/>
    <dgm:cxn modelId="{5332A9F6-660E-4E6C-A5C1-5AF1CAC2DF81}" type="presParOf" srcId="{F9F174B6-1F01-654C-924E-897D463D8A14}" destId="{1E5F7E81-61B2-1A49-A4A2-B2AF455B0CCF}" srcOrd="3" destOrd="0" presId="urn:microsoft.com/office/officeart/2008/layout/TitlePictureLineup"/>
    <dgm:cxn modelId="{5E2763D3-A022-4845-9DE9-8C85078DD1E5}" type="presParOf" srcId="{30FE0110-D8F6-C24F-8FCD-B7598567FF3E}" destId="{781F81CC-7E6B-0344-84E1-7D21221E30DC}" srcOrd="5" destOrd="0" presId="urn:microsoft.com/office/officeart/2008/layout/TitlePictureLineup"/>
    <dgm:cxn modelId="{598C84E5-5EE6-4B9E-AC5C-1BAD154AB36F}" type="presParOf" srcId="{30FE0110-D8F6-C24F-8FCD-B7598567FF3E}" destId="{E4F7F35F-BE80-CF43-8C91-90D87F372FE8}" srcOrd="6" destOrd="0" presId="urn:microsoft.com/office/officeart/2008/layout/TitlePictureLineup"/>
    <dgm:cxn modelId="{EEC2A99C-BCF7-4941-AC20-8427B3D22EE9}" type="presParOf" srcId="{E4F7F35F-BE80-CF43-8C91-90D87F372FE8}" destId="{DAE5D080-1AA7-8B4E-9A57-897808B9420B}" srcOrd="0" destOrd="0" presId="urn:microsoft.com/office/officeart/2008/layout/TitlePictureLineup"/>
    <dgm:cxn modelId="{3F507A9C-8979-4F5B-9B81-6CC1182475A4}" type="presParOf" srcId="{E4F7F35F-BE80-CF43-8C91-90D87F372FE8}" destId="{CDCF997B-FC83-4F45-A38A-8EC33FF871F7}" srcOrd="1" destOrd="0" presId="urn:microsoft.com/office/officeart/2008/layout/TitlePictureLineup"/>
    <dgm:cxn modelId="{45EEF912-25FD-4418-9BCB-2735306EFE46}" type="presParOf" srcId="{E4F7F35F-BE80-CF43-8C91-90D87F372FE8}" destId="{477CB596-89AF-E043-8659-04D5586805D4}" srcOrd="2" destOrd="0" presId="urn:microsoft.com/office/officeart/2008/layout/TitlePictureLineup"/>
    <dgm:cxn modelId="{E8963D96-18CC-47B2-BAC9-2BB02AD25771}" type="presParOf" srcId="{E4F7F35F-BE80-CF43-8C91-90D87F372FE8}" destId="{E45970B0-C4FC-7B41-885B-4E3A8EC77028}" srcOrd="3" destOrd="0" presId="urn:microsoft.com/office/officeart/2008/layout/TitlePictureLineup"/>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446E94-C60A-0749-9289-1EEF58042E09}" type="doc">
      <dgm:prSet loTypeId="urn:microsoft.com/office/officeart/2008/layout/TitlePictureLineup" loCatId="" qsTypeId="urn:microsoft.com/office/officeart/2005/8/quickstyle/simple4" qsCatId="simple" csTypeId="urn:microsoft.com/office/officeart/2005/8/colors/accent1_2" csCatId="accent1" phldr="1"/>
      <dgm:spPr/>
      <dgm:t>
        <a:bodyPr/>
        <a:lstStyle/>
        <a:p>
          <a:endParaRPr lang="en-US"/>
        </a:p>
      </dgm:t>
    </dgm:pt>
    <dgm:pt modelId="{F1143A79-C770-064A-9FCC-6077ADFB9E7B}">
      <dgm:prSet custT="1"/>
      <dgm:spPr/>
      <dgm:t>
        <a:bodyPr/>
        <a:lstStyle/>
        <a:p>
          <a:pPr rtl="0"/>
          <a:r>
            <a:rPr lang="en-US" sz="2400" dirty="0" smtClean="0"/>
            <a:t>Molecular Characterization of </a:t>
          </a:r>
          <a:r>
            <a:rPr lang="en-US" sz="2400" dirty="0" err="1" smtClean="0"/>
            <a:t>hESCs</a:t>
          </a:r>
          <a:endParaRPr lang="en-US" sz="2400" dirty="0"/>
        </a:p>
      </dgm:t>
    </dgm:pt>
    <dgm:pt modelId="{F682E6B0-96C7-BB42-8EB2-06A04904D71F}" type="parTrans" cxnId="{60C6F0EC-5D0D-944E-81D1-049F05F340C5}">
      <dgm:prSet/>
      <dgm:spPr/>
      <dgm:t>
        <a:bodyPr/>
        <a:lstStyle/>
        <a:p>
          <a:endParaRPr lang="en-US"/>
        </a:p>
      </dgm:t>
    </dgm:pt>
    <dgm:pt modelId="{8D7566D2-73F3-0E49-BC38-D2177927405E}" type="sibTrans" cxnId="{60C6F0EC-5D0D-944E-81D1-049F05F340C5}">
      <dgm:prSet/>
      <dgm:spPr/>
      <dgm:t>
        <a:bodyPr/>
        <a:lstStyle/>
        <a:p>
          <a:endParaRPr lang="en-US"/>
        </a:p>
      </dgm:t>
    </dgm:pt>
    <dgm:pt modelId="{D95EF55E-2B33-A84A-95AF-E0681CCC54E0}">
      <dgm:prSet custT="1"/>
      <dgm:spPr/>
      <dgm:t>
        <a:bodyPr/>
        <a:lstStyle/>
        <a:p>
          <a:pPr rtl="0"/>
          <a:r>
            <a:rPr lang="en-US" sz="1800" dirty="0" err="1" smtClean="0">
              <a:latin typeface="Calibri"/>
              <a:cs typeface="Calibri"/>
            </a:rPr>
            <a:t>Karyotypic</a:t>
          </a:r>
          <a:r>
            <a:rPr lang="en-US" sz="1800" dirty="0" smtClean="0">
              <a:latin typeface="Calibri"/>
              <a:cs typeface="Calibri"/>
            </a:rPr>
            <a:t> Analysis</a:t>
          </a:r>
          <a:endParaRPr lang="en-US" sz="1800" dirty="0">
            <a:latin typeface="Calibri"/>
            <a:cs typeface="Calibri"/>
          </a:endParaRPr>
        </a:p>
      </dgm:t>
    </dgm:pt>
    <dgm:pt modelId="{7118BEAE-0361-4544-AACF-53B77F58F8E6}" type="parTrans" cxnId="{2D29A3E8-B8D9-744C-BB2D-34CD46CE84BA}">
      <dgm:prSet/>
      <dgm:spPr/>
      <dgm:t>
        <a:bodyPr/>
        <a:lstStyle/>
        <a:p>
          <a:endParaRPr lang="en-US"/>
        </a:p>
      </dgm:t>
    </dgm:pt>
    <dgm:pt modelId="{4B7F07F9-569E-DA44-B260-1EE9D74BB620}" type="sibTrans" cxnId="{2D29A3E8-B8D9-744C-BB2D-34CD46CE84BA}">
      <dgm:prSet/>
      <dgm:spPr/>
      <dgm:t>
        <a:bodyPr/>
        <a:lstStyle/>
        <a:p>
          <a:endParaRPr lang="en-US"/>
        </a:p>
      </dgm:t>
    </dgm:pt>
    <dgm:pt modelId="{86D3E8B4-C4B7-FA4B-9EB7-2E896126EDD3}">
      <dgm:prSet custT="1"/>
      <dgm:spPr/>
      <dgm:t>
        <a:bodyPr/>
        <a:lstStyle/>
        <a:p>
          <a:pPr rtl="0"/>
          <a:r>
            <a:rPr lang="en-US" sz="1800" dirty="0" smtClean="0">
              <a:latin typeface="Calibri"/>
              <a:cs typeface="Calibri"/>
            </a:rPr>
            <a:t>Fluorescent Microscopy</a:t>
          </a:r>
          <a:endParaRPr lang="en-US" sz="1800" dirty="0">
            <a:latin typeface="Calibri"/>
            <a:cs typeface="Calibri"/>
          </a:endParaRPr>
        </a:p>
      </dgm:t>
    </dgm:pt>
    <dgm:pt modelId="{DC544931-0C57-DD4B-982B-764C83C77205}" type="parTrans" cxnId="{64D516D9-7033-3A43-BCEA-CDCBBD3D2861}">
      <dgm:prSet/>
      <dgm:spPr/>
      <dgm:t>
        <a:bodyPr/>
        <a:lstStyle/>
        <a:p>
          <a:endParaRPr lang="en-US"/>
        </a:p>
      </dgm:t>
    </dgm:pt>
    <dgm:pt modelId="{59D20046-40C9-DA47-A94B-BE57A836BA3A}" type="sibTrans" cxnId="{64D516D9-7033-3A43-BCEA-CDCBBD3D2861}">
      <dgm:prSet/>
      <dgm:spPr/>
      <dgm:t>
        <a:bodyPr/>
        <a:lstStyle/>
        <a:p>
          <a:endParaRPr lang="en-US"/>
        </a:p>
      </dgm:t>
    </dgm:pt>
    <dgm:pt modelId="{3B367BF0-A092-AC42-9E7E-1E29795FC622}">
      <dgm:prSet custT="1"/>
      <dgm:spPr/>
      <dgm:t>
        <a:bodyPr/>
        <a:lstStyle/>
        <a:p>
          <a:pPr rtl="0"/>
          <a:r>
            <a:rPr lang="en-US" sz="1800" dirty="0" err="1" smtClean="0">
              <a:latin typeface="Calibri"/>
              <a:cs typeface="Calibri"/>
            </a:rPr>
            <a:t>Embryoid</a:t>
          </a:r>
          <a:r>
            <a:rPr lang="en-US" sz="1800" dirty="0" smtClean="0">
              <a:latin typeface="Calibri"/>
              <a:cs typeface="Calibri"/>
            </a:rPr>
            <a:t> Body Formation</a:t>
          </a:r>
          <a:endParaRPr lang="en-US" sz="1800" dirty="0">
            <a:latin typeface="Calibri"/>
            <a:cs typeface="Calibri"/>
          </a:endParaRPr>
        </a:p>
      </dgm:t>
    </dgm:pt>
    <dgm:pt modelId="{24A47A72-5B23-754E-BDEE-BDC5E69F7037}" type="parTrans" cxnId="{8A56935D-C869-694F-84E0-A5553FCC64A2}">
      <dgm:prSet/>
      <dgm:spPr/>
      <dgm:t>
        <a:bodyPr/>
        <a:lstStyle/>
        <a:p>
          <a:endParaRPr lang="en-US"/>
        </a:p>
      </dgm:t>
    </dgm:pt>
    <dgm:pt modelId="{9390580C-5F6D-5545-9F84-C25C79962A57}" type="sibTrans" cxnId="{8A56935D-C869-694F-84E0-A5553FCC64A2}">
      <dgm:prSet/>
      <dgm:spPr/>
      <dgm:t>
        <a:bodyPr/>
        <a:lstStyle/>
        <a:p>
          <a:endParaRPr lang="en-US"/>
        </a:p>
      </dgm:t>
    </dgm:pt>
    <dgm:pt modelId="{CD50FD1A-3710-0940-AA87-7AEDA9EDFD0F}">
      <dgm:prSet custT="1"/>
      <dgm:spPr/>
      <dgm:t>
        <a:bodyPr/>
        <a:lstStyle/>
        <a:p>
          <a:pPr rtl="0"/>
          <a:r>
            <a:rPr lang="en-US" sz="1800" dirty="0" smtClean="0">
              <a:latin typeface="Calibri"/>
              <a:cs typeface="Calibri"/>
            </a:rPr>
            <a:t>Immunocytochemistry</a:t>
          </a:r>
          <a:endParaRPr lang="en-US" sz="1800" dirty="0">
            <a:latin typeface="Calibri"/>
            <a:cs typeface="Calibri"/>
          </a:endParaRPr>
        </a:p>
      </dgm:t>
    </dgm:pt>
    <dgm:pt modelId="{13235D2E-EE1B-A844-9B25-C77D0D7435CD}" type="parTrans" cxnId="{5751CAF7-17A5-824D-8EA2-E2B7CAF1AC3C}">
      <dgm:prSet/>
      <dgm:spPr/>
      <dgm:t>
        <a:bodyPr/>
        <a:lstStyle/>
        <a:p>
          <a:endParaRPr lang="en-US"/>
        </a:p>
      </dgm:t>
    </dgm:pt>
    <dgm:pt modelId="{E1A68029-384B-E147-848F-C51D4B385F22}" type="sibTrans" cxnId="{5751CAF7-17A5-824D-8EA2-E2B7CAF1AC3C}">
      <dgm:prSet/>
      <dgm:spPr/>
      <dgm:t>
        <a:bodyPr/>
        <a:lstStyle/>
        <a:p>
          <a:endParaRPr lang="en-US"/>
        </a:p>
      </dgm:t>
    </dgm:pt>
    <dgm:pt modelId="{A7DDF3DB-8660-7C43-9EB4-A342E39B8274}">
      <dgm:prSet custT="1"/>
      <dgm:spPr/>
      <dgm:t>
        <a:bodyPr/>
        <a:lstStyle/>
        <a:p>
          <a:pPr rtl="0"/>
          <a:r>
            <a:rPr lang="en-US" sz="2400" dirty="0" err="1" smtClean="0"/>
            <a:t>cGMP</a:t>
          </a:r>
          <a:endParaRPr lang="en-US" sz="2400" dirty="0"/>
        </a:p>
      </dgm:t>
    </dgm:pt>
    <dgm:pt modelId="{6D315111-7132-B040-B539-BF90B461E2A0}" type="parTrans" cxnId="{3E1B6013-A3B7-694A-9ECA-394F176B4771}">
      <dgm:prSet/>
      <dgm:spPr/>
      <dgm:t>
        <a:bodyPr/>
        <a:lstStyle/>
        <a:p>
          <a:endParaRPr lang="en-US"/>
        </a:p>
      </dgm:t>
    </dgm:pt>
    <dgm:pt modelId="{A14ECA9B-CBCB-FB46-B44C-B0E2D843A6D1}" type="sibTrans" cxnId="{3E1B6013-A3B7-694A-9ECA-394F176B4771}">
      <dgm:prSet/>
      <dgm:spPr/>
      <dgm:t>
        <a:bodyPr/>
        <a:lstStyle/>
        <a:p>
          <a:endParaRPr lang="en-US"/>
        </a:p>
      </dgm:t>
    </dgm:pt>
    <dgm:pt modelId="{F3AF566C-E09C-8C4F-9E33-71E5CE646EB2}">
      <dgm:prSet custT="1"/>
      <dgm:spPr/>
      <dgm:t>
        <a:bodyPr/>
        <a:lstStyle/>
        <a:p>
          <a:pPr rtl="0"/>
          <a:r>
            <a:rPr lang="en-US" sz="2400" dirty="0" smtClean="0"/>
            <a:t>Scale-up </a:t>
          </a:r>
          <a:endParaRPr lang="en-US" sz="2400" dirty="0"/>
        </a:p>
      </dgm:t>
    </dgm:pt>
    <dgm:pt modelId="{573598EC-0626-C144-AEBF-FF5CBE23EAE3}" type="parTrans" cxnId="{9624FD7B-61D1-6B4A-9800-1913B00B35BD}">
      <dgm:prSet/>
      <dgm:spPr/>
      <dgm:t>
        <a:bodyPr/>
        <a:lstStyle/>
        <a:p>
          <a:endParaRPr lang="en-US"/>
        </a:p>
      </dgm:t>
    </dgm:pt>
    <dgm:pt modelId="{026DB44E-2816-3C43-B0CF-6EFBFF692891}" type="sibTrans" cxnId="{9624FD7B-61D1-6B4A-9800-1913B00B35BD}">
      <dgm:prSet/>
      <dgm:spPr/>
      <dgm:t>
        <a:bodyPr/>
        <a:lstStyle/>
        <a:p>
          <a:endParaRPr lang="en-US"/>
        </a:p>
      </dgm:t>
    </dgm:pt>
    <dgm:pt modelId="{C5299688-49E5-8B4A-B51C-A6F4B7625CC4}">
      <dgm:prSet custT="1"/>
      <dgm:spPr/>
      <dgm:t>
        <a:bodyPr/>
        <a:lstStyle/>
        <a:p>
          <a:pPr rtl="0"/>
          <a:r>
            <a:rPr lang="en-US" sz="1800" dirty="0" smtClean="0">
              <a:latin typeface="Calibri"/>
              <a:cs typeface="Calibri"/>
            </a:rPr>
            <a:t>Toxicity testing</a:t>
          </a:r>
          <a:endParaRPr lang="en-US" sz="1800" dirty="0">
            <a:latin typeface="Calibri"/>
            <a:cs typeface="Calibri"/>
          </a:endParaRPr>
        </a:p>
      </dgm:t>
    </dgm:pt>
    <dgm:pt modelId="{FFB31EAA-D9D2-644F-AAC2-11BF01063F26}" type="parTrans" cxnId="{DE8A52F8-8E7A-E343-B9C5-C6342DABD710}">
      <dgm:prSet/>
      <dgm:spPr/>
      <dgm:t>
        <a:bodyPr/>
        <a:lstStyle/>
        <a:p>
          <a:endParaRPr lang="en-US"/>
        </a:p>
      </dgm:t>
    </dgm:pt>
    <dgm:pt modelId="{DD4265A8-C44E-E74D-B4A7-8779861B76D5}" type="sibTrans" cxnId="{DE8A52F8-8E7A-E343-B9C5-C6342DABD710}">
      <dgm:prSet/>
      <dgm:spPr/>
      <dgm:t>
        <a:bodyPr/>
        <a:lstStyle/>
        <a:p>
          <a:endParaRPr lang="en-US"/>
        </a:p>
      </dgm:t>
    </dgm:pt>
    <dgm:pt modelId="{1C5C1420-443E-A548-AA20-95372B79C1F7}">
      <dgm:prSet custT="1"/>
      <dgm:spPr/>
      <dgm:t>
        <a:bodyPr/>
        <a:lstStyle/>
        <a:p>
          <a:pPr rtl="0"/>
          <a:r>
            <a:rPr lang="en-US" sz="1800" dirty="0" smtClean="0">
              <a:latin typeface="Calibri"/>
              <a:cs typeface="Calibri"/>
            </a:rPr>
            <a:t>Regenerative therapy</a:t>
          </a:r>
          <a:endParaRPr lang="en-US" sz="1800" dirty="0">
            <a:latin typeface="Calibri"/>
            <a:cs typeface="Calibri"/>
          </a:endParaRPr>
        </a:p>
      </dgm:t>
    </dgm:pt>
    <dgm:pt modelId="{42B4EA72-A1F0-814D-B7D1-8DAF5C21579A}" type="parTrans" cxnId="{D67F1A5B-0289-0D42-B9A6-2FA41DC1CF8F}">
      <dgm:prSet/>
      <dgm:spPr/>
      <dgm:t>
        <a:bodyPr/>
        <a:lstStyle/>
        <a:p>
          <a:endParaRPr lang="en-US"/>
        </a:p>
      </dgm:t>
    </dgm:pt>
    <dgm:pt modelId="{21C47FF1-60BC-E14B-984F-8F053A3CD3FB}" type="sibTrans" cxnId="{D67F1A5B-0289-0D42-B9A6-2FA41DC1CF8F}">
      <dgm:prSet/>
      <dgm:spPr/>
      <dgm:t>
        <a:bodyPr/>
        <a:lstStyle/>
        <a:p>
          <a:endParaRPr lang="en-US"/>
        </a:p>
      </dgm:t>
    </dgm:pt>
    <dgm:pt modelId="{98425A2E-369F-4F40-9740-314E933E9B94}">
      <dgm:prSet custT="1"/>
      <dgm:spPr/>
      <dgm:t>
        <a:bodyPr/>
        <a:lstStyle/>
        <a:p>
          <a:pPr rtl="0"/>
          <a:r>
            <a:rPr lang="en-US" sz="1800" dirty="0" smtClean="0">
              <a:latin typeface="Calibri"/>
              <a:cs typeface="Calibri"/>
            </a:rPr>
            <a:t>Standard Operating Procedures</a:t>
          </a:r>
          <a:endParaRPr lang="en-US" sz="1800" dirty="0">
            <a:latin typeface="Calibri"/>
            <a:cs typeface="Calibri"/>
          </a:endParaRPr>
        </a:p>
      </dgm:t>
    </dgm:pt>
    <dgm:pt modelId="{47052797-F417-F749-B1C7-498BAAB2135B}" type="parTrans" cxnId="{E4CBAEA4-4ADC-0546-A94F-A2ACEFBFBA8D}">
      <dgm:prSet/>
      <dgm:spPr/>
      <dgm:t>
        <a:bodyPr/>
        <a:lstStyle/>
        <a:p>
          <a:endParaRPr lang="en-US"/>
        </a:p>
      </dgm:t>
    </dgm:pt>
    <dgm:pt modelId="{9F8EE893-EBA2-1C4B-AEDC-DD5A0A02E900}" type="sibTrans" cxnId="{E4CBAEA4-4ADC-0546-A94F-A2ACEFBFBA8D}">
      <dgm:prSet/>
      <dgm:spPr/>
      <dgm:t>
        <a:bodyPr/>
        <a:lstStyle/>
        <a:p>
          <a:endParaRPr lang="en-US"/>
        </a:p>
      </dgm:t>
    </dgm:pt>
    <dgm:pt modelId="{AD83221B-4D43-2446-8545-8BAAF8FC649C}">
      <dgm:prSet custT="1"/>
      <dgm:spPr/>
      <dgm:t>
        <a:bodyPr/>
        <a:lstStyle/>
        <a:p>
          <a:pPr rtl="0"/>
          <a:r>
            <a:rPr lang="en-US" sz="1800" dirty="0" smtClean="0">
              <a:latin typeface="Calibri"/>
              <a:cs typeface="Calibri"/>
            </a:rPr>
            <a:t>Documentation</a:t>
          </a:r>
          <a:endParaRPr lang="en-US" sz="1800" dirty="0">
            <a:latin typeface="Calibri"/>
            <a:cs typeface="Calibri"/>
          </a:endParaRPr>
        </a:p>
      </dgm:t>
    </dgm:pt>
    <dgm:pt modelId="{46E22489-2220-3240-A025-1BE6A3215FA5}" type="parTrans" cxnId="{0752CBE6-916A-9840-9280-6C5C8424005A}">
      <dgm:prSet/>
      <dgm:spPr/>
      <dgm:t>
        <a:bodyPr/>
        <a:lstStyle/>
        <a:p>
          <a:endParaRPr lang="en-US"/>
        </a:p>
      </dgm:t>
    </dgm:pt>
    <dgm:pt modelId="{8BD513D0-A474-3E43-923A-0B4D641CC626}" type="sibTrans" cxnId="{0752CBE6-916A-9840-9280-6C5C8424005A}">
      <dgm:prSet/>
      <dgm:spPr/>
      <dgm:t>
        <a:bodyPr/>
        <a:lstStyle/>
        <a:p>
          <a:endParaRPr lang="en-US"/>
        </a:p>
      </dgm:t>
    </dgm:pt>
    <dgm:pt modelId="{A5EFA3C6-531F-DA41-80F0-355224E0EC5C}">
      <dgm:prSet/>
      <dgm:spPr/>
      <dgm:t>
        <a:bodyPr/>
        <a:lstStyle/>
        <a:p>
          <a:pPr rtl="0"/>
          <a:endParaRPr lang="en-US" sz="2000" dirty="0"/>
        </a:p>
      </dgm:t>
    </dgm:pt>
    <dgm:pt modelId="{9CFD7321-4CDF-5A4A-B2F8-B52C45E96CAA}" type="parTrans" cxnId="{088803F9-B919-D54E-81A1-7A1A3FC7DD8F}">
      <dgm:prSet/>
      <dgm:spPr/>
      <dgm:t>
        <a:bodyPr/>
        <a:lstStyle/>
        <a:p>
          <a:endParaRPr lang="en-US"/>
        </a:p>
      </dgm:t>
    </dgm:pt>
    <dgm:pt modelId="{78416317-A38B-4D48-9FC6-617173FDD19F}" type="sibTrans" cxnId="{088803F9-B919-D54E-81A1-7A1A3FC7DD8F}">
      <dgm:prSet/>
      <dgm:spPr/>
      <dgm:t>
        <a:bodyPr/>
        <a:lstStyle/>
        <a:p>
          <a:endParaRPr lang="en-US"/>
        </a:p>
      </dgm:t>
    </dgm:pt>
    <dgm:pt modelId="{0A0A8627-FCB0-6742-A742-C9C909242C7B}">
      <dgm:prSet custT="1"/>
      <dgm:spPr/>
      <dgm:t>
        <a:bodyPr/>
        <a:lstStyle/>
        <a:p>
          <a:pPr rtl="0"/>
          <a:r>
            <a:rPr lang="en-US" sz="1800" dirty="0" smtClean="0">
              <a:latin typeface="Calibri"/>
              <a:cs typeface="Calibri"/>
            </a:rPr>
            <a:t>Final Product Testing</a:t>
          </a:r>
          <a:endParaRPr lang="en-US" sz="1800" dirty="0">
            <a:latin typeface="Calibri"/>
            <a:cs typeface="Calibri"/>
          </a:endParaRPr>
        </a:p>
      </dgm:t>
    </dgm:pt>
    <dgm:pt modelId="{4B54DE2C-DFC8-6B4B-BF1A-0A8082AE35AA}" type="parTrans" cxnId="{8FB3ACB4-28C8-A14B-89DF-6F3D3C7AE8C6}">
      <dgm:prSet/>
      <dgm:spPr/>
      <dgm:t>
        <a:bodyPr/>
        <a:lstStyle/>
        <a:p>
          <a:endParaRPr lang="en-US"/>
        </a:p>
      </dgm:t>
    </dgm:pt>
    <dgm:pt modelId="{00836071-48C6-E741-B73F-B6B067028B88}" type="sibTrans" cxnId="{8FB3ACB4-28C8-A14B-89DF-6F3D3C7AE8C6}">
      <dgm:prSet/>
      <dgm:spPr/>
      <dgm:t>
        <a:bodyPr/>
        <a:lstStyle/>
        <a:p>
          <a:endParaRPr lang="en-US"/>
        </a:p>
      </dgm:t>
    </dgm:pt>
    <dgm:pt modelId="{B04ECE1B-1BD8-9C49-BB4F-BB6940282790}">
      <dgm:prSet custT="1"/>
      <dgm:spPr/>
      <dgm:t>
        <a:bodyPr/>
        <a:lstStyle/>
        <a:p>
          <a:pPr rtl="0"/>
          <a:r>
            <a:rPr lang="en-US" sz="1800" dirty="0" smtClean="0">
              <a:latin typeface="Calibri"/>
              <a:cs typeface="Calibri"/>
            </a:rPr>
            <a:t>Drug testing</a:t>
          </a:r>
          <a:endParaRPr lang="en-US" sz="1800" dirty="0">
            <a:latin typeface="Calibri"/>
            <a:cs typeface="Calibri"/>
          </a:endParaRPr>
        </a:p>
      </dgm:t>
    </dgm:pt>
    <dgm:pt modelId="{B957FCB5-1E7E-104D-B85E-7DCD9C7071F3}" type="parTrans" cxnId="{20D8556B-54C6-C44F-997A-6E777FD922F0}">
      <dgm:prSet/>
      <dgm:spPr/>
      <dgm:t>
        <a:bodyPr/>
        <a:lstStyle/>
        <a:p>
          <a:endParaRPr lang="en-US"/>
        </a:p>
      </dgm:t>
    </dgm:pt>
    <dgm:pt modelId="{39322C00-6EB3-A643-BE12-3E99C99156C9}" type="sibTrans" cxnId="{20D8556B-54C6-C44F-997A-6E777FD922F0}">
      <dgm:prSet/>
      <dgm:spPr/>
      <dgm:t>
        <a:bodyPr/>
        <a:lstStyle/>
        <a:p>
          <a:endParaRPr lang="en-US"/>
        </a:p>
      </dgm:t>
    </dgm:pt>
    <dgm:pt modelId="{1D9A9277-45A2-654F-9DF9-A2A723A9C039}" type="pres">
      <dgm:prSet presAssocID="{81446E94-C60A-0749-9289-1EEF58042E09}" presName="Name0" presStyleCnt="0">
        <dgm:presLayoutVars>
          <dgm:dir/>
        </dgm:presLayoutVars>
      </dgm:prSet>
      <dgm:spPr/>
      <dgm:t>
        <a:bodyPr/>
        <a:lstStyle/>
        <a:p>
          <a:endParaRPr lang="en-US"/>
        </a:p>
      </dgm:t>
    </dgm:pt>
    <dgm:pt modelId="{5264CAB2-707A-E34E-B201-8382156A1796}" type="pres">
      <dgm:prSet presAssocID="{F1143A79-C770-064A-9FCC-6077ADFB9E7B}" presName="composite" presStyleCnt="0"/>
      <dgm:spPr/>
    </dgm:pt>
    <dgm:pt modelId="{BD2AF101-1B17-A44A-B6AE-6337064BBD7A}" type="pres">
      <dgm:prSet presAssocID="{F1143A79-C770-064A-9FCC-6077ADFB9E7B}" presName="Accent" presStyleLbl="alignAcc1" presStyleIdx="0" presStyleCnt="3"/>
      <dgm:spPr/>
    </dgm:pt>
    <dgm:pt modelId="{1638C024-E784-4044-8565-177832883C81}" type="pres">
      <dgm:prSet presAssocID="{F1143A79-C770-064A-9FCC-6077ADFB9E7B}" presName="Image" presStyleLbl="node1" presStyleIdx="0" presStyleCnt="3" custLinFactNeighborY="8161"/>
      <dgm:spPr>
        <a:blipFill>
          <a:blip xmlns:r="http://schemas.openxmlformats.org/officeDocument/2006/relationships" r:embed="rId1" cstate="screen">
            <a:extLst>
              <a:ext uri="{28A0092B-C50C-407E-A947-70E740481C1C}">
                <a14:useLocalDpi xmlns:a14="http://schemas.microsoft.com/office/drawing/2010/main" xmlns=""/>
              </a:ext>
            </a:extLst>
          </a:blip>
          <a:srcRect/>
          <a:stretch>
            <a:fillRect/>
          </a:stretch>
        </a:blipFill>
      </dgm:spPr>
    </dgm:pt>
    <dgm:pt modelId="{F208998A-1EEA-4C4E-9C58-DF09D24CF988}" type="pres">
      <dgm:prSet presAssocID="{F1143A79-C770-064A-9FCC-6077ADFB9E7B}" presName="Child" presStyleLbl="revTx" presStyleIdx="0" presStyleCnt="3" custScaleX="110722" custLinFactNeighborY="11464">
        <dgm:presLayoutVars>
          <dgm:bulletEnabled val="1"/>
        </dgm:presLayoutVars>
      </dgm:prSet>
      <dgm:spPr/>
      <dgm:t>
        <a:bodyPr/>
        <a:lstStyle/>
        <a:p>
          <a:endParaRPr lang="en-US"/>
        </a:p>
      </dgm:t>
    </dgm:pt>
    <dgm:pt modelId="{73C71B85-3C2C-974A-B684-BB9FBBAD5B9A}" type="pres">
      <dgm:prSet presAssocID="{F1143A79-C770-064A-9FCC-6077ADFB9E7B}" presName="Parent" presStyleLbl="alignNode1" presStyleIdx="0" presStyleCnt="3" custScaleX="120276" custScaleY="191684">
        <dgm:presLayoutVars>
          <dgm:bulletEnabled val="1"/>
        </dgm:presLayoutVars>
      </dgm:prSet>
      <dgm:spPr/>
      <dgm:t>
        <a:bodyPr/>
        <a:lstStyle/>
        <a:p>
          <a:endParaRPr lang="en-US"/>
        </a:p>
      </dgm:t>
    </dgm:pt>
    <dgm:pt modelId="{D8EB6F63-A947-404B-8528-4ED4086B31A6}" type="pres">
      <dgm:prSet presAssocID="{8D7566D2-73F3-0E49-BC38-D2177927405E}" presName="sibTrans" presStyleCnt="0"/>
      <dgm:spPr/>
    </dgm:pt>
    <dgm:pt modelId="{0DDA131C-FF17-DE49-B6EE-29CDF8277936}" type="pres">
      <dgm:prSet presAssocID="{A7DDF3DB-8660-7C43-9EB4-A342E39B8274}" presName="composite" presStyleCnt="0"/>
      <dgm:spPr/>
    </dgm:pt>
    <dgm:pt modelId="{B2516013-9F4D-2D47-BAA9-83A7A8034F6A}" type="pres">
      <dgm:prSet presAssocID="{A7DDF3DB-8660-7C43-9EB4-A342E39B8274}" presName="Accent" presStyleLbl="alignAcc1" presStyleIdx="1" presStyleCnt="3"/>
      <dgm:spPr/>
    </dgm:pt>
    <dgm:pt modelId="{C295DE52-85AA-9848-A687-BBE1C5B5EF9C}" type="pres">
      <dgm:prSet presAssocID="{A7DDF3DB-8660-7C43-9EB4-A342E39B8274}" presName="Image" presStyleLbl="node1" presStyleIdx="1" presStyleCnt="3" custLinFactNeighborY="8157"/>
      <dgm:spPr>
        <a:blipFill>
          <a:blip xmlns:r="http://schemas.openxmlformats.org/officeDocument/2006/relationships" r:embed="rId2" cstate="screen">
            <a:extLst>
              <a:ext uri="{28A0092B-C50C-407E-A947-70E740481C1C}">
                <a14:useLocalDpi xmlns:a14="http://schemas.microsoft.com/office/drawing/2010/main" xmlns=""/>
              </a:ext>
            </a:extLst>
          </a:blip>
          <a:srcRect/>
          <a:stretch>
            <a:fillRect/>
          </a:stretch>
        </a:blipFill>
      </dgm:spPr>
    </dgm:pt>
    <dgm:pt modelId="{B9173780-E95B-CB46-8A16-D02FDCF693D6}" type="pres">
      <dgm:prSet presAssocID="{A7DDF3DB-8660-7C43-9EB4-A342E39B8274}" presName="Child" presStyleLbl="revTx" presStyleIdx="1" presStyleCnt="3" custLinFactNeighborY="10981">
        <dgm:presLayoutVars>
          <dgm:bulletEnabled val="1"/>
        </dgm:presLayoutVars>
      </dgm:prSet>
      <dgm:spPr/>
      <dgm:t>
        <a:bodyPr/>
        <a:lstStyle/>
        <a:p>
          <a:endParaRPr lang="en-US"/>
        </a:p>
      </dgm:t>
    </dgm:pt>
    <dgm:pt modelId="{5439331D-A74D-F946-A823-9DAB9E41B31D}" type="pres">
      <dgm:prSet presAssocID="{A7DDF3DB-8660-7C43-9EB4-A342E39B8274}" presName="Parent" presStyleLbl="alignNode1" presStyleIdx="1" presStyleCnt="3" custScaleX="93406" custScaleY="196172" custLinFactNeighborX="3217" custLinFactNeighborY="-695">
        <dgm:presLayoutVars>
          <dgm:bulletEnabled val="1"/>
        </dgm:presLayoutVars>
      </dgm:prSet>
      <dgm:spPr/>
      <dgm:t>
        <a:bodyPr/>
        <a:lstStyle/>
        <a:p>
          <a:endParaRPr lang="en-US"/>
        </a:p>
      </dgm:t>
    </dgm:pt>
    <dgm:pt modelId="{4147ABBF-A03B-BA43-863A-F3F951E07DF2}" type="pres">
      <dgm:prSet presAssocID="{A14ECA9B-CBCB-FB46-B44C-B0E2D843A6D1}" presName="sibTrans" presStyleCnt="0"/>
      <dgm:spPr/>
    </dgm:pt>
    <dgm:pt modelId="{727B7BB2-E388-6346-A31A-A686C58DA1DD}" type="pres">
      <dgm:prSet presAssocID="{F3AF566C-E09C-8C4F-9E33-71E5CE646EB2}" presName="composite" presStyleCnt="0"/>
      <dgm:spPr/>
    </dgm:pt>
    <dgm:pt modelId="{8BCDF202-AA7E-1B4A-B1EA-48D054D3028D}" type="pres">
      <dgm:prSet presAssocID="{F3AF566C-E09C-8C4F-9E33-71E5CE646EB2}" presName="Accent" presStyleLbl="alignAcc1" presStyleIdx="2" presStyleCnt="3"/>
      <dgm:spPr/>
    </dgm:pt>
    <dgm:pt modelId="{053413EF-AAF0-644C-9A74-BB0907D2F983}" type="pres">
      <dgm:prSet presAssocID="{F3AF566C-E09C-8C4F-9E33-71E5CE646EB2}" presName="Image" presStyleLbl="node1" presStyleIdx="2" presStyleCnt="3" custLinFactNeighborY="9836"/>
      <dgm:spPr>
        <a:blipFill>
          <a:blip xmlns:r="http://schemas.openxmlformats.org/officeDocument/2006/relationships" r:embed="rId3" cstate="screen">
            <a:extLst>
              <a:ext uri="{28A0092B-C50C-407E-A947-70E740481C1C}">
                <a14:useLocalDpi xmlns:a14="http://schemas.microsoft.com/office/drawing/2010/main" xmlns=""/>
              </a:ext>
            </a:extLst>
          </a:blip>
          <a:srcRect/>
          <a:stretch>
            <a:fillRect/>
          </a:stretch>
        </a:blipFill>
      </dgm:spPr>
    </dgm:pt>
    <dgm:pt modelId="{6E1CF865-349B-3D46-B805-1EBEE8120311}" type="pres">
      <dgm:prSet presAssocID="{F3AF566C-E09C-8C4F-9E33-71E5CE646EB2}" presName="Child" presStyleLbl="revTx" presStyleIdx="2" presStyleCnt="3" custLinFactNeighborY="12001">
        <dgm:presLayoutVars>
          <dgm:bulletEnabled val="1"/>
        </dgm:presLayoutVars>
      </dgm:prSet>
      <dgm:spPr/>
      <dgm:t>
        <a:bodyPr/>
        <a:lstStyle/>
        <a:p>
          <a:endParaRPr lang="en-US"/>
        </a:p>
      </dgm:t>
    </dgm:pt>
    <dgm:pt modelId="{675CA2AD-35A5-9B4C-A7DD-CE92BF19BA1B}" type="pres">
      <dgm:prSet presAssocID="{F3AF566C-E09C-8C4F-9E33-71E5CE646EB2}" presName="Parent" presStyleLbl="alignNode1" presStyleIdx="2" presStyleCnt="3" custScaleX="92014" custScaleY="186681" custLinFactNeighborY="6654">
        <dgm:presLayoutVars>
          <dgm:bulletEnabled val="1"/>
        </dgm:presLayoutVars>
      </dgm:prSet>
      <dgm:spPr/>
      <dgm:t>
        <a:bodyPr/>
        <a:lstStyle/>
        <a:p>
          <a:endParaRPr lang="en-US"/>
        </a:p>
      </dgm:t>
    </dgm:pt>
  </dgm:ptLst>
  <dgm:cxnLst>
    <dgm:cxn modelId="{088803F9-B919-D54E-81A1-7A1A3FC7DD8F}" srcId="{A7DDF3DB-8660-7C43-9EB4-A342E39B8274}" destId="{A5EFA3C6-531F-DA41-80F0-355224E0EC5C}" srcOrd="3" destOrd="0" parTransId="{9CFD7321-4CDF-5A4A-B2F8-B52C45E96CAA}" sibTransId="{78416317-A38B-4D48-9FC6-617173FDD19F}"/>
    <dgm:cxn modelId="{20D8556B-54C6-C44F-997A-6E777FD922F0}" srcId="{F3AF566C-E09C-8C4F-9E33-71E5CE646EB2}" destId="{B04ECE1B-1BD8-9C49-BB4F-BB6940282790}" srcOrd="1" destOrd="0" parTransId="{B957FCB5-1E7E-104D-B85E-7DCD9C7071F3}" sibTransId="{39322C00-6EB3-A643-BE12-3E99C99156C9}"/>
    <dgm:cxn modelId="{9A7AD4A2-7FBE-4674-9C76-353F1A425169}" type="presOf" srcId="{F1143A79-C770-064A-9FCC-6077ADFB9E7B}" destId="{73C71B85-3C2C-974A-B684-BB9FBBAD5B9A}" srcOrd="0" destOrd="0" presId="urn:microsoft.com/office/officeart/2008/layout/TitlePictureLineup"/>
    <dgm:cxn modelId="{E4CBAEA4-4ADC-0546-A94F-A2ACEFBFBA8D}" srcId="{A7DDF3DB-8660-7C43-9EB4-A342E39B8274}" destId="{98425A2E-369F-4F40-9740-314E933E9B94}" srcOrd="0" destOrd="0" parTransId="{47052797-F417-F749-B1C7-498BAAB2135B}" sibTransId="{9F8EE893-EBA2-1C4B-AEDC-DD5A0A02E900}"/>
    <dgm:cxn modelId="{DE8A52F8-8E7A-E343-B9C5-C6342DABD710}" srcId="{F3AF566C-E09C-8C4F-9E33-71E5CE646EB2}" destId="{C5299688-49E5-8B4A-B51C-A6F4B7625CC4}" srcOrd="0" destOrd="0" parTransId="{FFB31EAA-D9D2-644F-AAC2-11BF01063F26}" sibTransId="{DD4265A8-C44E-E74D-B4A7-8779861B76D5}"/>
    <dgm:cxn modelId="{8A56935D-C869-694F-84E0-A5553FCC64A2}" srcId="{F1143A79-C770-064A-9FCC-6077ADFB9E7B}" destId="{3B367BF0-A092-AC42-9E7E-1E29795FC622}" srcOrd="2" destOrd="0" parTransId="{24A47A72-5B23-754E-BDEE-BDC5E69F7037}" sibTransId="{9390580C-5F6D-5545-9F84-C25C79962A57}"/>
    <dgm:cxn modelId="{D67F1A5B-0289-0D42-B9A6-2FA41DC1CF8F}" srcId="{F3AF566C-E09C-8C4F-9E33-71E5CE646EB2}" destId="{1C5C1420-443E-A548-AA20-95372B79C1F7}" srcOrd="2" destOrd="0" parTransId="{42B4EA72-A1F0-814D-B7D1-8DAF5C21579A}" sibTransId="{21C47FF1-60BC-E14B-984F-8F053A3CD3FB}"/>
    <dgm:cxn modelId="{3CCF6DC9-7C96-4FF8-A0FC-894CC5BDA632}" type="presOf" srcId="{F3AF566C-E09C-8C4F-9E33-71E5CE646EB2}" destId="{675CA2AD-35A5-9B4C-A7DD-CE92BF19BA1B}" srcOrd="0" destOrd="0" presId="urn:microsoft.com/office/officeart/2008/layout/TitlePictureLineup"/>
    <dgm:cxn modelId="{6B16894C-02FD-4DB4-B8B7-1B3FBB707555}" type="presOf" srcId="{AD83221B-4D43-2446-8545-8BAAF8FC649C}" destId="{B9173780-E95B-CB46-8A16-D02FDCF693D6}" srcOrd="0" destOrd="1" presId="urn:microsoft.com/office/officeart/2008/layout/TitlePictureLineup"/>
    <dgm:cxn modelId="{593450AC-589D-49AC-8072-307FEEAD809B}" type="presOf" srcId="{86D3E8B4-C4B7-FA4B-9EB7-2E896126EDD3}" destId="{F208998A-1EEA-4C4E-9C58-DF09D24CF988}" srcOrd="0" destOrd="1" presId="urn:microsoft.com/office/officeart/2008/layout/TitlePictureLineup"/>
    <dgm:cxn modelId="{FB96E1C1-0ED6-485C-9F95-BFD04A64D803}" type="presOf" srcId="{98425A2E-369F-4F40-9740-314E933E9B94}" destId="{B9173780-E95B-CB46-8A16-D02FDCF693D6}" srcOrd="0" destOrd="0" presId="urn:microsoft.com/office/officeart/2008/layout/TitlePictureLineup"/>
    <dgm:cxn modelId="{8276EDAD-6563-463D-961A-7727273E1F59}" type="presOf" srcId="{3B367BF0-A092-AC42-9E7E-1E29795FC622}" destId="{F208998A-1EEA-4C4E-9C58-DF09D24CF988}" srcOrd="0" destOrd="2" presId="urn:microsoft.com/office/officeart/2008/layout/TitlePictureLineup"/>
    <dgm:cxn modelId="{5751CAF7-17A5-824D-8EA2-E2B7CAF1AC3C}" srcId="{F1143A79-C770-064A-9FCC-6077ADFB9E7B}" destId="{CD50FD1A-3710-0940-AA87-7AEDA9EDFD0F}" srcOrd="3" destOrd="0" parTransId="{13235D2E-EE1B-A844-9B25-C77D0D7435CD}" sibTransId="{E1A68029-384B-E147-848F-C51D4B385F22}"/>
    <dgm:cxn modelId="{64D516D9-7033-3A43-BCEA-CDCBBD3D2861}" srcId="{F1143A79-C770-064A-9FCC-6077ADFB9E7B}" destId="{86D3E8B4-C4B7-FA4B-9EB7-2E896126EDD3}" srcOrd="1" destOrd="0" parTransId="{DC544931-0C57-DD4B-982B-764C83C77205}" sibTransId="{59D20046-40C9-DA47-A94B-BE57A836BA3A}"/>
    <dgm:cxn modelId="{3074EDCA-95FA-45F9-89C9-DFDD39F1B31A}" type="presOf" srcId="{B04ECE1B-1BD8-9C49-BB4F-BB6940282790}" destId="{6E1CF865-349B-3D46-B805-1EBEE8120311}" srcOrd="0" destOrd="1" presId="urn:microsoft.com/office/officeart/2008/layout/TitlePictureLineup"/>
    <dgm:cxn modelId="{60C6F0EC-5D0D-944E-81D1-049F05F340C5}" srcId="{81446E94-C60A-0749-9289-1EEF58042E09}" destId="{F1143A79-C770-064A-9FCC-6077ADFB9E7B}" srcOrd="0" destOrd="0" parTransId="{F682E6B0-96C7-BB42-8EB2-06A04904D71F}" sibTransId="{8D7566D2-73F3-0E49-BC38-D2177927405E}"/>
    <dgm:cxn modelId="{3F230AD6-3557-4A9E-8572-4E697950CE8E}" type="presOf" srcId="{D95EF55E-2B33-A84A-95AF-E0681CCC54E0}" destId="{F208998A-1EEA-4C4E-9C58-DF09D24CF988}" srcOrd="0" destOrd="0" presId="urn:microsoft.com/office/officeart/2008/layout/TitlePictureLineup"/>
    <dgm:cxn modelId="{3E1B6013-A3B7-694A-9ECA-394F176B4771}" srcId="{81446E94-C60A-0749-9289-1EEF58042E09}" destId="{A7DDF3DB-8660-7C43-9EB4-A342E39B8274}" srcOrd="1" destOrd="0" parTransId="{6D315111-7132-B040-B539-BF90B461E2A0}" sibTransId="{A14ECA9B-CBCB-FB46-B44C-B0E2D843A6D1}"/>
    <dgm:cxn modelId="{EEF36EA3-924E-483B-927C-720C31D192CF}" type="presOf" srcId="{C5299688-49E5-8B4A-B51C-A6F4B7625CC4}" destId="{6E1CF865-349B-3D46-B805-1EBEE8120311}" srcOrd="0" destOrd="0" presId="urn:microsoft.com/office/officeart/2008/layout/TitlePictureLineup"/>
    <dgm:cxn modelId="{8FB3ACB4-28C8-A14B-89DF-6F3D3C7AE8C6}" srcId="{A7DDF3DB-8660-7C43-9EB4-A342E39B8274}" destId="{0A0A8627-FCB0-6742-A742-C9C909242C7B}" srcOrd="2" destOrd="0" parTransId="{4B54DE2C-DFC8-6B4B-BF1A-0A8082AE35AA}" sibTransId="{00836071-48C6-E741-B73F-B6B067028B88}"/>
    <dgm:cxn modelId="{272091D2-B82B-426D-A68F-6FAA3B0C1475}" type="presOf" srcId="{1C5C1420-443E-A548-AA20-95372B79C1F7}" destId="{6E1CF865-349B-3D46-B805-1EBEE8120311}" srcOrd="0" destOrd="2" presId="urn:microsoft.com/office/officeart/2008/layout/TitlePictureLineup"/>
    <dgm:cxn modelId="{0752CBE6-916A-9840-9280-6C5C8424005A}" srcId="{A7DDF3DB-8660-7C43-9EB4-A342E39B8274}" destId="{AD83221B-4D43-2446-8545-8BAAF8FC649C}" srcOrd="1" destOrd="0" parTransId="{46E22489-2220-3240-A025-1BE6A3215FA5}" sibTransId="{8BD513D0-A474-3E43-923A-0B4D641CC626}"/>
    <dgm:cxn modelId="{A9B9E616-8C71-4344-8DDC-B455EFE7302C}" type="presOf" srcId="{A7DDF3DB-8660-7C43-9EB4-A342E39B8274}" destId="{5439331D-A74D-F946-A823-9DAB9E41B31D}" srcOrd="0" destOrd="0" presId="urn:microsoft.com/office/officeart/2008/layout/TitlePictureLineup"/>
    <dgm:cxn modelId="{8ADDBD24-D915-4990-8FCF-8506022CB589}" type="presOf" srcId="{0A0A8627-FCB0-6742-A742-C9C909242C7B}" destId="{B9173780-E95B-CB46-8A16-D02FDCF693D6}" srcOrd="0" destOrd="2" presId="urn:microsoft.com/office/officeart/2008/layout/TitlePictureLineup"/>
    <dgm:cxn modelId="{2D29A3E8-B8D9-744C-BB2D-34CD46CE84BA}" srcId="{F1143A79-C770-064A-9FCC-6077ADFB9E7B}" destId="{D95EF55E-2B33-A84A-95AF-E0681CCC54E0}" srcOrd="0" destOrd="0" parTransId="{7118BEAE-0361-4544-AACF-53B77F58F8E6}" sibTransId="{4B7F07F9-569E-DA44-B260-1EE9D74BB620}"/>
    <dgm:cxn modelId="{0FEFDA67-873D-4959-A045-FBB89A027B82}" type="presOf" srcId="{CD50FD1A-3710-0940-AA87-7AEDA9EDFD0F}" destId="{F208998A-1EEA-4C4E-9C58-DF09D24CF988}" srcOrd="0" destOrd="3" presId="urn:microsoft.com/office/officeart/2008/layout/TitlePictureLineup"/>
    <dgm:cxn modelId="{9624FD7B-61D1-6B4A-9800-1913B00B35BD}" srcId="{81446E94-C60A-0749-9289-1EEF58042E09}" destId="{F3AF566C-E09C-8C4F-9E33-71E5CE646EB2}" srcOrd="2" destOrd="0" parTransId="{573598EC-0626-C144-AEBF-FF5CBE23EAE3}" sibTransId="{026DB44E-2816-3C43-B0CF-6EFBFF692891}"/>
    <dgm:cxn modelId="{62C83E31-C461-4CC4-9D8C-B8A26B53AB9C}" type="presOf" srcId="{81446E94-C60A-0749-9289-1EEF58042E09}" destId="{1D9A9277-45A2-654F-9DF9-A2A723A9C039}" srcOrd="0" destOrd="0" presId="urn:microsoft.com/office/officeart/2008/layout/TitlePictureLineup"/>
    <dgm:cxn modelId="{F35494F3-44F5-4B06-9696-067497B501FE}" type="presOf" srcId="{A5EFA3C6-531F-DA41-80F0-355224E0EC5C}" destId="{B9173780-E95B-CB46-8A16-D02FDCF693D6}" srcOrd="0" destOrd="3" presId="urn:microsoft.com/office/officeart/2008/layout/TitlePictureLineup"/>
    <dgm:cxn modelId="{764260E0-5881-4AE1-B32C-F3B860FE3211}" type="presParOf" srcId="{1D9A9277-45A2-654F-9DF9-A2A723A9C039}" destId="{5264CAB2-707A-E34E-B201-8382156A1796}" srcOrd="0" destOrd="0" presId="urn:microsoft.com/office/officeart/2008/layout/TitlePictureLineup"/>
    <dgm:cxn modelId="{3206B438-7712-4723-9AE7-91F9634F769A}" type="presParOf" srcId="{5264CAB2-707A-E34E-B201-8382156A1796}" destId="{BD2AF101-1B17-A44A-B6AE-6337064BBD7A}" srcOrd="0" destOrd="0" presId="urn:microsoft.com/office/officeart/2008/layout/TitlePictureLineup"/>
    <dgm:cxn modelId="{6E5727B9-3EC7-489C-8B0F-F676EB33A70D}" type="presParOf" srcId="{5264CAB2-707A-E34E-B201-8382156A1796}" destId="{1638C024-E784-4044-8565-177832883C81}" srcOrd="1" destOrd="0" presId="urn:microsoft.com/office/officeart/2008/layout/TitlePictureLineup"/>
    <dgm:cxn modelId="{72678A6C-DA0D-44DE-8E1C-C0CA7DE40917}" type="presParOf" srcId="{5264CAB2-707A-E34E-B201-8382156A1796}" destId="{F208998A-1EEA-4C4E-9C58-DF09D24CF988}" srcOrd="2" destOrd="0" presId="urn:microsoft.com/office/officeart/2008/layout/TitlePictureLineup"/>
    <dgm:cxn modelId="{7B5DF16A-4599-4AA8-99FF-9E813C44F557}" type="presParOf" srcId="{5264CAB2-707A-E34E-B201-8382156A1796}" destId="{73C71B85-3C2C-974A-B684-BB9FBBAD5B9A}" srcOrd="3" destOrd="0" presId="urn:microsoft.com/office/officeart/2008/layout/TitlePictureLineup"/>
    <dgm:cxn modelId="{BECD4757-F9E9-44B5-BCCD-79B99FE3D902}" type="presParOf" srcId="{1D9A9277-45A2-654F-9DF9-A2A723A9C039}" destId="{D8EB6F63-A947-404B-8528-4ED4086B31A6}" srcOrd="1" destOrd="0" presId="urn:microsoft.com/office/officeart/2008/layout/TitlePictureLineup"/>
    <dgm:cxn modelId="{48C59943-A9EE-4EE0-8732-DABB14DBD32D}" type="presParOf" srcId="{1D9A9277-45A2-654F-9DF9-A2A723A9C039}" destId="{0DDA131C-FF17-DE49-B6EE-29CDF8277936}" srcOrd="2" destOrd="0" presId="urn:microsoft.com/office/officeart/2008/layout/TitlePictureLineup"/>
    <dgm:cxn modelId="{6B532AEC-4A26-4C22-9389-95CD13E0B3D3}" type="presParOf" srcId="{0DDA131C-FF17-DE49-B6EE-29CDF8277936}" destId="{B2516013-9F4D-2D47-BAA9-83A7A8034F6A}" srcOrd="0" destOrd="0" presId="urn:microsoft.com/office/officeart/2008/layout/TitlePictureLineup"/>
    <dgm:cxn modelId="{98F034C7-B7B3-42D3-971F-72952D55A796}" type="presParOf" srcId="{0DDA131C-FF17-DE49-B6EE-29CDF8277936}" destId="{C295DE52-85AA-9848-A687-BBE1C5B5EF9C}" srcOrd="1" destOrd="0" presId="urn:microsoft.com/office/officeart/2008/layout/TitlePictureLineup"/>
    <dgm:cxn modelId="{1B9FE2C5-61AE-4D2B-87DB-0D284DCB298B}" type="presParOf" srcId="{0DDA131C-FF17-DE49-B6EE-29CDF8277936}" destId="{B9173780-E95B-CB46-8A16-D02FDCF693D6}" srcOrd="2" destOrd="0" presId="urn:microsoft.com/office/officeart/2008/layout/TitlePictureLineup"/>
    <dgm:cxn modelId="{93FEEAE0-5095-410F-B48F-F775727B7907}" type="presParOf" srcId="{0DDA131C-FF17-DE49-B6EE-29CDF8277936}" destId="{5439331D-A74D-F946-A823-9DAB9E41B31D}" srcOrd="3" destOrd="0" presId="urn:microsoft.com/office/officeart/2008/layout/TitlePictureLineup"/>
    <dgm:cxn modelId="{1890CF01-A167-4DD8-958E-42EDAD404001}" type="presParOf" srcId="{1D9A9277-45A2-654F-9DF9-A2A723A9C039}" destId="{4147ABBF-A03B-BA43-863A-F3F951E07DF2}" srcOrd="3" destOrd="0" presId="urn:microsoft.com/office/officeart/2008/layout/TitlePictureLineup"/>
    <dgm:cxn modelId="{49EA0E47-C9C1-4F11-84CD-9AD85266308A}" type="presParOf" srcId="{1D9A9277-45A2-654F-9DF9-A2A723A9C039}" destId="{727B7BB2-E388-6346-A31A-A686C58DA1DD}" srcOrd="4" destOrd="0" presId="urn:microsoft.com/office/officeart/2008/layout/TitlePictureLineup"/>
    <dgm:cxn modelId="{5E08BE35-B8C3-4092-B2A7-6B8357613A85}" type="presParOf" srcId="{727B7BB2-E388-6346-A31A-A686C58DA1DD}" destId="{8BCDF202-AA7E-1B4A-B1EA-48D054D3028D}" srcOrd="0" destOrd="0" presId="urn:microsoft.com/office/officeart/2008/layout/TitlePictureLineup"/>
    <dgm:cxn modelId="{4A5A0CBD-E52D-4281-BB00-7912D0E82663}" type="presParOf" srcId="{727B7BB2-E388-6346-A31A-A686C58DA1DD}" destId="{053413EF-AAF0-644C-9A74-BB0907D2F983}" srcOrd="1" destOrd="0" presId="urn:microsoft.com/office/officeart/2008/layout/TitlePictureLineup"/>
    <dgm:cxn modelId="{1D615C67-5CAA-47D7-B61A-75C5F61C5D18}" type="presParOf" srcId="{727B7BB2-E388-6346-A31A-A686C58DA1DD}" destId="{6E1CF865-349B-3D46-B805-1EBEE8120311}" srcOrd="2" destOrd="0" presId="urn:microsoft.com/office/officeart/2008/layout/TitlePictureLineup"/>
    <dgm:cxn modelId="{0098EB45-6A49-42B2-A94F-464967B3772F}" type="presParOf" srcId="{727B7BB2-E388-6346-A31A-A686C58DA1DD}" destId="{675CA2AD-35A5-9B4C-A7DD-CE92BF19BA1B}" srcOrd="3" destOrd="0" presId="urn:microsoft.com/office/officeart/2008/layout/TitlePictureLineup"/>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01A1994-2EB4-1F4F-8B38-BCE63DDCC1E7}">
      <dsp:nvSpPr>
        <dsp:cNvPr id="0" name=""/>
        <dsp:cNvSpPr/>
      </dsp:nvSpPr>
      <dsp:spPr>
        <a:xfrm>
          <a:off x="2948" y="1016501"/>
          <a:ext cx="0" cy="3308996"/>
        </a:xfrm>
        <a:prstGeom prst="line">
          <a:avLst/>
        </a:prstGeom>
        <a:solidFill>
          <a:schemeClr val="lt1">
            <a:alpha val="90000"/>
            <a:hueOff val="0"/>
            <a:satOff val="0"/>
            <a:lumOff val="0"/>
            <a:alphaOff val="0"/>
          </a:schemeClr>
        </a:solidFill>
        <a:ln w="9525" cap="flat" cmpd="sng" algn="ctr">
          <a:solidFill>
            <a:schemeClr val="accent1">
              <a:shade val="8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1CF7C9A-9180-7942-BC79-7A8340274E23}">
      <dsp:nvSpPr>
        <dsp:cNvPr id="0" name=""/>
        <dsp:cNvSpPr/>
      </dsp:nvSpPr>
      <dsp:spPr>
        <a:xfrm>
          <a:off x="76208" y="931601"/>
          <a:ext cx="1740348" cy="1489048"/>
        </a:xfrm>
        <a:prstGeom prst="rect">
          <a:avLst/>
        </a:prstGeom>
        <a:blipFill dpi="0" rotWithShape="1">
          <a:blip xmlns:r="http://schemas.openxmlformats.org/officeDocument/2006/relationships" r:embed="rId1" cstate="screen">
            <a:extLst/>
          </a:blip>
          <a:srcRect/>
          <a:stretch>
            <a:fillRect/>
          </a:stretch>
        </a:blip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1">
              <a:shade val="80000"/>
              <a:hueOff val="0"/>
              <a:satOff val="0"/>
              <a:lumOff val="0"/>
              <a:alphaOff val="0"/>
              <a:shade val="70000"/>
              <a:satMod val="105000"/>
            </a:schemeClr>
          </a:contourClr>
        </a:sp3d>
      </dsp:spPr>
      <dsp:style>
        <a:lnRef idx="0">
          <a:scrgbClr r="0" g="0" b="0"/>
        </a:lnRef>
        <a:fillRef idx="3">
          <a:scrgbClr r="0" g="0" b="0"/>
        </a:fillRef>
        <a:effectRef idx="2">
          <a:scrgbClr r="0" g="0" b="0"/>
        </a:effectRef>
        <a:fontRef idx="minor">
          <a:schemeClr val="lt1"/>
        </a:fontRef>
      </dsp:style>
    </dsp:sp>
    <dsp:sp modelId="{084E8BCE-7AB3-DD4E-8479-19CAAED22DFE}">
      <dsp:nvSpPr>
        <dsp:cNvPr id="0" name=""/>
        <dsp:cNvSpPr/>
      </dsp:nvSpPr>
      <dsp:spPr>
        <a:xfrm>
          <a:off x="94865" y="2455604"/>
          <a:ext cx="1740348" cy="1709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smtClean="0">
              <a:latin typeface="Calibri"/>
              <a:cs typeface="Calibri"/>
            </a:rPr>
            <a:t>No antibiotics</a:t>
          </a:r>
          <a:endParaRPr lang="en-US" sz="1800" kern="1200" dirty="0">
            <a:latin typeface="Calibri"/>
            <a:cs typeface="Calibri"/>
          </a:endParaRPr>
        </a:p>
        <a:p>
          <a:pPr marL="171450" lvl="1" indent="-171450" algn="l" defTabSz="800100" rtl="0">
            <a:lnSpc>
              <a:spcPct val="90000"/>
            </a:lnSpc>
            <a:spcBef>
              <a:spcPct val="0"/>
            </a:spcBef>
            <a:spcAft>
              <a:spcPct val="15000"/>
            </a:spcAft>
            <a:buChar char="••"/>
          </a:pPr>
          <a:r>
            <a:rPr lang="en-US" sz="1800" kern="1200" dirty="0" err="1" smtClean="0">
              <a:latin typeface="Calibri"/>
              <a:cs typeface="Calibri"/>
            </a:rPr>
            <a:t>Contaminationprevention</a:t>
          </a:r>
          <a:endParaRPr lang="en-US" sz="1800" kern="1200" dirty="0">
            <a:latin typeface="Calibri"/>
            <a:cs typeface="Calibri"/>
          </a:endParaRPr>
        </a:p>
      </dsp:txBody>
      <dsp:txXfrm>
        <a:off x="94865" y="2455604"/>
        <a:ext cx="1740348" cy="1709648"/>
      </dsp:txXfrm>
    </dsp:sp>
    <dsp:sp modelId="{8854750C-498B-974B-8F5E-7A0116157BA5}">
      <dsp:nvSpPr>
        <dsp:cNvPr id="0" name=""/>
        <dsp:cNvSpPr/>
      </dsp:nvSpPr>
      <dsp:spPr>
        <a:xfrm>
          <a:off x="2948" y="93404"/>
          <a:ext cx="1838331" cy="699132"/>
        </a:xfrm>
        <a:prstGeom prst="rect">
          <a:avLst/>
        </a:prstGeom>
        <a:solidFill>
          <a:schemeClr val="accent1">
            <a:shade val="80000"/>
            <a:hueOff val="0"/>
            <a:satOff val="0"/>
            <a:lumOff val="0"/>
            <a:alphaOff val="0"/>
          </a:schemeClr>
        </a:solidFill>
        <a:ln w="9525" cap="flat" cmpd="sng" algn="ctr">
          <a:solidFill>
            <a:schemeClr val="accent1">
              <a:shade val="80000"/>
              <a:hueOff val="0"/>
              <a:satOff val="0"/>
              <a:lumOff val="0"/>
              <a:alphaOff val="0"/>
            </a:schemeClr>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1">
              <a:shade val="80000"/>
              <a:hueOff val="0"/>
              <a:satOff val="0"/>
              <a:lumOff val="0"/>
              <a:alphaOff val="0"/>
              <a:shade val="70000"/>
              <a:satMod val="105000"/>
            </a:schemeClr>
          </a:contourClr>
        </a:sp3d>
      </dsp:spPr>
      <dsp:style>
        <a:lnRef idx="1">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rtl="0">
            <a:lnSpc>
              <a:spcPct val="90000"/>
            </a:lnSpc>
            <a:spcBef>
              <a:spcPct val="0"/>
            </a:spcBef>
            <a:spcAft>
              <a:spcPct val="35000"/>
            </a:spcAft>
          </a:pPr>
          <a:r>
            <a:rPr lang="en-US" sz="1800" kern="1200" dirty="0" smtClean="0"/>
            <a:t>Aseptic Technique</a:t>
          </a:r>
          <a:endParaRPr lang="en-US" sz="1800" kern="1200" dirty="0"/>
        </a:p>
      </dsp:txBody>
      <dsp:txXfrm>
        <a:off x="2948" y="93404"/>
        <a:ext cx="1838331" cy="699132"/>
      </dsp:txXfrm>
    </dsp:sp>
    <dsp:sp modelId="{56992F69-40DA-824F-94B3-D9503174FD84}">
      <dsp:nvSpPr>
        <dsp:cNvPr id="0" name=""/>
        <dsp:cNvSpPr/>
      </dsp:nvSpPr>
      <dsp:spPr>
        <a:xfrm>
          <a:off x="2131405" y="1020560"/>
          <a:ext cx="0" cy="3308996"/>
        </a:xfrm>
        <a:prstGeom prst="line">
          <a:avLst/>
        </a:prstGeom>
        <a:solidFill>
          <a:schemeClr val="lt1">
            <a:alpha val="90000"/>
            <a:hueOff val="0"/>
            <a:satOff val="0"/>
            <a:lumOff val="0"/>
            <a:alphaOff val="0"/>
          </a:schemeClr>
        </a:solidFill>
        <a:ln w="9525" cap="flat" cmpd="sng" algn="ctr">
          <a:solidFill>
            <a:schemeClr val="accent1">
              <a:shade val="80000"/>
              <a:hueOff val="-78522"/>
              <a:satOff val="877"/>
              <a:lumOff val="8408"/>
              <a:alphaOff val="0"/>
            </a:schemeClr>
          </a:solidFill>
          <a:prstDash val="solid"/>
        </a:ln>
        <a:effectLst/>
      </dsp:spPr>
      <dsp:style>
        <a:lnRef idx="1">
          <a:scrgbClr r="0" g="0" b="0"/>
        </a:lnRef>
        <a:fillRef idx="1">
          <a:scrgbClr r="0" g="0" b="0"/>
        </a:fillRef>
        <a:effectRef idx="0">
          <a:scrgbClr r="0" g="0" b="0"/>
        </a:effectRef>
        <a:fontRef idx="minor"/>
      </dsp:style>
    </dsp:sp>
    <dsp:sp modelId="{116F44AC-99D8-2041-A5F3-A6FBE36D1921}">
      <dsp:nvSpPr>
        <dsp:cNvPr id="0" name=""/>
        <dsp:cNvSpPr/>
      </dsp:nvSpPr>
      <dsp:spPr>
        <a:xfrm>
          <a:off x="2223322" y="881682"/>
          <a:ext cx="1740348" cy="1489048"/>
        </a:xfrm>
        <a:prstGeom prst="rect">
          <a:avLst/>
        </a:prstGeom>
        <a:blipFill>
          <a:blip xmlns:r="http://schemas.openxmlformats.org/officeDocument/2006/relationships" r:embed="rId2" cstate="screen">
            <a:extLst>
              <a:ext uri="{28A0092B-C50C-407E-A947-70E740481C1C}">
                <a14:useLocalDpi xmlns:a14="http://schemas.microsoft.com/office/drawing/2010/main" xmlns=""/>
              </a:ext>
            </a:extLst>
          </a:blip>
          <a:srcRect/>
          <a:stretch>
            <a:fillRect l="-14000" r="-14000"/>
          </a:stretch>
        </a:blip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1">
              <a:shade val="80000"/>
              <a:hueOff val="-78522"/>
              <a:satOff val="877"/>
              <a:lumOff val="8408"/>
              <a:alphaOff val="0"/>
              <a:shade val="70000"/>
              <a:satMod val="105000"/>
            </a:schemeClr>
          </a:contourClr>
        </a:sp3d>
      </dsp:spPr>
      <dsp:style>
        <a:lnRef idx="0">
          <a:scrgbClr r="0" g="0" b="0"/>
        </a:lnRef>
        <a:fillRef idx="3">
          <a:scrgbClr r="0" g="0" b="0"/>
        </a:fillRef>
        <a:effectRef idx="2">
          <a:scrgbClr r="0" g="0" b="0"/>
        </a:effectRef>
        <a:fontRef idx="minor">
          <a:schemeClr val="lt1"/>
        </a:fontRef>
      </dsp:style>
    </dsp:sp>
    <dsp:sp modelId="{B7A469C3-E5B4-E04C-892B-E101022D9893}">
      <dsp:nvSpPr>
        <dsp:cNvPr id="0" name=""/>
        <dsp:cNvSpPr/>
      </dsp:nvSpPr>
      <dsp:spPr>
        <a:xfrm>
          <a:off x="2223322" y="2485513"/>
          <a:ext cx="1740348" cy="2336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smtClean="0">
              <a:latin typeface="Calibri"/>
              <a:cs typeface="Calibri"/>
            </a:rPr>
            <a:t>Challenging laboratory math</a:t>
          </a:r>
          <a:endParaRPr lang="en-US" sz="1800" kern="1200" dirty="0">
            <a:latin typeface="Calibri"/>
            <a:cs typeface="Calibri"/>
          </a:endParaRPr>
        </a:p>
        <a:p>
          <a:pPr marL="171450" lvl="1" indent="-171450" algn="l" defTabSz="800100" rtl="0">
            <a:lnSpc>
              <a:spcPct val="90000"/>
            </a:lnSpc>
            <a:spcBef>
              <a:spcPct val="0"/>
            </a:spcBef>
            <a:spcAft>
              <a:spcPct val="15000"/>
            </a:spcAft>
            <a:buChar char="••"/>
          </a:pPr>
          <a:r>
            <a:rPr lang="en-US" sz="1800" kern="1200" dirty="0" smtClean="0">
              <a:latin typeface="Calibri"/>
              <a:cs typeface="Calibri"/>
            </a:rPr>
            <a:t>Two distinct culture systems</a:t>
          </a:r>
          <a:endParaRPr lang="en-US" sz="1800" kern="1200" dirty="0">
            <a:latin typeface="Calibri"/>
            <a:cs typeface="Calibri"/>
          </a:endParaRPr>
        </a:p>
        <a:p>
          <a:pPr marL="171450" lvl="1" indent="-171450" algn="l" defTabSz="800100" rtl="0">
            <a:lnSpc>
              <a:spcPct val="90000"/>
            </a:lnSpc>
            <a:spcBef>
              <a:spcPct val="0"/>
            </a:spcBef>
            <a:spcAft>
              <a:spcPct val="15000"/>
            </a:spcAft>
            <a:buChar char="••"/>
          </a:pPr>
          <a:r>
            <a:rPr lang="en-US" sz="1800" kern="1200" dirty="0" smtClean="0">
              <a:latin typeface="Calibri"/>
              <a:cs typeface="Calibri"/>
            </a:rPr>
            <a:t>Sequence and timing</a:t>
          </a:r>
          <a:endParaRPr lang="en-US" sz="1800" kern="1200" dirty="0">
            <a:latin typeface="Calibri"/>
            <a:cs typeface="Calibri"/>
          </a:endParaRPr>
        </a:p>
      </dsp:txBody>
      <dsp:txXfrm>
        <a:off x="2223322" y="2485513"/>
        <a:ext cx="1740348" cy="2336644"/>
      </dsp:txXfrm>
    </dsp:sp>
    <dsp:sp modelId="{3B801293-ACC6-B44B-AC27-04A98E8F8FB7}">
      <dsp:nvSpPr>
        <dsp:cNvPr id="0" name=""/>
        <dsp:cNvSpPr/>
      </dsp:nvSpPr>
      <dsp:spPr>
        <a:xfrm>
          <a:off x="2131405" y="93404"/>
          <a:ext cx="1838331" cy="707250"/>
        </a:xfrm>
        <a:prstGeom prst="rect">
          <a:avLst/>
        </a:prstGeom>
        <a:solidFill>
          <a:schemeClr val="accent1">
            <a:shade val="80000"/>
            <a:hueOff val="-78522"/>
            <a:satOff val="877"/>
            <a:lumOff val="8408"/>
            <a:alphaOff val="0"/>
          </a:schemeClr>
        </a:solidFill>
        <a:ln w="9525" cap="flat" cmpd="sng" algn="ctr">
          <a:solidFill>
            <a:schemeClr val="accent1">
              <a:shade val="80000"/>
              <a:hueOff val="-78522"/>
              <a:satOff val="877"/>
              <a:lumOff val="8408"/>
              <a:alphaOff val="0"/>
            </a:schemeClr>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1">
              <a:shade val="80000"/>
              <a:hueOff val="-78522"/>
              <a:satOff val="877"/>
              <a:lumOff val="8408"/>
              <a:alphaOff val="0"/>
              <a:shade val="70000"/>
              <a:satMod val="105000"/>
            </a:schemeClr>
          </a:contourClr>
        </a:sp3d>
      </dsp:spPr>
      <dsp:style>
        <a:lnRef idx="1">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rtl="0">
            <a:lnSpc>
              <a:spcPct val="90000"/>
            </a:lnSpc>
            <a:spcBef>
              <a:spcPct val="0"/>
            </a:spcBef>
            <a:spcAft>
              <a:spcPct val="35000"/>
            </a:spcAft>
          </a:pPr>
          <a:r>
            <a:rPr lang="en-US" sz="1800" kern="1200" dirty="0" smtClean="0"/>
            <a:t>Media and Matrix Preparation</a:t>
          </a:r>
          <a:endParaRPr lang="en-US" sz="1800" kern="1200" dirty="0"/>
        </a:p>
      </dsp:txBody>
      <dsp:txXfrm>
        <a:off x="2131405" y="93404"/>
        <a:ext cx="1838331" cy="707250"/>
      </dsp:txXfrm>
    </dsp:sp>
    <dsp:sp modelId="{B93AD321-7FAF-1A40-B101-B6D4E53BEE10}">
      <dsp:nvSpPr>
        <dsp:cNvPr id="0" name=""/>
        <dsp:cNvSpPr/>
      </dsp:nvSpPr>
      <dsp:spPr>
        <a:xfrm>
          <a:off x="4259862" y="973537"/>
          <a:ext cx="0" cy="3308996"/>
        </a:xfrm>
        <a:prstGeom prst="line">
          <a:avLst/>
        </a:prstGeom>
        <a:solidFill>
          <a:schemeClr val="lt1">
            <a:alpha val="90000"/>
            <a:hueOff val="0"/>
            <a:satOff val="0"/>
            <a:lumOff val="0"/>
            <a:alphaOff val="0"/>
          </a:schemeClr>
        </a:solidFill>
        <a:ln w="9525" cap="flat" cmpd="sng" algn="ctr">
          <a:solidFill>
            <a:schemeClr val="accent1">
              <a:shade val="80000"/>
              <a:hueOff val="-157043"/>
              <a:satOff val="1755"/>
              <a:lumOff val="16815"/>
              <a:alphaOff val="0"/>
            </a:schemeClr>
          </a:solidFill>
          <a:prstDash val="solid"/>
        </a:ln>
        <a:effectLst/>
      </dsp:spPr>
      <dsp:style>
        <a:lnRef idx="1">
          <a:scrgbClr r="0" g="0" b="0"/>
        </a:lnRef>
        <a:fillRef idx="1">
          <a:scrgbClr r="0" g="0" b="0"/>
        </a:fillRef>
        <a:effectRef idx="0">
          <a:scrgbClr r="0" g="0" b="0"/>
        </a:effectRef>
        <a:fontRef idx="minor"/>
      </dsp:style>
    </dsp:sp>
    <dsp:sp modelId="{51B7F6FA-1EC9-0343-A03A-78253C8F0441}">
      <dsp:nvSpPr>
        <dsp:cNvPr id="0" name=""/>
        <dsp:cNvSpPr/>
      </dsp:nvSpPr>
      <dsp:spPr>
        <a:xfrm>
          <a:off x="4343408" y="846736"/>
          <a:ext cx="1740348" cy="1489048"/>
        </a:xfrm>
        <a:prstGeom prst="rect">
          <a:avLst/>
        </a:prstGeom>
        <a:blipFill>
          <a:blip xmlns:r="http://schemas.openxmlformats.org/officeDocument/2006/relationships" r:embed="rId3" cstate="screen">
            <a:extLst/>
          </a:blip>
          <a:srcRect/>
          <a:stretch>
            <a:fillRect/>
          </a:stretch>
        </a:blip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1">
              <a:shade val="80000"/>
              <a:hueOff val="-157043"/>
              <a:satOff val="1755"/>
              <a:lumOff val="16815"/>
              <a:alphaOff val="0"/>
              <a:shade val="70000"/>
              <a:satMod val="105000"/>
            </a:schemeClr>
          </a:contourClr>
        </a:sp3d>
      </dsp:spPr>
      <dsp:style>
        <a:lnRef idx="0">
          <a:scrgbClr r="0" g="0" b="0"/>
        </a:lnRef>
        <a:fillRef idx="3">
          <a:scrgbClr r="0" g="0" b="0"/>
        </a:fillRef>
        <a:effectRef idx="2">
          <a:scrgbClr r="0" g="0" b="0"/>
        </a:effectRef>
        <a:fontRef idx="minor">
          <a:schemeClr val="lt1"/>
        </a:fontRef>
      </dsp:style>
    </dsp:sp>
    <dsp:sp modelId="{3DAB9503-149F-534B-A6C7-C6842BFD629E}">
      <dsp:nvSpPr>
        <dsp:cNvPr id="0" name=""/>
        <dsp:cNvSpPr/>
      </dsp:nvSpPr>
      <dsp:spPr>
        <a:xfrm>
          <a:off x="4351779" y="2476718"/>
          <a:ext cx="1740348" cy="2497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smtClean="0">
              <a:latin typeface="Calibri"/>
              <a:cs typeface="Calibri"/>
            </a:rPr>
            <a:t>When and how to passage</a:t>
          </a:r>
          <a:endParaRPr lang="en-US" sz="1800" kern="1200" dirty="0">
            <a:latin typeface="Calibri"/>
            <a:cs typeface="Calibri"/>
          </a:endParaRPr>
        </a:p>
        <a:p>
          <a:pPr marL="171450" lvl="1" indent="-171450" algn="l" defTabSz="800100" rtl="0">
            <a:lnSpc>
              <a:spcPct val="90000"/>
            </a:lnSpc>
            <a:spcBef>
              <a:spcPct val="0"/>
            </a:spcBef>
            <a:spcAft>
              <a:spcPct val="15000"/>
            </a:spcAft>
            <a:buChar char="••"/>
          </a:pPr>
          <a:r>
            <a:rPr lang="en-US" sz="1800" kern="1200" dirty="0" smtClean="0">
              <a:latin typeface="Calibri"/>
              <a:cs typeface="Calibri"/>
            </a:rPr>
            <a:t>Photographic microscopy</a:t>
          </a:r>
          <a:endParaRPr lang="en-US" sz="1800" kern="1200" dirty="0">
            <a:latin typeface="Calibri"/>
            <a:cs typeface="Calibri"/>
          </a:endParaRPr>
        </a:p>
        <a:p>
          <a:pPr marL="171450" lvl="1" indent="-171450" algn="l" defTabSz="800100" rtl="0">
            <a:lnSpc>
              <a:spcPct val="90000"/>
            </a:lnSpc>
            <a:spcBef>
              <a:spcPct val="0"/>
            </a:spcBef>
            <a:spcAft>
              <a:spcPct val="15000"/>
            </a:spcAft>
            <a:buChar char="••"/>
          </a:pPr>
          <a:r>
            <a:rPr lang="en-US" sz="1800" kern="1200" dirty="0" smtClean="0">
              <a:latin typeface="Calibri"/>
              <a:cs typeface="Calibri"/>
            </a:rPr>
            <a:t>Negative selection to remove differentiation</a:t>
          </a:r>
          <a:endParaRPr lang="en-US" sz="1800" kern="1200" dirty="0">
            <a:latin typeface="Calibri"/>
            <a:cs typeface="Calibri"/>
          </a:endParaRPr>
        </a:p>
      </dsp:txBody>
      <dsp:txXfrm>
        <a:off x="4351779" y="2476718"/>
        <a:ext cx="1740348" cy="2497727"/>
      </dsp:txXfrm>
    </dsp:sp>
    <dsp:sp modelId="{1E5F7E81-61B2-1A49-A4A2-B2AF455B0CCF}">
      <dsp:nvSpPr>
        <dsp:cNvPr id="0" name=""/>
        <dsp:cNvSpPr/>
      </dsp:nvSpPr>
      <dsp:spPr>
        <a:xfrm>
          <a:off x="4259862" y="93404"/>
          <a:ext cx="1838331" cy="613204"/>
        </a:xfrm>
        <a:prstGeom prst="rect">
          <a:avLst/>
        </a:prstGeom>
        <a:solidFill>
          <a:schemeClr val="accent1">
            <a:shade val="80000"/>
            <a:hueOff val="-157043"/>
            <a:satOff val="1755"/>
            <a:lumOff val="16815"/>
            <a:alphaOff val="0"/>
          </a:schemeClr>
        </a:solidFill>
        <a:ln w="9525" cap="flat" cmpd="sng" algn="ctr">
          <a:solidFill>
            <a:schemeClr val="accent1">
              <a:shade val="80000"/>
              <a:hueOff val="-157043"/>
              <a:satOff val="1755"/>
              <a:lumOff val="16815"/>
              <a:alphaOff val="0"/>
            </a:schemeClr>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1">
              <a:shade val="80000"/>
              <a:hueOff val="-157043"/>
              <a:satOff val="1755"/>
              <a:lumOff val="16815"/>
              <a:alphaOff val="0"/>
              <a:shade val="70000"/>
              <a:satMod val="105000"/>
            </a:schemeClr>
          </a:contourClr>
        </a:sp3d>
      </dsp:spPr>
      <dsp:style>
        <a:lnRef idx="1">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rtl="0">
            <a:lnSpc>
              <a:spcPct val="90000"/>
            </a:lnSpc>
            <a:spcBef>
              <a:spcPct val="0"/>
            </a:spcBef>
            <a:spcAft>
              <a:spcPct val="35000"/>
            </a:spcAft>
          </a:pPr>
          <a:r>
            <a:rPr lang="en-US" sz="1800" kern="1200" dirty="0" smtClean="0"/>
            <a:t>Passaging and Maintenance</a:t>
          </a:r>
          <a:endParaRPr lang="en-US" sz="1800" kern="1200" dirty="0"/>
        </a:p>
      </dsp:txBody>
      <dsp:txXfrm>
        <a:off x="4259862" y="93404"/>
        <a:ext cx="1838331" cy="613204"/>
      </dsp:txXfrm>
    </dsp:sp>
    <dsp:sp modelId="{DAE5D080-1AA7-8B4E-9A57-897808B9420B}">
      <dsp:nvSpPr>
        <dsp:cNvPr id="0" name=""/>
        <dsp:cNvSpPr/>
      </dsp:nvSpPr>
      <dsp:spPr>
        <a:xfrm>
          <a:off x="6388319" y="935438"/>
          <a:ext cx="0" cy="3308996"/>
        </a:xfrm>
        <a:prstGeom prst="line">
          <a:avLst/>
        </a:prstGeom>
        <a:solidFill>
          <a:schemeClr val="lt1">
            <a:alpha val="90000"/>
            <a:hueOff val="0"/>
            <a:satOff val="0"/>
            <a:lumOff val="0"/>
            <a:alphaOff val="0"/>
          </a:schemeClr>
        </a:solidFill>
        <a:ln w="9525" cap="flat" cmpd="sng" algn="ctr">
          <a:solidFill>
            <a:schemeClr val="accent1">
              <a:shade val="80000"/>
              <a:hueOff val="-235565"/>
              <a:satOff val="2632"/>
              <a:lumOff val="25223"/>
              <a:alphaOff val="0"/>
            </a:schemeClr>
          </a:solidFill>
          <a:prstDash val="solid"/>
        </a:ln>
        <a:effectLst/>
      </dsp:spPr>
      <dsp:style>
        <a:lnRef idx="1">
          <a:scrgbClr r="0" g="0" b="0"/>
        </a:lnRef>
        <a:fillRef idx="1">
          <a:scrgbClr r="0" g="0" b="0"/>
        </a:fillRef>
        <a:effectRef idx="0">
          <a:scrgbClr r="0" g="0" b="0"/>
        </a:effectRef>
        <a:fontRef idx="minor"/>
      </dsp:style>
    </dsp:sp>
    <dsp:sp modelId="{CDCF997B-FC83-4F45-A38A-8EC33FF871F7}">
      <dsp:nvSpPr>
        <dsp:cNvPr id="0" name=""/>
        <dsp:cNvSpPr/>
      </dsp:nvSpPr>
      <dsp:spPr>
        <a:xfrm>
          <a:off x="6480236" y="805494"/>
          <a:ext cx="1740348" cy="1489048"/>
        </a:xfrm>
        <a:prstGeom prst="rect">
          <a:avLst/>
        </a:prstGeom>
        <a:blipFill>
          <a:blip xmlns:r="http://schemas.openxmlformats.org/officeDocument/2006/relationships" r:embed="rId4" cstate="screen">
            <a:extLst/>
          </a:blip>
          <a:srcRect/>
          <a:stretch>
            <a:fillRect/>
          </a:stretch>
        </a:blip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1">
              <a:shade val="80000"/>
              <a:hueOff val="-235565"/>
              <a:satOff val="2632"/>
              <a:lumOff val="25223"/>
              <a:alphaOff val="0"/>
              <a:shade val="70000"/>
              <a:satMod val="105000"/>
            </a:schemeClr>
          </a:contourClr>
        </a:sp3d>
      </dsp:spPr>
      <dsp:style>
        <a:lnRef idx="0">
          <a:scrgbClr r="0" g="0" b="0"/>
        </a:lnRef>
        <a:fillRef idx="3">
          <a:scrgbClr r="0" g="0" b="0"/>
        </a:fillRef>
        <a:effectRef idx="2">
          <a:scrgbClr r="0" g="0" b="0"/>
        </a:effectRef>
        <a:fontRef idx="minor">
          <a:schemeClr val="lt1"/>
        </a:fontRef>
      </dsp:style>
    </dsp:sp>
    <dsp:sp modelId="{477CB596-89AF-E043-8659-04D5586805D4}">
      <dsp:nvSpPr>
        <dsp:cNvPr id="0" name=""/>
        <dsp:cNvSpPr/>
      </dsp:nvSpPr>
      <dsp:spPr>
        <a:xfrm>
          <a:off x="6489251" y="2427950"/>
          <a:ext cx="1740348" cy="2683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smtClean="0">
              <a:latin typeface="Calibri"/>
              <a:cs typeface="Calibri"/>
            </a:rPr>
            <a:t>Live cells to start, freezing prior to break</a:t>
          </a:r>
          <a:endParaRPr lang="en-US" sz="1800" kern="1200" dirty="0">
            <a:latin typeface="Calibri"/>
            <a:cs typeface="Calibri"/>
          </a:endParaRPr>
        </a:p>
        <a:p>
          <a:pPr marL="171450" lvl="1" indent="-171450" algn="l" defTabSz="800100" rtl="0">
            <a:lnSpc>
              <a:spcPct val="90000"/>
            </a:lnSpc>
            <a:spcBef>
              <a:spcPct val="0"/>
            </a:spcBef>
            <a:spcAft>
              <a:spcPct val="15000"/>
            </a:spcAft>
            <a:buChar char="••"/>
          </a:pPr>
          <a:r>
            <a:rPr lang="en-US" sz="1800" kern="1200" dirty="0" smtClean="0">
              <a:latin typeface="Calibri"/>
              <a:cs typeface="Calibri"/>
            </a:rPr>
            <a:t>Students thaw own frozen cultures post-break</a:t>
          </a:r>
          <a:endParaRPr lang="en-US" sz="1800" kern="1200" dirty="0">
            <a:latin typeface="Calibri"/>
            <a:cs typeface="Calibri"/>
          </a:endParaRPr>
        </a:p>
      </dsp:txBody>
      <dsp:txXfrm>
        <a:off x="6489251" y="2427950"/>
        <a:ext cx="1740348" cy="2683669"/>
      </dsp:txXfrm>
    </dsp:sp>
    <dsp:sp modelId="{E45970B0-C4FC-7B41-885B-4E3A8EC77028}">
      <dsp:nvSpPr>
        <dsp:cNvPr id="0" name=""/>
        <dsp:cNvSpPr/>
      </dsp:nvSpPr>
      <dsp:spPr>
        <a:xfrm>
          <a:off x="6388319" y="93404"/>
          <a:ext cx="1838331" cy="537006"/>
        </a:xfrm>
        <a:prstGeom prst="rect">
          <a:avLst/>
        </a:prstGeom>
        <a:solidFill>
          <a:schemeClr val="accent1">
            <a:shade val="80000"/>
            <a:hueOff val="-235565"/>
            <a:satOff val="2632"/>
            <a:lumOff val="25223"/>
            <a:alphaOff val="0"/>
          </a:schemeClr>
        </a:solidFill>
        <a:ln w="9525" cap="flat" cmpd="sng" algn="ctr">
          <a:solidFill>
            <a:schemeClr val="accent1">
              <a:shade val="80000"/>
              <a:hueOff val="-235565"/>
              <a:satOff val="2632"/>
              <a:lumOff val="25223"/>
              <a:alphaOff val="0"/>
            </a:schemeClr>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1">
              <a:shade val="80000"/>
              <a:hueOff val="-235565"/>
              <a:satOff val="2632"/>
              <a:lumOff val="25223"/>
              <a:alphaOff val="0"/>
              <a:shade val="70000"/>
              <a:satMod val="105000"/>
            </a:schemeClr>
          </a:contourClr>
        </a:sp3d>
      </dsp:spPr>
      <dsp:style>
        <a:lnRef idx="1">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rtl="0">
            <a:lnSpc>
              <a:spcPct val="90000"/>
            </a:lnSpc>
            <a:spcBef>
              <a:spcPct val="0"/>
            </a:spcBef>
            <a:spcAft>
              <a:spcPct val="35000"/>
            </a:spcAft>
          </a:pPr>
          <a:r>
            <a:rPr lang="en-US" sz="1800" kern="1200" dirty="0" smtClean="0"/>
            <a:t>Freezing and Thawing</a:t>
          </a:r>
          <a:endParaRPr lang="en-US" sz="1800" kern="1200" dirty="0"/>
        </a:p>
      </dsp:txBody>
      <dsp:txXfrm>
        <a:off x="6388319" y="93404"/>
        <a:ext cx="1838331" cy="537006"/>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D2AF101-1B17-A44A-B6AE-6337064BBD7A}">
      <dsp:nvSpPr>
        <dsp:cNvPr id="0" name=""/>
        <dsp:cNvSpPr/>
      </dsp:nvSpPr>
      <dsp:spPr>
        <a:xfrm>
          <a:off x="251888" y="889108"/>
          <a:ext cx="0" cy="4412158"/>
        </a:xfrm>
        <a:prstGeom prst="line">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638C024-E784-4044-8565-177832883C81}">
      <dsp:nvSpPr>
        <dsp:cNvPr id="0" name=""/>
        <dsp:cNvSpPr/>
      </dsp:nvSpPr>
      <dsp:spPr>
        <a:xfrm>
          <a:off x="374447" y="1198214"/>
          <a:ext cx="2320550" cy="1985471"/>
        </a:xfrm>
        <a:prstGeom prst="rect">
          <a:avLst/>
        </a:prstGeom>
        <a:blipFill>
          <a:blip xmlns:r="http://schemas.openxmlformats.org/officeDocument/2006/relationships" r:embed="rId1" cstate="screen">
            <a:extLst>
              <a:ext uri="{28A0092B-C50C-407E-A947-70E740481C1C}">
                <a14:useLocalDpi xmlns:a14="http://schemas.microsoft.com/office/drawing/2010/main" xmlns=""/>
              </a:ext>
            </a:extLst>
          </a:blip>
          <a:srcRect/>
          <a:stretch>
            <a:fillRect/>
          </a:stretch>
        </a:blip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1">
              <a:hueOff val="0"/>
              <a:satOff val="0"/>
              <a:lumOff val="0"/>
              <a:alphaOff val="0"/>
              <a:shade val="70000"/>
              <a:satMod val="105000"/>
            </a:schemeClr>
          </a:contourClr>
        </a:sp3d>
      </dsp:spPr>
      <dsp:style>
        <a:lnRef idx="0">
          <a:scrgbClr r="0" g="0" b="0"/>
        </a:lnRef>
        <a:fillRef idx="3">
          <a:scrgbClr r="0" g="0" b="0"/>
        </a:fillRef>
        <a:effectRef idx="2">
          <a:scrgbClr r="0" g="0" b="0"/>
        </a:effectRef>
        <a:fontRef idx="minor">
          <a:schemeClr val="lt1"/>
        </a:fontRef>
      </dsp:style>
    </dsp:sp>
    <dsp:sp modelId="{F208998A-1EEA-4C4E-9C58-DF09D24CF988}">
      <dsp:nvSpPr>
        <dsp:cNvPr id="0" name=""/>
        <dsp:cNvSpPr/>
      </dsp:nvSpPr>
      <dsp:spPr>
        <a:xfrm>
          <a:off x="250043" y="3206784"/>
          <a:ext cx="2569359" cy="2279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err="1" smtClean="0">
              <a:latin typeface="Calibri"/>
              <a:cs typeface="Calibri"/>
            </a:rPr>
            <a:t>Karyotypic</a:t>
          </a:r>
          <a:r>
            <a:rPr lang="en-US" sz="1800" kern="1200" dirty="0" smtClean="0">
              <a:latin typeface="Calibri"/>
              <a:cs typeface="Calibri"/>
            </a:rPr>
            <a:t> Analysis</a:t>
          </a:r>
          <a:endParaRPr lang="en-US" sz="1800" kern="1200" dirty="0">
            <a:latin typeface="Calibri"/>
            <a:cs typeface="Calibri"/>
          </a:endParaRPr>
        </a:p>
        <a:p>
          <a:pPr marL="171450" lvl="1" indent="-171450" algn="l" defTabSz="800100" rtl="0">
            <a:lnSpc>
              <a:spcPct val="90000"/>
            </a:lnSpc>
            <a:spcBef>
              <a:spcPct val="0"/>
            </a:spcBef>
            <a:spcAft>
              <a:spcPct val="15000"/>
            </a:spcAft>
            <a:buChar char="••"/>
          </a:pPr>
          <a:r>
            <a:rPr lang="en-US" sz="1800" kern="1200" dirty="0" smtClean="0">
              <a:latin typeface="Calibri"/>
              <a:cs typeface="Calibri"/>
            </a:rPr>
            <a:t>Fluorescent Microscopy</a:t>
          </a:r>
          <a:endParaRPr lang="en-US" sz="1800" kern="1200" dirty="0">
            <a:latin typeface="Calibri"/>
            <a:cs typeface="Calibri"/>
          </a:endParaRPr>
        </a:p>
        <a:p>
          <a:pPr marL="171450" lvl="1" indent="-171450" algn="l" defTabSz="800100" rtl="0">
            <a:lnSpc>
              <a:spcPct val="90000"/>
            </a:lnSpc>
            <a:spcBef>
              <a:spcPct val="0"/>
            </a:spcBef>
            <a:spcAft>
              <a:spcPct val="15000"/>
            </a:spcAft>
            <a:buChar char="••"/>
          </a:pPr>
          <a:r>
            <a:rPr lang="en-US" sz="1800" kern="1200" dirty="0" err="1" smtClean="0">
              <a:latin typeface="Calibri"/>
              <a:cs typeface="Calibri"/>
            </a:rPr>
            <a:t>Embryoid</a:t>
          </a:r>
          <a:r>
            <a:rPr lang="en-US" sz="1800" kern="1200" dirty="0" smtClean="0">
              <a:latin typeface="Calibri"/>
              <a:cs typeface="Calibri"/>
            </a:rPr>
            <a:t> Body Formation</a:t>
          </a:r>
          <a:endParaRPr lang="en-US" sz="1800" kern="1200" dirty="0">
            <a:latin typeface="Calibri"/>
            <a:cs typeface="Calibri"/>
          </a:endParaRPr>
        </a:p>
        <a:p>
          <a:pPr marL="171450" lvl="1" indent="-171450" algn="l" defTabSz="800100" rtl="0">
            <a:lnSpc>
              <a:spcPct val="90000"/>
            </a:lnSpc>
            <a:spcBef>
              <a:spcPct val="0"/>
            </a:spcBef>
            <a:spcAft>
              <a:spcPct val="15000"/>
            </a:spcAft>
            <a:buChar char="••"/>
          </a:pPr>
          <a:r>
            <a:rPr lang="en-US" sz="1800" kern="1200" dirty="0" smtClean="0">
              <a:latin typeface="Calibri"/>
              <a:cs typeface="Calibri"/>
            </a:rPr>
            <a:t>Immunocytochemistry</a:t>
          </a:r>
          <a:endParaRPr lang="en-US" sz="1800" kern="1200" dirty="0">
            <a:latin typeface="Calibri"/>
            <a:cs typeface="Calibri"/>
          </a:endParaRPr>
        </a:p>
      </dsp:txBody>
      <dsp:txXfrm>
        <a:off x="250043" y="3206784"/>
        <a:ext cx="2569359" cy="2279615"/>
      </dsp:txXfrm>
    </dsp:sp>
    <dsp:sp modelId="{73C71B85-3C2C-974A-B684-BB9FBBAD5B9A}">
      <dsp:nvSpPr>
        <dsp:cNvPr id="0" name=""/>
        <dsp:cNvSpPr/>
      </dsp:nvSpPr>
      <dsp:spPr>
        <a:xfrm>
          <a:off x="3385" y="174132"/>
          <a:ext cx="2948204" cy="939711"/>
        </a:xfrm>
        <a:prstGeom prst="rect">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1">
              <a:hueOff val="0"/>
              <a:satOff val="0"/>
              <a:lumOff val="0"/>
              <a:alphaOff val="0"/>
              <a:shade val="70000"/>
              <a:satMod val="105000"/>
            </a:schemeClr>
          </a:contourClr>
        </a:sp3d>
      </dsp:spPr>
      <dsp:style>
        <a:lnRef idx="1">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rtl="0">
            <a:lnSpc>
              <a:spcPct val="90000"/>
            </a:lnSpc>
            <a:spcBef>
              <a:spcPct val="0"/>
            </a:spcBef>
            <a:spcAft>
              <a:spcPct val="35000"/>
            </a:spcAft>
          </a:pPr>
          <a:r>
            <a:rPr lang="en-US" sz="2400" kern="1200" dirty="0" smtClean="0"/>
            <a:t>Molecular Characterization of </a:t>
          </a:r>
          <a:r>
            <a:rPr lang="en-US" sz="2400" kern="1200" dirty="0" err="1" smtClean="0"/>
            <a:t>hESCs</a:t>
          </a:r>
          <a:endParaRPr lang="en-US" sz="2400" kern="1200" dirty="0"/>
        </a:p>
      </dsp:txBody>
      <dsp:txXfrm>
        <a:off x="3385" y="174132"/>
        <a:ext cx="2948204" cy="939711"/>
      </dsp:txXfrm>
    </dsp:sp>
    <dsp:sp modelId="{B2516013-9F4D-2D47-BAA9-83A7A8034F6A}">
      <dsp:nvSpPr>
        <dsp:cNvPr id="0" name=""/>
        <dsp:cNvSpPr/>
      </dsp:nvSpPr>
      <dsp:spPr>
        <a:xfrm>
          <a:off x="3336291" y="900108"/>
          <a:ext cx="0" cy="4412158"/>
        </a:xfrm>
        <a:prstGeom prst="line">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295DE52-85AA-9848-A687-BBE1C5B5EF9C}">
      <dsp:nvSpPr>
        <dsp:cNvPr id="0" name=""/>
        <dsp:cNvSpPr/>
      </dsp:nvSpPr>
      <dsp:spPr>
        <a:xfrm>
          <a:off x="3458851" y="1209135"/>
          <a:ext cx="2320550" cy="1985471"/>
        </a:xfrm>
        <a:prstGeom prst="rect">
          <a:avLst/>
        </a:prstGeom>
        <a:blipFill>
          <a:blip xmlns:r="http://schemas.openxmlformats.org/officeDocument/2006/relationships" r:embed="rId2" cstate="screen">
            <a:extLst>
              <a:ext uri="{28A0092B-C50C-407E-A947-70E740481C1C}">
                <a14:useLocalDpi xmlns:a14="http://schemas.microsoft.com/office/drawing/2010/main" xmlns=""/>
              </a:ext>
            </a:extLst>
          </a:blip>
          <a:srcRect/>
          <a:stretch>
            <a:fillRect/>
          </a:stretch>
        </a:blip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1">
              <a:hueOff val="0"/>
              <a:satOff val="0"/>
              <a:lumOff val="0"/>
              <a:alphaOff val="0"/>
              <a:shade val="70000"/>
              <a:satMod val="105000"/>
            </a:schemeClr>
          </a:contourClr>
        </a:sp3d>
      </dsp:spPr>
      <dsp:style>
        <a:lnRef idx="0">
          <a:scrgbClr r="0" g="0" b="0"/>
        </a:lnRef>
        <a:fillRef idx="3">
          <a:scrgbClr r="0" g="0" b="0"/>
        </a:fillRef>
        <a:effectRef idx="2">
          <a:scrgbClr r="0" g="0" b="0"/>
        </a:effectRef>
        <a:fontRef idx="minor">
          <a:schemeClr val="lt1"/>
        </a:fontRef>
      </dsp:style>
    </dsp:sp>
    <dsp:sp modelId="{B9173780-E95B-CB46-8A16-D02FDCF693D6}">
      <dsp:nvSpPr>
        <dsp:cNvPr id="0" name=""/>
        <dsp:cNvSpPr/>
      </dsp:nvSpPr>
      <dsp:spPr>
        <a:xfrm>
          <a:off x="3458851" y="3206784"/>
          <a:ext cx="2320550" cy="2279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smtClean="0">
              <a:latin typeface="Calibri"/>
              <a:cs typeface="Calibri"/>
            </a:rPr>
            <a:t>Standard Operating Procedures</a:t>
          </a:r>
          <a:endParaRPr lang="en-US" sz="1800" kern="1200" dirty="0">
            <a:latin typeface="Calibri"/>
            <a:cs typeface="Calibri"/>
          </a:endParaRPr>
        </a:p>
        <a:p>
          <a:pPr marL="171450" lvl="1" indent="-171450" algn="l" defTabSz="800100" rtl="0">
            <a:lnSpc>
              <a:spcPct val="90000"/>
            </a:lnSpc>
            <a:spcBef>
              <a:spcPct val="0"/>
            </a:spcBef>
            <a:spcAft>
              <a:spcPct val="15000"/>
            </a:spcAft>
            <a:buChar char="••"/>
          </a:pPr>
          <a:r>
            <a:rPr lang="en-US" sz="1800" kern="1200" dirty="0" smtClean="0">
              <a:latin typeface="Calibri"/>
              <a:cs typeface="Calibri"/>
            </a:rPr>
            <a:t>Documentation</a:t>
          </a:r>
          <a:endParaRPr lang="en-US" sz="1800" kern="1200" dirty="0">
            <a:latin typeface="Calibri"/>
            <a:cs typeface="Calibri"/>
          </a:endParaRPr>
        </a:p>
        <a:p>
          <a:pPr marL="171450" lvl="1" indent="-171450" algn="l" defTabSz="800100" rtl="0">
            <a:lnSpc>
              <a:spcPct val="90000"/>
            </a:lnSpc>
            <a:spcBef>
              <a:spcPct val="0"/>
            </a:spcBef>
            <a:spcAft>
              <a:spcPct val="15000"/>
            </a:spcAft>
            <a:buChar char="••"/>
          </a:pPr>
          <a:r>
            <a:rPr lang="en-US" sz="1800" kern="1200" dirty="0" smtClean="0">
              <a:latin typeface="Calibri"/>
              <a:cs typeface="Calibri"/>
            </a:rPr>
            <a:t>Final Product Testing</a:t>
          </a:r>
          <a:endParaRPr lang="en-US" sz="1800" kern="1200" dirty="0">
            <a:latin typeface="Calibri"/>
            <a:cs typeface="Calibri"/>
          </a:endParaRPr>
        </a:p>
        <a:p>
          <a:pPr marL="228600" lvl="1" indent="-228600" algn="l" defTabSz="889000" rtl="0">
            <a:lnSpc>
              <a:spcPct val="90000"/>
            </a:lnSpc>
            <a:spcBef>
              <a:spcPct val="0"/>
            </a:spcBef>
            <a:spcAft>
              <a:spcPct val="15000"/>
            </a:spcAft>
            <a:buChar char="••"/>
          </a:pPr>
          <a:endParaRPr lang="en-US" sz="2000" kern="1200" dirty="0"/>
        </a:p>
      </dsp:txBody>
      <dsp:txXfrm>
        <a:off x="3458851" y="3206784"/>
        <a:ext cx="2320550" cy="2279615"/>
      </dsp:txXfrm>
    </dsp:sp>
    <dsp:sp modelId="{5439331D-A74D-F946-A823-9DAB9E41B31D}">
      <dsp:nvSpPr>
        <dsp:cNvPr id="0" name=""/>
        <dsp:cNvSpPr/>
      </dsp:nvSpPr>
      <dsp:spPr>
        <a:xfrm>
          <a:off x="3495963" y="170725"/>
          <a:ext cx="2289567" cy="961713"/>
        </a:xfrm>
        <a:prstGeom prst="rect">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1">
              <a:hueOff val="0"/>
              <a:satOff val="0"/>
              <a:lumOff val="0"/>
              <a:alphaOff val="0"/>
              <a:shade val="70000"/>
              <a:satMod val="105000"/>
            </a:schemeClr>
          </a:contourClr>
        </a:sp3d>
      </dsp:spPr>
      <dsp:style>
        <a:lnRef idx="1">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rtl="0">
            <a:lnSpc>
              <a:spcPct val="90000"/>
            </a:lnSpc>
            <a:spcBef>
              <a:spcPct val="0"/>
            </a:spcBef>
            <a:spcAft>
              <a:spcPct val="35000"/>
            </a:spcAft>
          </a:pPr>
          <a:r>
            <a:rPr lang="en-US" sz="2400" kern="1200" dirty="0" err="1" smtClean="0"/>
            <a:t>cGMP</a:t>
          </a:r>
          <a:endParaRPr lang="en-US" sz="2400" kern="1200" dirty="0"/>
        </a:p>
      </dsp:txBody>
      <dsp:txXfrm>
        <a:off x="3495963" y="170725"/>
        <a:ext cx="2289567" cy="961713"/>
      </dsp:txXfrm>
    </dsp:sp>
    <dsp:sp modelId="{8BCDF202-AA7E-1B4A-B1EA-48D054D3028D}">
      <dsp:nvSpPr>
        <dsp:cNvPr id="0" name=""/>
        <dsp:cNvSpPr/>
      </dsp:nvSpPr>
      <dsp:spPr>
        <a:xfrm>
          <a:off x="6164104" y="876844"/>
          <a:ext cx="0" cy="4412158"/>
        </a:xfrm>
        <a:prstGeom prst="line">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53413EF-AAF0-644C-9A74-BB0907D2F983}">
      <dsp:nvSpPr>
        <dsp:cNvPr id="0" name=""/>
        <dsp:cNvSpPr/>
      </dsp:nvSpPr>
      <dsp:spPr>
        <a:xfrm>
          <a:off x="6286664" y="1219207"/>
          <a:ext cx="2320550" cy="1985471"/>
        </a:xfrm>
        <a:prstGeom prst="rect">
          <a:avLst/>
        </a:prstGeom>
        <a:blipFill>
          <a:blip xmlns:r="http://schemas.openxmlformats.org/officeDocument/2006/relationships" r:embed="rId3" cstate="screen">
            <a:extLst>
              <a:ext uri="{28A0092B-C50C-407E-A947-70E740481C1C}">
                <a14:useLocalDpi xmlns:a14="http://schemas.microsoft.com/office/drawing/2010/main" xmlns=""/>
              </a:ext>
            </a:extLst>
          </a:blip>
          <a:srcRect/>
          <a:stretch>
            <a:fillRect/>
          </a:stretch>
        </a:blip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1">
              <a:hueOff val="0"/>
              <a:satOff val="0"/>
              <a:lumOff val="0"/>
              <a:alphaOff val="0"/>
              <a:shade val="70000"/>
              <a:satMod val="105000"/>
            </a:schemeClr>
          </a:contourClr>
        </a:sp3d>
      </dsp:spPr>
      <dsp:style>
        <a:lnRef idx="0">
          <a:scrgbClr r="0" g="0" b="0"/>
        </a:lnRef>
        <a:fillRef idx="3">
          <a:scrgbClr r="0" g="0" b="0"/>
        </a:fillRef>
        <a:effectRef idx="2">
          <a:scrgbClr r="0" g="0" b="0"/>
        </a:effectRef>
        <a:fontRef idx="minor">
          <a:schemeClr val="lt1"/>
        </a:fontRef>
      </dsp:style>
    </dsp:sp>
    <dsp:sp modelId="{6E1CF865-349B-3D46-B805-1EBEE8120311}">
      <dsp:nvSpPr>
        <dsp:cNvPr id="0" name=""/>
        <dsp:cNvSpPr/>
      </dsp:nvSpPr>
      <dsp:spPr>
        <a:xfrm>
          <a:off x="6286664" y="3206784"/>
          <a:ext cx="2320550" cy="2279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smtClean="0">
              <a:latin typeface="Calibri"/>
              <a:cs typeface="Calibri"/>
            </a:rPr>
            <a:t>Toxicity testing</a:t>
          </a:r>
          <a:endParaRPr lang="en-US" sz="1800" kern="1200" dirty="0">
            <a:latin typeface="Calibri"/>
            <a:cs typeface="Calibri"/>
          </a:endParaRPr>
        </a:p>
        <a:p>
          <a:pPr marL="171450" lvl="1" indent="-171450" algn="l" defTabSz="800100" rtl="0">
            <a:lnSpc>
              <a:spcPct val="90000"/>
            </a:lnSpc>
            <a:spcBef>
              <a:spcPct val="0"/>
            </a:spcBef>
            <a:spcAft>
              <a:spcPct val="15000"/>
            </a:spcAft>
            <a:buChar char="••"/>
          </a:pPr>
          <a:r>
            <a:rPr lang="en-US" sz="1800" kern="1200" dirty="0" smtClean="0">
              <a:latin typeface="Calibri"/>
              <a:cs typeface="Calibri"/>
            </a:rPr>
            <a:t>Drug testing</a:t>
          </a:r>
          <a:endParaRPr lang="en-US" sz="1800" kern="1200" dirty="0">
            <a:latin typeface="Calibri"/>
            <a:cs typeface="Calibri"/>
          </a:endParaRPr>
        </a:p>
        <a:p>
          <a:pPr marL="171450" lvl="1" indent="-171450" algn="l" defTabSz="800100" rtl="0">
            <a:lnSpc>
              <a:spcPct val="90000"/>
            </a:lnSpc>
            <a:spcBef>
              <a:spcPct val="0"/>
            </a:spcBef>
            <a:spcAft>
              <a:spcPct val="15000"/>
            </a:spcAft>
            <a:buChar char="••"/>
          </a:pPr>
          <a:r>
            <a:rPr lang="en-US" sz="1800" kern="1200" dirty="0" smtClean="0">
              <a:latin typeface="Calibri"/>
              <a:cs typeface="Calibri"/>
            </a:rPr>
            <a:t>Regenerative therapy</a:t>
          </a:r>
          <a:endParaRPr lang="en-US" sz="1800" kern="1200" dirty="0">
            <a:latin typeface="Calibri"/>
            <a:cs typeface="Calibri"/>
          </a:endParaRPr>
        </a:p>
      </dsp:txBody>
      <dsp:txXfrm>
        <a:off x="6286664" y="3206784"/>
        <a:ext cx="2320550" cy="2279615"/>
      </dsp:txXfrm>
    </dsp:sp>
    <dsp:sp modelId="{675CA2AD-35A5-9B4C-A7DD-CE92BF19BA1B}">
      <dsp:nvSpPr>
        <dsp:cNvPr id="0" name=""/>
        <dsp:cNvSpPr/>
      </dsp:nvSpPr>
      <dsp:spPr>
        <a:xfrm>
          <a:off x="6261980" y="206752"/>
          <a:ext cx="2255446" cy="915184"/>
        </a:xfrm>
        <a:prstGeom prst="rect">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accent1">
              <a:hueOff val="0"/>
              <a:satOff val="0"/>
              <a:lumOff val="0"/>
              <a:alphaOff val="0"/>
              <a:shade val="70000"/>
              <a:satMod val="105000"/>
            </a:schemeClr>
          </a:contourClr>
        </a:sp3d>
      </dsp:spPr>
      <dsp:style>
        <a:lnRef idx="1">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rtl="0">
            <a:lnSpc>
              <a:spcPct val="90000"/>
            </a:lnSpc>
            <a:spcBef>
              <a:spcPct val="0"/>
            </a:spcBef>
            <a:spcAft>
              <a:spcPct val="35000"/>
            </a:spcAft>
          </a:pPr>
          <a:r>
            <a:rPr lang="en-US" sz="2400" kern="1200" dirty="0" smtClean="0"/>
            <a:t>Scale-up </a:t>
          </a:r>
          <a:endParaRPr lang="en-US" sz="2400" kern="1200" dirty="0"/>
        </a:p>
      </dsp:txBody>
      <dsp:txXfrm>
        <a:off x="6261980" y="206752"/>
        <a:ext cx="2255446" cy="915184"/>
      </dsp:txXfrm>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8409E92-DE8D-411F-BD02-68E6ED95DDDD}"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mn-ea"/>
        <a:cs typeface="+mn-cs"/>
      </a:defRPr>
    </a:lvl1pPr>
    <a:lvl2pPr marL="457200" algn="l" rtl="0" fontAlgn="base">
      <a:spcBef>
        <a:spcPct val="30000"/>
      </a:spcBef>
      <a:spcAft>
        <a:spcPct val="0"/>
      </a:spcAft>
      <a:defRPr sz="1200" kern="1200">
        <a:solidFill>
          <a:schemeClr val="tx1"/>
        </a:solidFill>
        <a:latin typeface="Times New Roman" charset="0"/>
        <a:ea typeface="+mn-ea"/>
        <a:cs typeface="+mn-cs"/>
      </a:defRPr>
    </a:lvl2pPr>
    <a:lvl3pPr marL="914400" algn="l" rtl="0" fontAlgn="base">
      <a:spcBef>
        <a:spcPct val="30000"/>
      </a:spcBef>
      <a:spcAft>
        <a:spcPct val="0"/>
      </a:spcAft>
      <a:defRPr sz="1200" kern="1200">
        <a:solidFill>
          <a:schemeClr val="tx1"/>
        </a:solidFill>
        <a:latin typeface="Times New Roman" charset="0"/>
        <a:ea typeface="+mn-ea"/>
        <a:cs typeface="+mn-cs"/>
      </a:defRPr>
    </a:lvl3pPr>
    <a:lvl4pPr marL="1371600" algn="l" rtl="0" fontAlgn="base">
      <a:spcBef>
        <a:spcPct val="30000"/>
      </a:spcBef>
      <a:spcAft>
        <a:spcPct val="0"/>
      </a:spcAft>
      <a:defRPr sz="1200" kern="1200">
        <a:solidFill>
          <a:schemeClr val="tx1"/>
        </a:solidFill>
        <a:latin typeface="Times New Roman" charset="0"/>
        <a:ea typeface="+mn-ea"/>
        <a:cs typeface="+mn-cs"/>
      </a:defRPr>
    </a:lvl4pPr>
    <a:lvl5pPr marL="1828800" algn="l" rtl="0" fontAlgn="base">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3912E8-B62F-4F8F-A1C3-D7089E86F653}" type="slidenum">
              <a:rPr lang="en-US">
                <a:solidFill>
                  <a:srgbClr val="000000"/>
                </a:solidFill>
              </a:rPr>
              <a:pPr/>
              <a:t>3</a:t>
            </a:fld>
            <a:endParaRPr lang="en-US">
              <a:solidFill>
                <a:srgbClr val="000000"/>
              </a:solidFill>
            </a:endParaRPr>
          </a:p>
        </p:txBody>
      </p:sp>
      <p:sp>
        <p:nvSpPr>
          <p:cNvPr id="481282" name="Rectangle 2"/>
          <p:cNvSpPr>
            <a:spLocks noGrp="1" noRot="1" noChangeAspect="1" noChangeArrowheads="1" noTextEdit="1"/>
          </p:cNvSpPr>
          <p:nvPr>
            <p:ph type="sldImg"/>
          </p:nvPr>
        </p:nvSpPr>
        <p:spPr>
          <a:xfrm>
            <a:off x="1106488" y="683926"/>
            <a:ext cx="4648200" cy="3429000"/>
          </a:xfrm>
          <a:ln/>
        </p:spPr>
      </p:sp>
      <p:sp>
        <p:nvSpPr>
          <p:cNvPr id="481283" name="Rectangle 3"/>
          <p:cNvSpPr>
            <a:spLocks noGrp="1" noChangeArrowheads="1"/>
          </p:cNvSpPr>
          <p:nvPr>
            <p:ph type="body" idx="1"/>
          </p:nvPr>
        </p:nvSpPr>
        <p:spPr>
          <a:xfrm>
            <a:off x="685800" y="4344025"/>
            <a:ext cx="5486400" cy="4116049"/>
          </a:xfrm>
        </p:spPr>
        <p:txBody>
          <a:bodyPr lIns="90574" tIns="45288" rIns="90574" bIns="45288"/>
          <a:lstStyle/>
          <a:p>
            <a:endParaRPr lang="en-US" b="1"/>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pPr defTabSz="921452"/>
            <a:fld id="{781CC986-0BED-4E69-8710-8A16E0931075}" type="slidenum">
              <a:rPr lang="en-US" smtClean="0">
                <a:solidFill>
                  <a:srgbClr val="000000"/>
                </a:solidFill>
                <a:latin typeface="Times New Roman" pitchFamily="18" charset="0"/>
              </a:rPr>
              <a:pPr defTabSz="921452"/>
              <a:t>40</a:t>
            </a:fld>
            <a:endParaRPr lang="en-US" dirty="0" smtClean="0">
              <a:solidFill>
                <a:srgbClr val="000000"/>
              </a:solidFill>
              <a:latin typeface="Times New Roman" pitchFamily="18"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smtClean="0">
              <a:latin typeface="Times New Roman" pitchFamily="18" charset="0"/>
              <a:ea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1573A5-5B28-44F2-9807-17CA2CFFA578}" type="slidenum">
              <a:rPr lang="en-US" smtClean="0">
                <a:solidFill>
                  <a:prstClr val="black"/>
                </a:solidFill>
              </a:rPr>
              <a:pPr/>
              <a:t>53</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6FAAA9-5A8A-4C01-9AC6-AAC2F3D7663B}" type="slidenum">
              <a:rPr lang="en-US" smtClean="0">
                <a:solidFill>
                  <a:srgbClr val="000000"/>
                </a:solidFill>
              </a:rPr>
              <a:pPr fontAlgn="base">
                <a:spcBef>
                  <a:spcPct val="0"/>
                </a:spcBef>
                <a:spcAft>
                  <a:spcPct val="0"/>
                </a:spcAft>
                <a:defRPr/>
              </a:pPr>
              <a:t>54</a:t>
            </a:fld>
            <a:endParaRPr lang="en-US" dirty="0" smtClean="0">
              <a:solidFill>
                <a:srgbClr val="000000"/>
              </a:solidFill>
            </a:endParaRPr>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4" name="Rectangle 3"/>
          <p:cNvSpPr>
            <a:spLocks noGrp="1" noChangeArrowheads="1"/>
          </p:cNvSpPr>
          <p:nvPr>
            <p:ph type="body" idx="1"/>
          </p:nvPr>
        </p:nvSpPr>
        <p:spPr>
          <a:ln/>
        </p:spPr>
        <p:txBody>
          <a:bodyPr/>
          <a:lstStyle/>
          <a:p>
            <a:pPr marL="168244" indent="-168244">
              <a:buFont typeface="Arial" pitchFamily="34" charset="0"/>
              <a:buChar char="•"/>
              <a:defRPr/>
            </a:pPr>
            <a:r>
              <a:rPr lang="en-US" dirty="0" smtClean="0"/>
              <a:t>On March 4, 2009, we launched the cornerstone of our answer—the NAM-Endorsed Manufacturing Skills Certification System.</a:t>
            </a:r>
          </a:p>
          <a:p>
            <a:pPr marL="168244" indent="-168244">
              <a:buFont typeface="Arial" pitchFamily="34" charset="0"/>
              <a:buChar char="•"/>
              <a:defRPr/>
            </a:pPr>
            <a:endParaRPr lang="en-US" dirty="0" smtClean="0"/>
          </a:p>
          <a:p>
            <a:pPr marL="168244" indent="-168244">
              <a:buFont typeface="Arial" pitchFamily="34" charset="0"/>
              <a:buChar char="•"/>
              <a:defRPr/>
            </a:pPr>
            <a:r>
              <a:rPr lang="en-US" dirty="0" smtClean="0"/>
              <a:t>By deploying this system of industry-recognized skills certifications through our educational and workforce development systems, we can produce the high performance workforce that is critical to the strength and vitality of our manufacturing economy.</a:t>
            </a:r>
          </a:p>
          <a:p>
            <a:pPr marL="168244" indent="-168244">
              <a:buFont typeface="Arial" pitchFamily="34" charset="0"/>
              <a:buChar char="•"/>
              <a:defRPr/>
            </a:pPr>
            <a:endParaRPr lang="en-US" dirty="0" smtClean="0"/>
          </a:p>
          <a:p>
            <a:pPr marL="168244" indent="-168244" defTabSz="914350">
              <a:buFont typeface="Arial" pitchFamily="34" charset="0"/>
              <a:buChar char="•"/>
              <a:defRPr/>
            </a:pPr>
            <a:r>
              <a:rPr lang="en-US" dirty="0" smtClean="0"/>
              <a:t>Our purpose in developing and deploying this system of skills certifications is to provide industry’s voice and expertise in helping this nation provide competency-based, customized education and training for the manufacturing workforce.</a:t>
            </a:r>
          </a:p>
          <a:p>
            <a:pPr marL="168244" indent="-168244">
              <a:buFont typeface="Arial" pitchFamily="34" charset="0"/>
              <a:buChar char="•"/>
              <a:defRPr/>
            </a:pPr>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168244" indent="-168244">
              <a:buFont typeface="Arial" pitchFamily="34" charset="0"/>
              <a:buChar char="•"/>
            </a:pPr>
            <a:r>
              <a:rPr lang="en-US" dirty="0" smtClean="0"/>
              <a:t>Today’s manufacturing jobs require higher skills</a:t>
            </a:r>
            <a:r>
              <a:rPr lang="en-US" baseline="0" dirty="0" smtClean="0"/>
              <a:t> </a:t>
            </a:r>
            <a:r>
              <a:rPr lang="en-US" dirty="0" smtClean="0"/>
              <a:t>competencies. As shown in the chart, high-skilled jobs in the manufacturing sector grew by 12 percent from 2003 through 2010 while mid-skilled jobs decreased by 3 percent and low-skilled jobs fell 9 percent over the same period. This trend toward a more skilled workforce is important according to a recent survey of U.S. executives: “A skilled, educated work force is the single most critical element of innovation success—and the hardest to acquire.”</a:t>
            </a:r>
          </a:p>
          <a:p>
            <a:pPr marL="168244" indent="-168244">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DB16B9D2-2E6E-4896-9D16-AD80A8B58DF1}" type="slidenum">
              <a:rPr lang="en-US" smtClean="0">
                <a:solidFill>
                  <a:prstClr val="black"/>
                </a:solidFill>
              </a:rPr>
              <a:pPr/>
              <a:t>56</a:t>
            </a:fld>
            <a:endParaRPr lang="en-US" dirty="0">
              <a:solidFill>
                <a:prstClr val="black"/>
              </a:solidFill>
            </a:endParaRPr>
          </a:p>
        </p:txBody>
      </p:sp>
      <p:sp>
        <p:nvSpPr>
          <p:cNvPr id="7" name="Slide Image Placeholder 6"/>
          <p:cNvSpPr>
            <a:spLocks noGrp="1" noRot="1" noChangeAspect="1"/>
          </p:cNvSpPr>
          <p:nvPr>
            <p:ph type="sldImg"/>
          </p:nvPr>
        </p:nvSpPr>
        <p:spPr>
          <a:xfrm>
            <a:off x="1143000" y="685800"/>
            <a:ext cx="4572000" cy="3429000"/>
          </a:xfrm>
        </p:spPr>
      </p:sp>
    </p:spTree>
    <p:extLst>
      <p:ext uri="{BB962C8B-B14F-4D97-AF65-F5344CB8AC3E}">
        <p14:creationId xmlns:p14="http://schemas.microsoft.com/office/powerpoint/2010/main" xmlns="" val="2712529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168244" indent="-168244">
              <a:buFont typeface="Arial" pitchFamily="34" charset="0"/>
              <a:buChar char="•"/>
            </a:pPr>
            <a:r>
              <a:rPr lang="en-US" dirty="0"/>
              <a:t>To increase speed to market, the Institute evaluated over 450 certificates and certifications  focusing first  on credentials that </a:t>
            </a:r>
            <a:r>
              <a:rPr lang="en-US" dirty="0" smtClean="0"/>
              <a:t>are</a:t>
            </a:r>
          </a:p>
          <a:p>
            <a:endParaRPr lang="en-US" dirty="0" smtClean="0"/>
          </a:p>
          <a:p>
            <a:pPr marL="616894" lvl="1" indent="-168244">
              <a:buFont typeface="Wingdings" pitchFamily="2" charset="2"/>
              <a:buChar char="Ø"/>
            </a:pPr>
            <a:r>
              <a:rPr lang="en-US" dirty="0" smtClean="0"/>
              <a:t>Nationally portable;</a:t>
            </a:r>
          </a:p>
          <a:p>
            <a:pPr marL="616894" lvl="1" indent="-168244">
              <a:buFont typeface="Wingdings" pitchFamily="2" charset="2"/>
              <a:buChar char="Ø"/>
            </a:pPr>
            <a:r>
              <a:rPr lang="en-US" dirty="0" smtClean="0"/>
              <a:t>Third-party </a:t>
            </a:r>
            <a:r>
              <a:rPr lang="en-US" dirty="0"/>
              <a:t>validated; and </a:t>
            </a:r>
            <a:endParaRPr lang="en-US" dirty="0" smtClean="0"/>
          </a:p>
          <a:p>
            <a:pPr marL="616894" lvl="1" indent="-168244">
              <a:buFont typeface="Wingdings" pitchFamily="2" charset="2"/>
              <a:buChar char="Ø"/>
            </a:pPr>
            <a:r>
              <a:rPr lang="en-US" dirty="0" smtClean="0"/>
              <a:t>Industry </a:t>
            </a:r>
            <a:r>
              <a:rPr lang="en-US" dirty="0"/>
              <a:t>driven.</a:t>
            </a:r>
          </a:p>
          <a:p>
            <a:endParaRPr lang="en-US" dirty="0"/>
          </a:p>
          <a:p>
            <a:pPr marL="168244" indent="-168244">
              <a:buFont typeface="Arial" pitchFamily="34" charset="0"/>
              <a:buChar char="•"/>
            </a:pPr>
            <a:r>
              <a:rPr lang="en-US" dirty="0"/>
              <a:t>The Manufacturing Institute worked with key certification partners who are the world market leaders in skills certification programs that align with these four tiers of skill requirements. </a:t>
            </a:r>
          </a:p>
          <a:p>
            <a:pPr marL="168244" indent="-168244">
              <a:buFont typeface="Arial" pitchFamily="34" charset="0"/>
              <a:buChar char="•"/>
            </a:pPr>
            <a:endParaRPr lang="en-US" dirty="0"/>
          </a:p>
          <a:p>
            <a:pPr marL="168244" indent="-168244">
              <a:buFont typeface="Arial" pitchFamily="34" charset="0"/>
              <a:buChar char="•"/>
            </a:pPr>
            <a:r>
              <a:rPr lang="en-US" dirty="0"/>
              <a:t>This collaborative effort resulted in an organization of the certification programs, and the credentials they offer, into a system of “stackable credentials” that can be awarded in </a:t>
            </a:r>
            <a:r>
              <a:rPr lang="en-US" dirty="0" smtClean="0"/>
              <a:t>secondary and post-secondary </a:t>
            </a:r>
            <a:r>
              <a:rPr lang="en-US" dirty="0"/>
              <a:t>education.</a:t>
            </a:r>
          </a:p>
          <a:p>
            <a:pPr marL="168244" indent="-168244">
              <a:buFont typeface="Arial" pitchFamily="34" charset="0"/>
              <a:buChar char="•"/>
            </a:pPr>
            <a:endParaRPr lang="en-US" dirty="0" smtClean="0"/>
          </a:p>
        </p:txBody>
      </p:sp>
      <p:sp>
        <p:nvSpPr>
          <p:cNvPr id="4" name="Slide Number Placeholder 3"/>
          <p:cNvSpPr>
            <a:spLocks noGrp="1"/>
          </p:cNvSpPr>
          <p:nvPr>
            <p:ph type="sldNum" sz="quarter" idx="5"/>
          </p:nvPr>
        </p:nvSpPr>
        <p:spPr/>
        <p:txBody>
          <a:bodyPr/>
          <a:lstStyle/>
          <a:p>
            <a:pPr>
              <a:defRPr/>
            </a:pPr>
            <a:fld id="{027C3073-D830-4583-A64A-1EB23385AAFB}" type="slidenum">
              <a:rPr lang="en-US" smtClean="0">
                <a:solidFill>
                  <a:prstClr val="black"/>
                </a:solidFill>
              </a:rPr>
              <a:pPr>
                <a:defRPr/>
              </a:pPr>
              <a:t>58</a:t>
            </a:fld>
            <a:endParaRPr lang="en-US" dirty="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4A45B7-5653-4325-95D7-58FE44146BA2}" type="slidenum">
              <a:rPr lang="en-US" smtClean="0">
                <a:solidFill>
                  <a:srgbClr val="000000"/>
                </a:solidFill>
              </a:rPr>
              <a:pPr fontAlgn="base">
                <a:spcBef>
                  <a:spcPct val="0"/>
                </a:spcBef>
                <a:spcAft>
                  <a:spcPct val="0"/>
                </a:spcAft>
                <a:defRPr/>
              </a:pPr>
              <a:t>59</a:t>
            </a:fld>
            <a:endParaRPr lang="en-US" smtClean="0">
              <a:solidFill>
                <a:srgbClr val="000000"/>
              </a:solidFill>
            </a:endParaRPr>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652" name="Rectangle 3"/>
          <p:cNvSpPr>
            <a:spLocks noGrp="1" noChangeArrowheads="1"/>
          </p:cNvSpPr>
          <p:nvPr>
            <p:ph type="body" idx="1"/>
          </p:nvPr>
        </p:nvSpPr>
        <p:spPr>
          <a:xfrm>
            <a:off x="391353" y="4345587"/>
            <a:ext cx="6151390" cy="4112926"/>
          </a:xfrm>
          <a:ln/>
        </p:spPr>
        <p:txBody>
          <a:bodyPr/>
          <a:lstStyle/>
          <a:p>
            <a:pPr marL="168244" indent="-168244">
              <a:buFont typeface="Arial" pitchFamily="34" charset="0"/>
              <a:buChar char="•"/>
              <a:defRPr/>
            </a:pPr>
            <a:r>
              <a:rPr lang="en-US" dirty="0" smtClean="0"/>
              <a:t>The evolution to the Skills Certification System began with a 2-year development of the Advanced Manufacturing Competency Model, announced in May 2006.  </a:t>
            </a:r>
          </a:p>
          <a:p>
            <a:pPr>
              <a:defRPr/>
            </a:pPr>
            <a:endParaRPr lang="en-US" dirty="0" smtClean="0"/>
          </a:p>
          <a:p>
            <a:pPr marL="168244" indent="-168244">
              <a:buFont typeface="Arial" pitchFamily="34" charset="0"/>
              <a:buChar char="•"/>
              <a:defRPr/>
            </a:pPr>
            <a:r>
              <a:rPr lang="en-US" dirty="0" smtClean="0"/>
              <a:t>This model, built by manufacturers, for manufacturers, is essentially a roadmap of the skills needed by workers entering and then advancing in careers across the manufacturing economy.</a:t>
            </a:r>
          </a:p>
          <a:p>
            <a:pPr>
              <a:defRPr/>
            </a:pPr>
            <a:r>
              <a:rPr lang="en-US" dirty="0" smtClean="0"/>
              <a:t>	</a:t>
            </a:r>
          </a:p>
          <a:p>
            <a:pPr marL="168244" indent="-168244">
              <a:buFont typeface="Arial" pitchFamily="34" charset="0"/>
              <a:buChar char="•"/>
              <a:defRPr/>
            </a:pPr>
            <a:r>
              <a:rPr lang="en-US" dirty="0" smtClean="0"/>
              <a:t>Our first focus has been on the core or basic skills that cut across all sectors in manufacturing.</a:t>
            </a:r>
          </a:p>
          <a:p>
            <a:pPr>
              <a:defRPr/>
            </a:pPr>
            <a:endParaRPr lang="en-US" dirty="0" smtClean="0"/>
          </a:p>
          <a:p>
            <a:pPr marL="168244" indent="-168244">
              <a:buFont typeface="Arial" pitchFamily="34" charset="0"/>
              <a:buChar char="•"/>
              <a:defRPr/>
            </a:pPr>
            <a:r>
              <a:rPr lang="en-US" dirty="0" smtClean="0"/>
              <a:t>These core or basic skills are:</a:t>
            </a:r>
          </a:p>
          <a:p>
            <a:pPr>
              <a:defRPr/>
            </a:pPr>
            <a:endParaRPr lang="en-US" dirty="0" smtClean="0"/>
          </a:p>
          <a:p>
            <a:pPr marL="616894" lvl="1" indent="-168244">
              <a:buFont typeface="Wingdings" pitchFamily="2" charset="2"/>
              <a:buChar char="Ø"/>
              <a:defRPr/>
            </a:pPr>
            <a:r>
              <a:rPr lang="en-US" b="1" dirty="0" smtClean="0"/>
              <a:t>Personal Effectiveness Skills</a:t>
            </a:r>
            <a:r>
              <a:rPr lang="en-US" dirty="0" smtClean="0"/>
              <a:t> – for example, will prospective employees show up on time, ready for work</a:t>
            </a:r>
          </a:p>
          <a:p>
            <a:pPr marL="616894" lvl="1" indent="-168244">
              <a:buFont typeface="Wingdings" pitchFamily="2" charset="2"/>
              <a:buChar char="Ø"/>
              <a:defRPr/>
            </a:pPr>
            <a:r>
              <a:rPr lang="en-US" b="1" dirty="0" smtClean="0"/>
              <a:t>Basic Academic Requirements</a:t>
            </a:r>
            <a:r>
              <a:rPr lang="en-US" dirty="0" smtClean="0"/>
              <a:t> – for example, will prospective employees have the basic math and reading skills needed</a:t>
            </a:r>
          </a:p>
          <a:p>
            <a:pPr marL="616894" lvl="1" indent="-168244">
              <a:buFont typeface="Wingdings" pitchFamily="2" charset="2"/>
              <a:buChar char="Ø"/>
              <a:defRPr/>
            </a:pPr>
            <a:r>
              <a:rPr lang="en-US" b="1" dirty="0" smtClean="0"/>
              <a:t>General Workplace Competencies</a:t>
            </a:r>
            <a:r>
              <a:rPr lang="en-US" dirty="0" smtClean="0"/>
              <a:t> – for example, can the prospective employees work in teams</a:t>
            </a:r>
          </a:p>
          <a:p>
            <a:pPr marL="616894" lvl="1" indent="-168244">
              <a:buFont typeface="Wingdings" pitchFamily="2" charset="2"/>
              <a:buChar char="Ø"/>
              <a:defRPr/>
            </a:pPr>
            <a:r>
              <a:rPr lang="en-US" b="1" dirty="0" smtClean="0"/>
              <a:t>Industry-wide Technical Competencies</a:t>
            </a:r>
            <a:r>
              <a:rPr lang="en-US" dirty="0" smtClean="0"/>
              <a:t> – for example, will prospective employees understand the basics of manufacturing</a:t>
            </a:r>
            <a:endParaRPr lang="en-US" sz="16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1573A5-5B28-44F2-9807-17CA2CFFA578}" type="slidenum">
              <a:rPr lang="en-US" smtClean="0">
                <a:solidFill>
                  <a:prstClr val="black"/>
                </a:solidFill>
              </a:rPr>
              <a:pPr/>
              <a:t>60</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E180E4-D5F5-45E4-8B07-BD4355EF90B7}" type="slidenum">
              <a:rPr lang="en-US" smtClean="0">
                <a:solidFill>
                  <a:srgbClr val="000000"/>
                </a:solidFill>
              </a:rPr>
              <a:pPr fontAlgn="base">
                <a:spcBef>
                  <a:spcPct val="0"/>
                </a:spcBef>
                <a:spcAft>
                  <a:spcPct val="0"/>
                </a:spcAft>
                <a:defRPr/>
              </a:pPr>
              <a:t>61</a:t>
            </a:fld>
            <a:endParaRPr lang="en-US" smtClean="0">
              <a:solidFill>
                <a:srgbClr val="000000"/>
              </a:solidFill>
            </a:endParaRPr>
          </a:p>
        </p:txBody>
      </p:sp>
      <p:sp>
        <p:nvSpPr>
          <p:cNvPr id="47107" name="Rectangle 7"/>
          <p:cNvSpPr txBox="1">
            <a:spLocks noGrp="1" noChangeArrowheads="1"/>
          </p:cNvSpPr>
          <p:nvPr/>
        </p:nvSpPr>
        <p:spPr bwMode="auto">
          <a:xfrm>
            <a:off x="3882475" y="8684926"/>
            <a:ext cx="2973975" cy="457513"/>
          </a:xfrm>
          <a:prstGeom prst="rect">
            <a:avLst/>
          </a:prstGeom>
          <a:noFill/>
          <a:ln w="9525">
            <a:noFill/>
            <a:miter lim="800000"/>
            <a:headEnd/>
            <a:tailEnd/>
          </a:ln>
        </p:spPr>
        <p:txBody>
          <a:bodyPr lIns="91404" tIns="45704" rIns="91404" bIns="45704" anchor="b"/>
          <a:lstStyle/>
          <a:p>
            <a:pPr algn="r" defTabSz="457200"/>
            <a:fld id="{028A7BB9-8F79-4A58-A182-77ACADFD8B67}" type="slidenum">
              <a:rPr lang="en-US" sz="1200">
                <a:solidFill>
                  <a:srgbClr val="000000"/>
                </a:solidFill>
                <a:latin typeface="Arial" charset="0"/>
                <a:cs typeface="Arial" charset="0"/>
              </a:rPr>
              <a:pPr algn="r" defTabSz="457200"/>
              <a:t>61</a:t>
            </a:fld>
            <a:endParaRPr lang="en-US" sz="1200" dirty="0">
              <a:solidFill>
                <a:srgbClr val="000000"/>
              </a:solidFill>
              <a:latin typeface="Arial" charset="0"/>
              <a:cs typeface="Arial" charset="0"/>
            </a:endParaRPr>
          </a:p>
        </p:txBody>
      </p:sp>
      <p:sp>
        <p:nvSpPr>
          <p:cNvPr id="4710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9" name="Rectangle 3"/>
          <p:cNvSpPr>
            <a:spLocks noGrp="1" noChangeArrowheads="1"/>
          </p:cNvSpPr>
          <p:nvPr>
            <p:ph type="body" idx="1"/>
          </p:nvPr>
        </p:nvSpPr>
        <p:spPr bwMode="auto">
          <a:xfrm>
            <a:off x="687977" y="4344025"/>
            <a:ext cx="5482052" cy="4114488"/>
          </a:xfrm>
          <a:noFill/>
        </p:spPr>
        <p:txBody>
          <a:bodyPr wrap="square" numCol="1" anchor="t" anchorCtr="0" compatLnSpc="1">
            <a:prstTxWarp prst="textNoShape">
              <a:avLst/>
            </a:prstTxWarp>
          </a:bodyPr>
          <a:lstStyle/>
          <a:p>
            <a:pPr marL="168244" indent="-168244">
              <a:spcBef>
                <a:spcPct val="0"/>
              </a:spcBef>
              <a:buFont typeface="Arial" pitchFamily="34" charset="0"/>
              <a:buChar char="•"/>
            </a:pPr>
            <a:r>
              <a:rPr lang="en-US" dirty="0" smtClean="0"/>
              <a:t>The Skills Certification System, and the career pathways in manufacturing that it supports, also align to education pathways in secondary and postsecondary education.  Integrating the skills certifications into those education pathways implies that they should become part of degree programs of study, so that a worker can progressively pursue stackable credentials and “bank” credits, engaging in a lifetime of learning.</a:t>
            </a:r>
          </a:p>
          <a:p>
            <a:pPr>
              <a:spcBef>
                <a:spcPct val="0"/>
              </a:spcBef>
            </a:pPr>
            <a:endParaRPr lang="en-US" dirty="0" smtClean="0"/>
          </a:p>
          <a:p>
            <a:pPr marL="168244" indent="-168244">
              <a:spcBef>
                <a:spcPct val="0"/>
              </a:spcBef>
              <a:buFont typeface="Arial" pitchFamily="34" charset="0"/>
              <a:buChar char="•"/>
            </a:pPr>
            <a:r>
              <a:rPr lang="en-US" dirty="0" smtClean="0"/>
              <a:t>This upwardly mobile ladder directly demonstrates how learning is a continuum throughout a worker’s life as more competencies are acquired and documented with a recognized credential.  Credentials gained through the Skills Certification System will strengthen an individual’s ability to be mobile in the workforce, compete for higher-level jobs, and move to in-demand careers by: </a:t>
            </a:r>
          </a:p>
          <a:p>
            <a:pPr eaLnBrk="1" hangingPunct="1">
              <a:spcBef>
                <a:spcPct val="0"/>
              </a:spcBef>
              <a:buFontTx/>
              <a:buNone/>
            </a:pPr>
            <a:endParaRPr lang="en-US" dirty="0" smtClean="0"/>
          </a:p>
          <a:p>
            <a:pPr lvl="1" eaLnBrk="1" hangingPunct="1">
              <a:spcBef>
                <a:spcPct val="0"/>
              </a:spcBef>
              <a:buFont typeface="Courier New" pitchFamily="49" charset="0"/>
              <a:buNone/>
            </a:pPr>
            <a:r>
              <a:rPr lang="en-US" dirty="0" smtClean="0"/>
              <a:t>Providing skills and competencies recognized industry-wide; and </a:t>
            </a:r>
          </a:p>
          <a:p>
            <a:pPr lvl="1" eaLnBrk="1" hangingPunct="1">
              <a:spcBef>
                <a:spcPct val="0"/>
              </a:spcBef>
              <a:buFont typeface="Courier New" pitchFamily="49" charset="0"/>
              <a:buNone/>
            </a:pPr>
            <a:r>
              <a:rPr lang="en-US" dirty="0" smtClean="0"/>
              <a:t>Providing career pathways clearly mapped to educational pathways tied to credentials preferred by employers in multiple sectors. </a:t>
            </a:r>
          </a:p>
          <a:p>
            <a:pPr lvl="1" eaLnBrk="1" hangingPunct="1">
              <a:spcBef>
                <a:spcPct val="0"/>
              </a:spcBef>
              <a:buFontTx/>
              <a:buNone/>
            </a:pPr>
            <a:endParaRPr lang="en-US" dirty="0" smtClean="0"/>
          </a:p>
          <a:p>
            <a:pPr marL="168244" indent="-168244">
              <a:spcBef>
                <a:spcPct val="0"/>
              </a:spcBef>
              <a:buFont typeface="Arial" pitchFamily="34" charset="0"/>
              <a:buChar char="•"/>
            </a:pPr>
            <a:r>
              <a:rPr lang="en-US" b="0" u="none" dirty="0" smtClean="0"/>
              <a:t>This system gives each individual a </a:t>
            </a:r>
            <a:r>
              <a:rPr lang="en-US" b="0" i="1" u="none" dirty="0" smtClean="0"/>
              <a:t>path</a:t>
            </a:r>
            <a:r>
              <a:rPr lang="en-US" b="0" u="none" dirty="0" smtClean="0"/>
              <a:t> to succeed, the </a:t>
            </a:r>
            <a:r>
              <a:rPr lang="en-US" b="0" i="1" u="none" dirty="0" smtClean="0"/>
              <a:t>skills</a:t>
            </a:r>
            <a:r>
              <a:rPr lang="en-US" b="0" u="none" dirty="0" smtClean="0"/>
              <a:t> to compete, and the </a:t>
            </a:r>
            <a:r>
              <a:rPr lang="en-US" b="0" i="1" u="none" dirty="0" smtClean="0"/>
              <a:t>opportunity</a:t>
            </a:r>
            <a:r>
              <a:rPr lang="en-US" b="0" u="none" dirty="0" smtClean="0"/>
              <a:t> to win.</a:t>
            </a:r>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1573A5-5B28-44F2-9807-17CA2CFFA578}" type="slidenum">
              <a:rPr lang="en-US" smtClean="0">
                <a:solidFill>
                  <a:prstClr val="black"/>
                </a:solidFill>
              </a:rPr>
              <a:pPr/>
              <a:t>63</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Image Placeholder 1"/>
          <p:cNvSpPr>
            <a:spLocks noGrp="1" noRot="1" noChangeAspect="1"/>
          </p:cNvSpPr>
          <p:nvPr>
            <p:ph type="sldImg"/>
          </p:nvPr>
        </p:nvSpPr>
        <p:spPr bwMode="auto">
          <a:noFill/>
          <a:ln>
            <a:solidFill>
              <a:srgbClr val="000000"/>
            </a:solidFill>
            <a:miter lim="800000"/>
            <a:headEnd/>
            <a:tailEnd/>
          </a:ln>
        </p:spPr>
      </p:sp>
      <p:sp>
        <p:nvSpPr>
          <p:cNvPr id="51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600" smtClean="0">
                <a:ea typeface="ＭＳ Ｐゴシック" charset="-128"/>
              </a:rPr>
              <a:t>Challenging laboratory math, Separate aliquots for each student</a:t>
            </a:r>
          </a:p>
          <a:p>
            <a:pPr eaLnBrk="1" hangingPunct="1">
              <a:spcBef>
                <a:spcPct val="0"/>
              </a:spcBef>
            </a:pPr>
            <a:r>
              <a:rPr lang="en-US" sz="1600" smtClean="0">
                <a:ea typeface="ＭＳ Ｐゴシック" charset="-128"/>
              </a:rPr>
              <a:t>Students learn two culture systems most common in industry and research</a:t>
            </a:r>
          </a:p>
          <a:p>
            <a:pPr eaLnBrk="1" hangingPunct="1">
              <a:spcBef>
                <a:spcPct val="0"/>
              </a:spcBef>
            </a:pPr>
            <a:r>
              <a:rPr lang="en-US" sz="1600" smtClean="0">
                <a:ea typeface="ＭＳ Ｐゴシック" charset="-128"/>
              </a:rPr>
              <a:t>Sequencing of preparation and timing are key</a:t>
            </a:r>
          </a:p>
          <a:p>
            <a:pPr eaLnBrk="1" hangingPunct="1">
              <a:spcBef>
                <a:spcPct val="0"/>
              </a:spcBef>
            </a:pPr>
            <a:r>
              <a:rPr lang="en-US" smtClean="0">
                <a:ea typeface="ＭＳ Ｐゴシック" charset="-128"/>
              </a:rPr>
              <a:t>Passaging and maintenance of hESCs</a:t>
            </a:r>
          </a:p>
          <a:p>
            <a:pPr lvl="1" eaLnBrk="1" hangingPunct="1">
              <a:spcBef>
                <a:spcPct val="0"/>
              </a:spcBef>
            </a:pPr>
            <a:r>
              <a:rPr lang="en-US" smtClean="0">
                <a:ea typeface="ＭＳ Ｐゴシック" charset="-128"/>
              </a:rPr>
              <a:t>Understanding when to split cells and at what density</a:t>
            </a:r>
          </a:p>
          <a:p>
            <a:pPr lvl="1" eaLnBrk="1" hangingPunct="1">
              <a:spcBef>
                <a:spcPct val="0"/>
              </a:spcBef>
            </a:pPr>
            <a:r>
              <a:rPr lang="en-US" smtClean="0">
                <a:ea typeface="ＭＳ Ｐゴシック" charset="-128"/>
              </a:rPr>
              <a:t>Photographic microscopy to assess confluency, morphology and differentiation</a:t>
            </a:r>
          </a:p>
          <a:p>
            <a:pPr lvl="1" eaLnBrk="1" hangingPunct="1">
              <a:spcBef>
                <a:spcPct val="0"/>
              </a:spcBef>
            </a:pPr>
            <a:r>
              <a:rPr lang="en-US" smtClean="0">
                <a:ea typeface="ＭＳ Ｐゴシック" charset="-128"/>
              </a:rPr>
              <a:t>Picking hood to remove differentiation</a:t>
            </a:r>
          </a:p>
          <a:p>
            <a:pPr eaLnBrk="1" hangingPunct="1">
              <a:spcBef>
                <a:spcPct val="0"/>
              </a:spcBef>
            </a:pPr>
            <a:r>
              <a:rPr lang="en-US" smtClean="0">
                <a:ea typeface="ＭＳ Ｐゴシック" charset="-128"/>
              </a:rPr>
              <a:t>Freezing and Thawing of hESCs</a:t>
            </a:r>
          </a:p>
          <a:p>
            <a:pPr lvl="1" eaLnBrk="1" hangingPunct="1">
              <a:spcBef>
                <a:spcPct val="0"/>
              </a:spcBef>
            </a:pPr>
            <a:r>
              <a:rPr lang="en-US" smtClean="0">
                <a:ea typeface="ＭＳ Ｐゴシック" charset="-128"/>
              </a:rPr>
              <a:t>Live cells to start, then freezing prior to holiday</a:t>
            </a:r>
          </a:p>
          <a:p>
            <a:pPr eaLnBrk="1" hangingPunct="1">
              <a:spcBef>
                <a:spcPct val="0"/>
              </a:spcBef>
            </a:pPr>
            <a:r>
              <a:rPr lang="en-US" smtClean="0">
                <a:ea typeface="ＭＳ Ｐゴシック" charset="-128"/>
              </a:rPr>
              <a:t>Students thaw own frozen cultures post-break</a:t>
            </a:r>
            <a:r>
              <a:rPr lang="en-US" sz="1600" smtClean="0">
                <a:ea typeface="ＭＳ Ｐゴシック" charset="-128"/>
              </a:rPr>
              <a:t>Understanding when to split cells and at what density</a:t>
            </a:r>
          </a:p>
          <a:p>
            <a:pPr eaLnBrk="1" hangingPunct="1">
              <a:spcBef>
                <a:spcPct val="0"/>
              </a:spcBef>
            </a:pPr>
            <a:r>
              <a:rPr lang="en-US" sz="1600" smtClean="0">
                <a:ea typeface="ＭＳ Ｐゴシック" charset="-128"/>
              </a:rPr>
              <a:t>Photographic microscopy to assess confluency, morphology and differentiation</a:t>
            </a:r>
          </a:p>
          <a:p>
            <a:pPr eaLnBrk="1" hangingPunct="1">
              <a:spcBef>
                <a:spcPct val="0"/>
              </a:spcBef>
            </a:pPr>
            <a:r>
              <a:rPr lang="en-US" sz="1600" smtClean="0">
                <a:ea typeface="ＭＳ Ｐゴシック" charset="-128"/>
              </a:rPr>
              <a:t>Picking hood to remove differentiationUnderstanding when to split cells and at what density</a:t>
            </a:r>
          </a:p>
          <a:p>
            <a:pPr eaLnBrk="1" hangingPunct="1">
              <a:spcBef>
                <a:spcPct val="0"/>
              </a:spcBef>
            </a:pPr>
            <a:r>
              <a:rPr lang="en-US" sz="1600" smtClean="0">
                <a:ea typeface="ＭＳ Ｐゴシック" charset="-128"/>
              </a:rPr>
              <a:t>Photographic microscopy to assess confluency, morphology and differentiation</a:t>
            </a:r>
          </a:p>
          <a:p>
            <a:pPr eaLnBrk="1" hangingPunct="1">
              <a:spcBef>
                <a:spcPct val="0"/>
              </a:spcBef>
            </a:pPr>
            <a:r>
              <a:rPr lang="en-US" sz="1600" smtClean="0">
                <a:ea typeface="ＭＳ Ｐゴシック" charset="-128"/>
              </a:rPr>
              <a:t>Picking hood to remove differentiation</a:t>
            </a:r>
          </a:p>
          <a:p>
            <a:pPr eaLnBrk="1" hangingPunct="1">
              <a:spcBef>
                <a:spcPct val="0"/>
              </a:spcBef>
            </a:pPr>
            <a:endParaRPr lang="en-US" sz="1600" smtClean="0">
              <a:ea typeface="ＭＳ Ｐゴシック" charset="-128"/>
            </a:endParaRPr>
          </a:p>
          <a:p>
            <a:pPr lvl="1" eaLnBrk="1" hangingPunct="1">
              <a:spcBef>
                <a:spcPct val="0"/>
              </a:spcBef>
            </a:pPr>
            <a:endParaRPr lang="en-US" smtClean="0">
              <a:ea typeface="ＭＳ Ｐゴシック" charset="-128"/>
            </a:endParaRPr>
          </a:p>
          <a:p>
            <a:pPr eaLnBrk="1" hangingPunct="1">
              <a:spcBef>
                <a:spcPct val="0"/>
              </a:spcBef>
            </a:pPr>
            <a:endParaRPr lang="en-US" smtClean="0">
              <a:ea typeface="ＭＳ Ｐゴシック" charset="-128"/>
            </a:endParaRPr>
          </a:p>
        </p:txBody>
      </p:sp>
      <p:sp>
        <p:nvSpPr>
          <p:cNvPr id="5123" name="Slide Number Placeholder 3"/>
          <p:cNvSpPr>
            <a:spLocks noGrp="1"/>
          </p:cNvSpPr>
          <p:nvPr>
            <p:ph type="sldNum" sz="quarter" idx="5"/>
          </p:nvPr>
        </p:nvSpPr>
        <p:spPr bwMode="auto">
          <a:noFill/>
          <a:ln>
            <a:miter lim="800000"/>
            <a:headEnd/>
            <a:tailEnd/>
          </a:ln>
        </p:spPr>
        <p:txBody>
          <a:bodyPr/>
          <a:lstStyle/>
          <a:p>
            <a:fld id="{B5175536-5675-4C98-ACC2-2E02BED9E1B3}" type="slidenum">
              <a:rPr lang="en-US">
                <a:solidFill>
                  <a:prstClr val="black"/>
                </a:solidFill>
              </a:rPr>
              <a:pPr/>
              <a:t>72</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A7A131-AEDE-40EE-A6FF-6CAE6646F596}" type="slidenum">
              <a:rPr lang="en-US">
                <a:solidFill>
                  <a:srgbClr val="000000"/>
                </a:solidFill>
              </a:rPr>
              <a:pPr/>
              <a:t>10</a:t>
            </a:fld>
            <a:endParaRPr lang="en-US">
              <a:solidFill>
                <a:srgbClr val="000000"/>
              </a:solidFill>
            </a:endParaRPr>
          </a:p>
        </p:txBody>
      </p:sp>
      <p:sp>
        <p:nvSpPr>
          <p:cNvPr id="479234" name="Rectangle 2"/>
          <p:cNvSpPr>
            <a:spLocks noGrp="1" noRot="1" noChangeAspect="1" noChangeArrowheads="1" noTextEdit="1"/>
          </p:cNvSpPr>
          <p:nvPr>
            <p:ph type="sldImg"/>
          </p:nvPr>
        </p:nvSpPr>
        <p:spPr>
          <a:xfrm>
            <a:off x="1108076" y="687050"/>
            <a:ext cx="4646613" cy="3427439"/>
          </a:xfrm>
          <a:ln/>
        </p:spPr>
      </p:sp>
      <p:sp>
        <p:nvSpPr>
          <p:cNvPr id="479235" name="Rectangle 3"/>
          <p:cNvSpPr>
            <a:spLocks noGrp="1" noChangeArrowheads="1"/>
          </p:cNvSpPr>
          <p:nvPr>
            <p:ph type="body" idx="1"/>
          </p:nvPr>
        </p:nvSpPr>
        <p:spPr>
          <a:xfrm>
            <a:off x="684214" y="4344025"/>
            <a:ext cx="5489575" cy="4587615"/>
          </a:xfrm>
        </p:spPr>
        <p:txBody>
          <a:bodyPr lIns="90630" tIns="45313" rIns="90630" bIns="45313"/>
          <a:lstStyle/>
          <a:p>
            <a:r>
              <a:rPr lang="en-US" b="1"/>
              <a:t>Our product pipeline reflects the value of our platform.</a:t>
            </a:r>
          </a:p>
          <a:p>
            <a:endParaRPr lang="en-US" b="1"/>
          </a:p>
          <a:p>
            <a:r>
              <a:rPr lang="en-US" b="1"/>
              <a:t>We are advancing programs in 4 therapeutic areas.</a:t>
            </a:r>
          </a:p>
          <a:p>
            <a:endParaRPr lang="en-US" b="1"/>
          </a:p>
          <a:p>
            <a:r>
              <a:rPr lang="en-US" b="1"/>
              <a:t>Although your eye is drawn to our most advanced program, I’d like to draw your attention to our most valuable programs – the conduit for bladder cancer patients and the renal augment to delay the need for dialysis or transplantation.</a:t>
            </a:r>
          </a:p>
          <a:p>
            <a:endParaRPr lang="en-US" b="1"/>
          </a:p>
          <a:p>
            <a:r>
              <a:rPr lang="en-US" b="1"/>
              <a:t>In the urology franchise, after a phase 2 program for an ultra-orphan market was successfully completed, technology advances gave us the opportunity to go after a 20x larger market opportunity in bladder cancer patients.  </a:t>
            </a:r>
          </a:p>
          <a:p>
            <a:endParaRPr lang="en-US" b="1"/>
          </a:p>
          <a:p>
            <a:r>
              <a:rPr lang="en-US" b="1"/>
              <a:t>Now, let’s focus on the urology franchise. </a:t>
            </a:r>
          </a:p>
          <a:p>
            <a:endParaRPr lang="en-US" b="1"/>
          </a:p>
          <a:p>
            <a:pPr>
              <a:buFontTx/>
              <a:buChar char="•"/>
            </a:pPr>
            <a:endParaRPr lang="en-US" b="1"/>
          </a:p>
          <a:p>
            <a:pPr>
              <a:buFontTx/>
              <a:buChar char="•"/>
            </a:pPr>
            <a:endParaRPr lang="en-US"/>
          </a:p>
          <a:p>
            <a:pPr>
              <a:buFontTx/>
              <a:buChar char="•"/>
            </a:pP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p:cNvSpPr>
          <p:nvPr>
            <p:ph type="sldImg"/>
          </p:nvPr>
        </p:nvSpPr>
        <p:spPr bwMode="auto">
          <a:noFill/>
          <a:ln>
            <a:solidFill>
              <a:srgbClr val="000000"/>
            </a:solidFill>
            <a:miter lim="800000"/>
            <a:headEnd/>
            <a:tailEnd/>
          </a:ln>
        </p:spPr>
      </p:sp>
      <p:sp>
        <p:nvSpPr>
          <p:cNvPr id="81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charset="-128"/>
              </a:rPr>
              <a:t>, metaphase harvest</a:t>
            </a:r>
          </a:p>
          <a:p>
            <a:pPr eaLnBrk="1" hangingPunct="1">
              <a:spcBef>
                <a:spcPct val="0"/>
              </a:spcBef>
            </a:pPr>
            <a:r>
              <a:rPr lang="en-US" smtClean="0">
                <a:ea typeface="ＭＳ Ｐゴシック" charset="-128"/>
              </a:rPr>
              <a:t>DAPI Chromosomes, fluorescent microscopy</a:t>
            </a:r>
          </a:p>
          <a:p>
            <a:pPr eaLnBrk="1" hangingPunct="1">
              <a:spcBef>
                <a:spcPct val="0"/>
              </a:spcBef>
            </a:pPr>
            <a:r>
              <a:rPr lang="en-US" smtClean="0">
                <a:ea typeface="ＭＳ Ｐゴシック" charset="-128"/>
              </a:rPr>
              <a:t>Scientific communication skills and reinforcement of course material through  project </a:t>
            </a:r>
          </a:p>
        </p:txBody>
      </p:sp>
      <p:sp>
        <p:nvSpPr>
          <p:cNvPr id="8195" name="Slide Number Placeholder 3"/>
          <p:cNvSpPr>
            <a:spLocks noGrp="1"/>
          </p:cNvSpPr>
          <p:nvPr>
            <p:ph type="sldNum" sz="quarter" idx="5"/>
          </p:nvPr>
        </p:nvSpPr>
        <p:spPr bwMode="auto">
          <a:noFill/>
          <a:ln>
            <a:miter lim="800000"/>
            <a:headEnd/>
            <a:tailEnd/>
          </a:ln>
        </p:spPr>
        <p:txBody>
          <a:bodyPr/>
          <a:lstStyle/>
          <a:p>
            <a:fld id="{92978655-445D-4DEA-91AC-0EE086BFC881}" type="slidenum">
              <a:rPr lang="en-US">
                <a:solidFill>
                  <a:prstClr val="black"/>
                </a:solidFill>
              </a:rPr>
              <a:pPr/>
              <a:t>74</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3BC72422-0733-4A15-8772-4B9945ABAA50}" type="slidenum">
              <a:rPr lang="en-US">
                <a:solidFill>
                  <a:srgbClr val="000000"/>
                </a:solidFill>
              </a:rPr>
              <a:pPr/>
              <a:t>76</a:t>
            </a:fld>
            <a:endParaRPr lang="en-US" dirty="0">
              <a:solidFill>
                <a:srgbClr val="000000"/>
              </a:solidFill>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422746C0-66C5-4FAC-90BC-4524C8D6C4B8}" type="slidenum">
              <a:rPr lang="en-US" smtClean="0">
                <a:solidFill>
                  <a:srgbClr val="000000"/>
                </a:solidFill>
              </a:rPr>
              <a:pPr/>
              <a:t>77</a:t>
            </a:fld>
            <a:endParaRPr lang="en-US" smtClean="0">
              <a:solidFill>
                <a:srgbClr val="000000"/>
              </a:solidFill>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A36E350C-6543-498A-BB50-C5BA0068B0F2}" type="slidenum">
              <a:rPr lang="en-US" smtClean="0">
                <a:solidFill>
                  <a:srgbClr val="000000"/>
                </a:solidFill>
                <a:latin typeface="Arial" charset="0"/>
              </a:rPr>
              <a:pPr/>
              <a:t>84</a:t>
            </a:fld>
            <a:endParaRPr lang="en-US" smtClean="0">
              <a:solidFill>
                <a:srgbClr val="000000"/>
              </a:solidFill>
              <a:latin typeface="Arial"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A36E350C-6543-498A-BB50-C5BA0068B0F2}" type="slidenum">
              <a:rPr lang="en-US" smtClean="0">
                <a:solidFill>
                  <a:srgbClr val="000000"/>
                </a:solidFill>
                <a:latin typeface="Arial" charset="0"/>
              </a:rPr>
              <a:pPr/>
              <a:t>85</a:t>
            </a:fld>
            <a:endParaRPr lang="en-US" smtClean="0">
              <a:solidFill>
                <a:srgbClr val="000000"/>
              </a:solidFill>
              <a:latin typeface="Arial"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A36E350C-6543-498A-BB50-C5BA0068B0F2}" type="slidenum">
              <a:rPr lang="en-US" smtClean="0">
                <a:solidFill>
                  <a:srgbClr val="000000"/>
                </a:solidFill>
                <a:latin typeface="Arial" charset="0"/>
              </a:rPr>
              <a:pPr/>
              <a:t>86</a:t>
            </a:fld>
            <a:endParaRPr lang="en-US" smtClean="0">
              <a:solidFill>
                <a:srgbClr val="000000"/>
              </a:solidFill>
              <a:latin typeface="Arial"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A36E350C-6543-498A-BB50-C5BA0068B0F2}" type="slidenum">
              <a:rPr lang="en-US" smtClean="0">
                <a:solidFill>
                  <a:srgbClr val="000000"/>
                </a:solidFill>
                <a:latin typeface="Arial" charset="0"/>
              </a:rPr>
              <a:pPr/>
              <a:t>87</a:t>
            </a:fld>
            <a:endParaRPr lang="en-US" smtClean="0">
              <a:solidFill>
                <a:srgbClr val="000000"/>
              </a:solidFill>
              <a:latin typeface="Arial"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A36E350C-6543-498A-BB50-C5BA0068B0F2}" type="slidenum">
              <a:rPr lang="en-US" smtClean="0">
                <a:solidFill>
                  <a:srgbClr val="000000"/>
                </a:solidFill>
                <a:latin typeface="Arial" charset="0"/>
              </a:rPr>
              <a:pPr/>
              <a:t>88</a:t>
            </a:fld>
            <a:endParaRPr lang="en-US" smtClean="0">
              <a:solidFill>
                <a:srgbClr val="000000"/>
              </a:solidFill>
              <a:latin typeface="Arial"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44ECDAF6-9B3A-4E93-B18A-8101423EDDD0}" type="slidenum">
              <a:rPr lang="en-US" smtClean="0">
                <a:solidFill>
                  <a:srgbClr val="000000"/>
                </a:solidFill>
                <a:latin typeface="Arial" charset="0"/>
              </a:rPr>
              <a:pPr/>
              <a:t>89</a:t>
            </a:fld>
            <a:endParaRPr lang="en-US" smtClean="0">
              <a:solidFill>
                <a:srgbClr val="000000"/>
              </a:solidFill>
              <a:latin typeface="Arial"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0483" name="Slide Number Placeholder 3"/>
          <p:cNvSpPr>
            <a:spLocks noGrp="1"/>
          </p:cNvSpPr>
          <p:nvPr>
            <p:ph type="sldNum" sz="quarter" idx="5"/>
          </p:nvPr>
        </p:nvSpPr>
        <p:spPr bwMode="auto">
          <a:noFill/>
          <a:ln>
            <a:miter lim="800000"/>
            <a:headEnd/>
            <a:tailEnd/>
          </a:ln>
        </p:spPr>
        <p:txBody>
          <a:bodyPr/>
          <a:lstStyle/>
          <a:p>
            <a:fld id="{3FF8790F-7E89-4C3F-9E8F-3D5765E534D3}" type="slidenum">
              <a:rPr lang="en-US">
                <a:solidFill>
                  <a:prstClr val="black"/>
                </a:solidFill>
              </a:rPr>
              <a:pPr/>
              <a:t>114</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450EB-C675-4639-8083-55DC555652DB}" type="slidenum">
              <a:rPr lang="en-US">
                <a:solidFill>
                  <a:srgbClr val="000000"/>
                </a:solidFill>
              </a:rPr>
              <a:pPr/>
              <a:t>11</a:t>
            </a:fld>
            <a:endParaRPr lang="en-US">
              <a:solidFill>
                <a:srgbClr val="000000"/>
              </a:solidFill>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xfrm>
            <a:off x="685800" y="4344025"/>
            <a:ext cx="5487988" cy="4114488"/>
          </a:xfrm>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3555" name="Slide Number Placeholder 3"/>
          <p:cNvSpPr>
            <a:spLocks noGrp="1"/>
          </p:cNvSpPr>
          <p:nvPr>
            <p:ph type="sldNum" sz="quarter" idx="5"/>
          </p:nvPr>
        </p:nvSpPr>
        <p:spPr bwMode="auto">
          <a:noFill/>
          <a:ln>
            <a:miter lim="800000"/>
            <a:headEnd/>
            <a:tailEnd/>
          </a:ln>
        </p:spPr>
        <p:txBody>
          <a:bodyPr/>
          <a:lstStyle/>
          <a:p>
            <a:fld id="{5A90254B-AC05-4368-A00F-28858AFF7AC2}" type="slidenum">
              <a:rPr lang="en-US">
                <a:solidFill>
                  <a:prstClr val="black"/>
                </a:solidFill>
              </a:rPr>
              <a:pPr/>
              <a:t>116</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8D904837-F696-4FEC-BA47-233B6BCC286F}" type="slidenum">
              <a:rPr lang="en-US">
                <a:solidFill>
                  <a:prstClr val="black"/>
                </a:solidFill>
              </a:rPr>
              <a:pPr/>
              <a:t>117</a:t>
            </a:fld>
            <a:endParaRPr lang="en-US">
              <a:solidFill>
                <a:prstClr val="black"/>
              </a:solidFill>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z="1800"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18C74D33-4EAE-4571-94D7-C786268DE130}" type="slidenum">
              <a:rPr lang="en-US">
                <a:solidFill>
                  <a:srgbClr val="000000"/>
                </a:solidFill>
              </a:rPr>
              <a:pPr/>
              <a:t>121</a:t>
            </a:fld>
            <a:endParaRPr lang="en-US">
              <a:solidFill>
                <a:srgbClr val="000000"/>
              </a:solidFill>
            </a:endParaRPr>
          </a:p>
        </p:txBody>
      </p:sp>
      <p:sp>
        <p:nvSpPr>
          <p:cNvPr id="1536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D7968A2A-C3BE-4F9A-90B9-8039CAAF8546}" type="slidenum">
              <a:rPr lang="en-US" sz="1200" smtClean="0">
                <a:solidFill>
                  <a:srgbClr val="000000"/>
                </a:solidFill>
                <a:latin typeface="Arial" charset="0"/>
                <a:ea typeface="ＭＳ Ｐゴシック" charset="-128"/>
              </a:rPr>
              <a:pPr algn="r" eaLnBrk="0" hangingPunct="0"/>
              <a:t>121</a:t>
            </a:fld>
            <a:endParaRPr lang="en-US" sz="1200" smtClean="0">
              <a:solidFill>
                <a:srgbClr val="000000"/>
              </a:solidFill>
              <a:latin typeface="Arial" charset="0"/>
              <a:ea typeface="ＭＳ Ｐゴシック" charset="-128"/>
            </a:endParaRPr>
          </a:p>
        </p:txBody>
      </p:sp>
      <p:sp>
        <p:nvSpPr>
          <p:cNvPr id="15364" name="Rectangle 2"/>
          <p:cNvSpPr>
            <a:spLocks noGrp="1" noRot="1" noChangeAspect="1" noChangeArrowheads="1" noTextEdit="1"/>
          </p:cNvSpPr>
          <p:nvPr>
            <p:ph type="sldImg"/>
          </p:nvPr>
        </p:nvSpPr>
        <p:spPr>
          <a:solidFill>
            <a:srgbClr val="FFFFFF"/>
          </a:solidFill>
          <a:ln/>
        </p:spPr>
      </p:sp>
      <p:sp>
        <p:nvSpPr>
          <p:cNvPr id="1536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92358ECE-B71E-45E5-89D7-EF696C62D4E9}" type="slidenum">
              <a:rPr lang="en-US">
                <a:solidFill>
                  <a:srgbClr val="000000"/>
                </a:solidFill>
              </a:rPr>
              <a:pPr/>
              <a:t>122</a:t>
            </a:fld>
            <a:endParaRPr lang="en-US">
              <a:solidFill>
                <a:srgbClr val="000000"/>
              </a:solidFill>
            </a:endParaRPr>
          </a:p>
        </p:txBody>
      </p:sp>
      <p:sp>
        <p:nvSpPr>
          <p:cNvPr id="1741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2BF6467F-5F83-48F4-8824-1F09863B255C}" type="slidenum">
              <a:rPr lang="en-US" sz="1200" smtClean="0">
                <a:solidFill>
                  <a:srgbClr val="000000"/>
                </a:solidFill>
                <a:latin typeface="Arial" charset="0"/>
              </a:rPr>
              <a:pPr algn="r" eaLnBrk="0" hangingPunct="0"/>
              <a:t>122</a:t>
            </a:fld>
            <a:endParaRPr lang="en-US" sz="1200" smtClean="0">
              <a:solidFill>
                <a:srgbClr val="000000"/>
              </a:solidFill>
              <a:latin typeface="Arial" charset="0"/>
            </a:endParaRPr>
          </a:p>
        </p:txBody>
      </p:sp>
      <p:sp>
        <p:nvSpPr>
          <p:cNvPr id="17412" name="Rectangle 2"/>
          <p:cNvSpPr>
            <a:spLocks noGrp="1" noRot="1" noChangeAspect="1" noChangeArrowheads="1" noTextEdit="1"/>
          </p:cNvSpPr>
          <p:nvPr>
            <p:ph type="sldImg"/>
          </p:nvPr>
        </p:nvSpPr>
        <p:spPr>
          <a:solidFill>
            <a:srgbClr val="FFFFFF"/>
          </a:solidFill>
          <a:ln/>
        </p:spPr>
      </p:sp>
      <p:sp>
        <p:nvSpPr>
          <p:cNvPr id="1741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2A0BB222-B963-4A79-BF35-19F021A51292}" type="slidenum">
              <a:rPr lang="en-US">
                <a:solidFill>
                  <a:srgbClr val="000000"/>
                </a:solidFill>
              </a:rPr>
              <a:pPr/>
              <a:t>128</a:t>
            </a:fld>
            <a:endParaRPr lang="en-US">
              <a:solidFill>
                <a:srgbClr val="000000"/>
              </a:solidFill>
            </a:endParaRPr>
          </a:p>
        </p:txBody>
      </p:sp>
      <p:sp>
        <p:nvSpPr>
          <p:cNvPr id="1945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DC0DE988-D6BB-41C6-8CCC-2EA0A1CA89D5}" type="slidenum">
              <a:rPr lang="en-US" sz="1200" smtClean="0">
                <a:solidFill>
                  <a:srgbClr val="000000"/>
                </a:solidFill>
                <a:latin typeface="Arial" charset="0"/>
              </a:rPr>
              <a:pPr algn="r" eaLnBrk="0" hangingPunct="0"/>
              <a:t>128</a:t>
            </a:fld>
            <a:endParaRPr lang="en-US" sz="1200" smtClean="0">
              <a:solidFill>
                <a:srgbClr val="000000"/>
              </a:solidFill>
              <a:latin typeface="Arial" charset="0"/>
            </a:endParaRPr>
          </a:p>
        </p:txBody>
      </p:sp>
      <p:sp>
        <p:nvSpPr>
          <p:cNvPr id="19460" name="Rectangle 2"/>
          <p:cNvSpPr>
            <a:spLocks noGrp="1" noRot="1" noChangeAspect="1" noChangeArrowheads="1" noTextEdit="1"/>
          </p:cNvSpPr>
          <p:nvPr>
            <p:ph type="sldImg"/>
          </p:nvPr>
        </p:nvSpPr>
        <p:spPr>
          <a:solidFill>
            <a:srgbClr val="FFFFFF"/>
          </a:solidFill>
          <a:ln/>
        </p:spPr>
      </p:sp>
      <p:sp>
        <p:nvSpPr>
          <p:cNvPr id="1946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2D6FA3A6-DD50-47C0-A5EC-9602A5D05929}" type="slidenum">
              <a:rPr lang="en-US">
                <a:solidFill>
                  <a:srgbClr val="000000"/>
                </a:solidFill>
              </a:rPr>
              <a:pPr/>
              <a:t>129</a:t>
            </a:fld>
            <a:endParaRPr lang="en-US">
              <a:solidFill>
                <a:srgbClr val="000000"/>
              </a:solidFill>
            </a:endParaRPr>
          </a:p>
        </p:txBody>
      </p:sp>
      <p:sp>
        <p:nvSpPr>
          <p:cNvPr id="2150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FB0002EE-342C-4227-AF82-2FECFFB1DE27}" type="slidenum">
              <a:rPr lang="en-US" sz="1200" smtClean="0">
                <a:solidFill>
                  <a:srgbClr val="000000"/>
                </a:solidFill>
                <a:latin typeface="Arial" charset="0"/>
              </a:rPr>
              <a:pPr algn="r" eaLnBrk="0" hangingPunct="0"/>
              <a:t>129</a:t>
            </a:fld>
            <a:endParaRPr lang="en-US" sz="1200" smtClean="0">
              <a:solidFill>
                <a:srgbClr val="000000"/>
              </a:solidFill>
              <a:latin typeface="Arial" charset="0"/>
            </a:endParaRPr>
          </a:p>
        </p:txBody>
      </p:sp>
      <p:sp>
        <p:nvSpPr>
          <p:cNvPr id="21508" name="Rectangle 2"/>
          <p:cNvSpPr>
            <a:spLocks noGrp="1" noRot="1" noChangeAspect="1" noChangeArrowheads="1" noTextEdit="1"/>
          </p:cNvSpPr>
          <p:nvPr>
            <p:ph type="sldImg"/>
          </p:nvPr>
        </p:nvSpPr>
        <p:spPr>
          <a:solidFill>
            <a:srgbClr val="FFFFFF"/>
          </a:solidFill>
          <a:ln/>
        </p:spPr>
      </p:sp>
      <p:sp>
        <p:nvSpPr>
          <p:cNvPr id="2150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F5DBE4DE-1A01-43F9-985D-F945DD052EE2}" type="slidenum">
              <a:rPr lang="en-US">
                <a:solidFill>
                  <a:srgbClr val="000000"/>
                </a:solidFill>
              </a:rPr>
              <a:pPr/>
              <a:t>130</a:t>
            </a:fld>
            <a:endParaRPr lang="en-US">
              <a:solidFill>
                <a:srgbClr val="000000"/>
              </a:solidFill>
            </a:endParaRPr>
          </a:p>
        </p:txBody>
      </p:sp>
      <p:sp>
        <p:nvSpPr>
          <p:cNvPr id="2355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21016064-0F21-4480-B445-4A612078F237}" type="slidenum">
              <a:rPr lang="en-US" sz="1200" smtClean="0">
                <a:solidFill>
                  <a:srgbClr val="000000"/>
                </a:solidFill>
                <a:latin typeface="Arial" charset="0"/>
              </a:rPr>
              <a:pPr algn="r" eaLnBrk="0" hangingPunct="0"/>
              <a:t>130</a:t>
            </a:fld>
            <a:endParaRPr lang="en-US" sz="1200" smtClean="0">
              <a:solidFill>
                <a:srgbClr val="000000"/>
              </a:solidFill>
              <a:latin typeface="Arial" charset="0"/>
            </a:endParaRPr>
          </a:p>
        </p:txBody>
      </p:sp>
      <p:sp>
        <p:nvSpPr>
          <p:cNvPr id="23556" name="Rectangle 2"/>
          <p:cNvSpPr>
            <a:spLocks noGrp="1" noRot="1" noChangeAspect="1" noChangeArrowheads="1" noTextEdit="1"/>
          </p:cNvSpPr>
          <p:nvPr>
            <p:ph type="sldImg"/>
          </p:nvPr>
        </p:nvSpPr>
        <p:spPr>
          <a:solidFill>
            <a:srgbClr val="FFFFFF"/>
          </a:solidFill>
          <a:ln/>
        </p:spPr>
      </p:sp>
      <p:sp>
        <p:nvSpPr>
          <p:cNvPr id="2355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2516D949-E42F-441D-A417-E1A6F4D74546}" type="slidenum">
              <a:rPr lang="en-US">
                <a:solidFill>
                  <a:srgbClr val="000000"/>
                </a:solidFill>
              </a:rPr>
              <a:pPr/>
              <a:t>131</a:t>
            </a:fld>
            <a:endParaRPr lang="en-US">
              <a:solidFill>
                <a:srgbClr val="000000"/>
              </a:solidFill>
            </a:endParaRPr>
          </a:p>
        </p:txBody>
      </p:sp>
      <p:sp>
        <p:nvSpPr>
          <p:cNvPr id="2560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F3C21E0A-C811-4F93-8FA3-EEF37C341C3A}" type="slidenum">
              <a:rPr lang="en-US" sz="1200" smtClean="0">
                <a:solidFill>
                  <a:srgbClr val="000000"/>
                </a:solidFill>
                <a:latin typeface="Arial" charset="0"/>
              </a:rPr>
              <a:pPr algn="r" eaLnBrk="0" hangingPunct="0"/>
              <a:t>131</a:t>
            </a:fld>
            <a:endParaRPr lang="en-US" sz="1200" smtClean="0">
              <a:solidFill>
                <a:srgbClr val="000000"/>
              </a:solidFill>
              <a:latin typeface="Arial" charset="0"/>
            </a:endParaRPr>
          </a:p>
        </p:txBody>
      </p:sp>
      <p:sp>
        <p:nvSpPr>
          <p:cNvPr id="25604" name="Rectangle 2"/>
          <p:cNvSpPr>
            <a:spLocks noGrp="1" noRot="1" noChangeAspect="1" noChangeArrowheads="1" noTextEdit="1"/>
          </p:cNvSpPr>
          <p:nvPr>
            <p:ph type="sldImg"/>
          </p:nvPr>
        </p:nvSpPr>
        <p:spPr>
          <a:solidFill>
            <a:srgbClr val="FFFFFF"/>
          </a:solidFill>
          <a:ln/>
        </p:spPr>
      </p:sp>
      <p:sp>
        <p:nvSpPr>
          <p:cNvPr id="2560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2B9C279C-D7D6-4002-B329-F0DD1301CFC7}" type="slidenum">
              <a:rPr lang="en-US">
                <a:solidFill>
                  <a:srgbClr val="000000"/>
                </a:solidFill>
              </a:rPr>
              <a:pPr/>
              <a:t>132</a:t>
            </a:fld>
            <a:endParaRPr lang="en-US">
              <a:solidFill>
                <a:srgbClr val="000000"/>
              </a:solidFill>
            </a:endParaRPr>
          </a:p>
        </p:txBody>
      </p:sp>
      <p:sp>
        <p:nvSpPr>
          <p:cNvPr id="2765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F1CBDF8B-E812-451C-85E3-15D5E183704E}" type="slidenum">
              <a:rPr lang="en-US" sz="1200" smtClean="0">
                <a:solidFill>
                  <a:srgbClr val="000000"/>
                </a:solidFill>
                <a:latin typeface="Arial" charset="0"/>
              </a:rPr>
              <a:pPr algn="r" eaLnBrk="0" hangingPunct="0"/>
              <a:t>132</a:t>
            </a:fld>
            <a:endParaRPr lang="en-US" sz="1200" smtClean="0">
              <a:solidFill>
                <a:srgbClr val="000000"/>
              </a:solidFill>
              <a:latin typeface="Arial" charset="0"/>
            </a:endParaRPr>
          </a:p>
        </p:txBody>
      </p:sp>
      <p:sp>
        <p:nvSpPr>
          <p:cNvPr id="27652" name="Rectangle 2"/>
          <p:cNvSpPr>
            <a:spLocks noGrp="1" noRot="1" noChangeAspect="1" noChangeArrowheads="1" noTextEdit="1"/>
          </p:cNvSpPr>
          <p:nvPr>
            <p:ph type="sldImg"/>
          </p:nvPr>
        </p:nvSpPr>
        <p:spPr>
          <a:solidFill>
            <a:srgbClr val="FFFFFF"/>
          </a:solidFill>
          <a:ln/>
        </p:spPr>
      </p:sp>
      <p:sp>
        <p:nvSpPr>
          <p:cNvPr id="2765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p:spPr>
      </p:sp>
      <p:sp>
        <p:nvSpPr>
          <p:cNvPr id="81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1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9A0C015-C5F6-4872-B612-B1E9F0794339}" type="slidenum">
              <a:rPr lang="en-US">
                <a:solidFill>
                  <a:prstClr val="black"/>
                </a:solidFill>
              </a:rPr>
              <a:pPr fontAlgn="base">
                <a:spcBef>
                  <a:spcPct val="0"/>
                </a:spcBef>
                <a:spcAft>
                  <a:spcPct val="0"/>
                </a:spcAft>
              </a:pPr>
              <a:t>138</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70DACD-F728-4589-9634-332F956E6460}" type="slidenum">
              <a:rPr lang="en-US">
                <a:solidFill>
                  <a:srgbClr val="000000"/>
                </a:solidFill>
              </a:rPr>
              <a:pPr/>
              <a:t>12</a:t>
            </a:fld>
            <a:endParaRPr lang="en-US">
              <a:solidFill>
                <a:srgbClr val="000000"/>
              </a:solidFill>
            </a:endParaRPr>
          </a:p>
        </p:txBody>
      </p:sp>
      <p:sp>
        <p:nvSpPr>
          <p:cNvPr id="474114" name="Rectangle 2"/>
          <p:cNvSpPr>
            <a:spLocks noGrp="1" noRot="1" noChangeAspect="1" noChangeArrowheads="1" noTextEdit="1"/>
          </p:cNvSpPr>
          <p:nvPr>
            <p:ph type="sldImg"/>
          </p:nvPr>
        </p:nvSpPr>
        <p:spPr>
          <a:xfrm>
            <a:off x="1106488" y="687050"/>
            <a:ext cx="4646612" cy="3427439"/>
          </a:xfrm>
          <a:ln/>
        </p:spPr>
      </p:sp>
      <p:sp>
        <p:nvSpPr>
          <p:cNvPr id="474115" name="Rectangle 3"/>
          <p:cNvSpPr>
            <a:spLocks noGrp="1" noChangeArrowheads="1"/>
          </p:cNvSpPr>
          <p:nvPr>
            <p:ph type="body" idx="1"/>
          </p:nvPr>
        </p:nvSpPr>
        <p:spPr>
          <a:xfrm>
            <a:off x="685800" y="4344025"/>
            <a:ext cx="5486400" cy="4112926"/>
          </a:xfrm>
        </p:spPr>
        <p:txBody>
          <a:bodyPr lIns="92387" tIns="46192" rIns="92387" bIns="46192"/>
          <a:lstStyle/>
          <a:p>
            <a:endParaRPr lang="en-US" b="1"/>
          </a:p>
          <a:p>
            <a:pPr>
              <a:buFontTx/>
              <a:buChar char="•"/>
            </a:pPr>
            <a:r>
              <a:rPr lang="en-US" b="1"/>
              <a:t>All requested preclinical studies are completed and submitted to FDA.</a:t>
            </a:r>
          </a:p>
          <a:p>
            <a:pPr>
              <a:buFontTx/>
              <a:buChar char="•"/>
            </a:pPr>
            <a:endParaRPr lang="en-US" b="1"/>
          </a:p>
          <a:p>
            <a:pPr>
              <a:buFontTx/>
              <a:buChar char="•"/>
            </a:pPr>
            <a:r>
              <a:rPr lang="en-US" b="1"/>
              <a:t>In 66 pigs, each up to 250 pounds…large animal data…</a:t>
            </a:r>
          </a:p>
          <a:p>
            <a:pPr>
              <a:buFontTx/>
              <a:buChar char="•"/>
            </a:pPr>
            <a:endParaRPr lang="en-US" b="1"/>
          </a:p>
          <a:p>
            <a:pPr>
              <a:buFontTx/>
              <a:buChar char="•"/>
            </a:pPr>
            <a:r>
              <a:rPr lang="en-US" b="1"/>
              <a:t>Native like regeneration in 3 months with no immune response</a:t>
            </a:r>
          </a:p>
          <a:p>
            <a:pPr>
              <a:buFontTx/>
              <a:buChar char="•"/>
            </a:pPr>
            <a:endParaRPr lang="en-US" b="1"/>
          </a:p>
          <a:p>
            <a:pPr>
              <a:buFontTx/>
              <a:buChar char="•"/>
            </a:pPr>
            <a:r>
              <a:rPr lang="en-US" b="1"/>
              <a:t>Looking inside the conduit, normal lining from ureters to skin</a:t>
            </a:r>
          </a:p>
          <a:p>
            <a:pPr lvl="1">
              <a:buFontTx/>
              <a:buChar char="•"/>
            </a:pPr>
            <a:r>
              <a:rPr lang="en-US" b="1"/>
              <a:t>No urine absorption</a:t>
            </a:r>
          </a:p>
          <a:p>
            <a:pPr lvl="1">
              <a:buFontTx/>
              <a:buChar char="•"/>
            </a:pPr>
            <a:r>
              <a:rPr lang="en-US" b="1"/>
              <a:t>No mucus secretion</a:t>
            </a:r>
          </a:p>
          <a:p>
            <a:pPr lvl="1">
              <a:buFontTx/>
              <a:buChar char="•"/>
            </a:pPr>
            <a:endParaRPr lang="en-US" b="1"/>
          </a:p>
          <a:p>
            <a:pPr>
              <a:buFontTx/>
              <a:buChar char="•"/>
            </a:pPr>
            <a:r>
              <a:rPr lang="en-US" b="1"/>
              <a:t>At the junction with the skin, we actually see regeneration of infection fighting cells that should normally be present in any orifice from the body</a:t>
            </a:r>
          </a:p>
          <a:p>
            <a:pPr lvl="1">
              <a:buFontTx/>
              <a:buChar char="•"/>
            </a:pPr>
            <a:r>
              <a:rPr lang="en-US" b="1"/>
              <a:t>Seen by experts as a hallmark of true regeneration</a:t>
            </a:r>
          </a:p>
          <a:p>
            <a:pPr lvl="1">
              <a:buFontTx/>
              <a:buChar char="•"/>
            </a:pPr>
            <a:endParaRPr lang="en-US" b="1"/>
          </a:p>
          <a:p>
            <a:pPr>
              <a:buFontTx/>
              <a:buChar char="•"/>
            </a:pPr>
            <a:r>
              <a:rPr lang="en-US" b="1"/>
              <a:t>It worked.</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p:spPr>
        <p:txBody>
          <a:bodyPr/>
          <a:lstStyle/>
          <a:p>
            <a:pPr eaLnBrk="1" hangingPunct="1"/>
            <a:endParaRPr lang="en-US" smtClean="0"/>
          </a:p>
        </p:txBody>
      </p:sp>
      <p:sp>
        <p:nvSpPr>
          <p:cNvPr id="18436" name="Slide Number Placeholder 3"/>
          <p:cNvSpPr>
            <a:spLocks noGrp="1"/>
          </p:cNvSpPr>
          <p:nvPr>
            <p:ph type="sldNum" sz="quarter" idx="5"/>
          </p:nvPr>
        </p:nvSpPr>
        <p:spPr>
          <a:noFill/>
        </p:spPr>
        <p:txBody>
          <a:bodyPr/>
          <a:lstStyle/>
          <a:p>
            <a:fld id="{15D815A3-45C9-483E-8EBF-6D276C3EE2CC}" type="slidenum">
              <a:rPr lang="en-US" smtClean="0">
                <a:solidFill>
                  <a:prstClr val="black"/>
                </a:solidFill>
              </a:rPr>
              <a:pPr/>
              <a:t>149</a:t>
            </a:fld>
            <a:endParaRPr lang="en-US" smtClean="0">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335DD2-ABDA-4BEF-B5BD-C9EFC6190B21}" type="slidenum">
              <a:rPr lang="en-US" smtClean="0">
                <a:solidFill>
                  <a:prstClr val="black"/>
                </a:solidFill>
              </a:rPr>
              <a:pPr/>
              <a:t>175</a:t>
            </a:fld>
            <a:endParaRPr lang="en-US">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335DD2-ABDA-4BEF-B5BD-C9EFC6190B21}" type="slidenum">
              <a:rPr lang="en-US" smtClean="0">
                <a:solidFill>
                  <a:prstClr val="black"/>
                </a:solidFill>
              </a:rPr>
              <a:pPr/>
              <a:t>176</a:t>
            </a:fld>
            <a:endParaRPr lang="en-US">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335DD2-ABDA-4BEF-B5BD-C9EFC6190B21}" type="slidenum">
              <a:rPr lang="en-US" smtClean="0">
                <a:solidFill>
                  <a:prstClr val="black"/>
                </a:solidFill>
              </a:rPr>
              <a:pPr/>
              <a:t>177</a:t>
            </a:fld>
            <a:endParaRPr lang="en-US">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335DD2-ABDA-4BEF-B5BD-C9EFC6190B21}" type="slidenum">
              <a:rPr lang="en-US" smtClean="0">
                <a:solidFill>
                  <a:prstClr val="black"/>
                </a:solidFill>
              </a:rPr>
              <a:pPr/>
              <a:t>178</a:t>
            </a:fld>
            <a:endParaRPr lang="en-US">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335DD2-ABDA-4BEF-B5BD-C9EFC6190B21}" type="slidenum">
              <a:rPr lang="en-US" smtClean="0">
                <a:solidFill>
                  <a:prstClr val="black"/>
                </a:solidFill>
              </a:rPr>
              <a:pPr/>
              <a:t>179</a:t>
            </a:fld>
            <a:endParaRPr lang="en-US">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335DD2-ABDA-4BEF-B5BD-C9EFC6190B21}" type="slidenum">
              <a:rPr lang="en-US" smtClean="0">
                <a:solidFill>
                  <a:prstClr val="black"/>
                </a:solidFill>
              </a:rPr>
              <a:pPr/>
              <a:t>180</a:t>
            </a:fld>
            <a:endParaRPr lang="en-US">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335DD2-ABDA-4BEF-B5BD-C9EFC6190B21}" type="slidenum">
              <a:rPr lang="en-US" smtClean="0">
                <a:solidFill>
                  <a:prstClr val="black"/>
                </a:solidFill>
              </a:rPr>
              <a:pPr/>
              <a:t>181</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AF3D2F-4352-4E49-A1A2-959F4C5429B8}" type="slidenum">
              <a:rPr lang="en-US">
                <a:solidFill>
                  <a:srgbClr val="000000"/>
                </a:solidFill>
              </a:rPr>
              <a:pPr/>
              <a:t>13</a:t>
            </a:fld>
            <a:endParaRPr lang="en-US">
              <a:solidFill>
                <a:srgbClr val="000000"/>
              </a:solidFill>
            </a:endParaRPr>
          </a:p>
        </p:txBody>
      </p:sp>
      <p:sp>
        <p:nvSpPr>
          <p:cNvPr id="443394" name="Rectangle 2"/>
          <p:cNvSpPr>
            <a:spLocks noGrp="1" noRot="1" noChangeAspect="1" noChangeArrowheads="1" noTextEdit="1"/>
          </p:cNvSpPr>
          <p:nvPr>
            <p:ph type="sldImg"/>
          </p:nvPr>
        </p:nvSpPr>
        <p:spPr>
          <a:ln/>
        </p:spPr>
      </p:sp>
      <p:sp>
        <p:nvSpPr>
          <p:cNvPr id="443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335DD2-ABDA-4BEF-B5BD-C9EFC6190B21}" type="slidenum">
              <a:rPr lang="en-US" smtClean="0">
                <a:solidFill>
                  <a:prstClr val="black"/>
                </a:solidFill>
              </a:rPr>
              <a:pPr/>
              <a:t>182</a:t>
            </a:fld>
            <a:endParaRPr 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335DD2-ABDA-4BEF-B5BD-C9EFC6190B21}" type="slidenum">
              <a:rPr lang="en-US" smtClean="0">
                <a:solidFill>
                  <a:prstClr val="black"/>
                </a:solidFill>
              </a:rPr>
              <a:pPr/>
              <a:t>183</a:t>
            </a:fld>
            <a:endParaRPr lang="en-US">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335DD2-ABDA-4BEF-B5BD-C9EFC6190B21}" type="slidenum">
              <a:rPr lang="en-US" smtClean="0">
                <a:solidFill>
                  <a:prstClr val="black"/>
                </a:solidFill>
              </a:rPr>
              <a:pPr/>
              <a:t>184</a:t>
            </a:fld>
            <a:endParaRPr lang="en-US">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335DD2-ABDA-4BEF-B5BD-C9EFC6190B21}" type="slidenum">
              <a:rPr lang="en-US" smtClean="0">
                <a:solidFill>
                  <a:prstClr val="black"/>
                </a:solidFill>
              </a:rPr>
              <a:pPr/>
              <a:t>185</a:t>
            </a:fld>
            <a:endParaRPr lang="en-US">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335DD2-ABDA-4BEF-B5BD-C9EFC6190B21}" type="slidenum">
              <a:rPr lang="en-US" smtClean="0">
                <a:solidFill>
                  <a:prstClr val="black"/>
                </a:solidFill>
              </a:rPr>
              <a:pPr/>
              <a:t>186</a:t>
            </a:fld>
            <a:endParaRPr lang="en-US">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335DD2-ABDA-4BEF-B5BD-C9EFC6190B21}" type="slidenum">
              <a:rPr lang="en-US" smtClean="0">
                <a:solidFill>
                  <a:prstClr val="black"/>
                </a:solidFill>
              </a:rPr>
              <a:pPr/>
              <a:t>187</a:t>
            </a:fld>
            <a:endParaRPr lang="en-US">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335DD2-ABDA-4BEF-B5BD-C9EFC6190B21}" type="slidenum">
              <a:rPr lang="en-US" smtClean="0">
                <a:solidFill>
                  <a:prstClr val="black"/>
                </a:solidFill>
              </a:rPr>
              <a:pPr/>
              <a:t>188</a:t>
            </a:fld>
            <a:endParaRPr lang="en-US">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4335DD2-ABDA-4BEF-B5BD-C9EFC6190B21}" type="slidenum">
              <a:rPr lang="en-US" smtClean="0">
                <a:solidFill>
                  <a:prstClr val="black"/>
                </a:solidFill>
              </a:rPr>
              <a:pPr/>
              <a:t>189</a:t>
            </a:fld>
            <a:endParaRPr lang="en-US">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75496D-CAEC-2546-9F2A-F24EA97A937B}" type="slidenum">
              <a:rPr lang="en-US" smtClean="0">
                <a:solidFill>
                  <a:prstClr val="black"/>
                </a:solidFill>
              </a:rPr>
              <a:pPr/>
              <a:t>204</a:t>
            </a:fld>
            <a:endParaRPr lang="en-US">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675496D-CAEC-2546-9F2A-F24EA97A937B}" type="slidenum">
              <a:rPr lang="en-US" smtClean="0">
                <a:solidFill>
                  <a:prstClr val="black"/>
                </a:solidFill>
              </a:rPr>
              <a:pPr/>
              <a:t>205</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pPr defTabSz="921452"/>
            <a:fld id="{4D4935AC-8714-48A2-995C-1A0E5BF660F6}" type="slidenum">
              <a:rPr lang="en-US" smtClean="0">
                <a:solidFill>
                  <a:srgbClr val="000000"/>
                </a:solidFill>
                <a:latin typeface="Times New Roman" pitchFamily="18" charset="0"/>
              </a:rPr>
              <a:pPr defTabSz="921452"/>
              <a:t>15</a:t>
            </a:fld>
            <a:endParaRPr lang="en-US" dirty="0" smtClean="0">
              <a:solidFill>
                <a:srgbClr val="000000"/>
              </a:solidFill>
              <a:latin typeface="Times New Roman" pitchFamily="18"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n-US" smtClean="0">
              <a:latin typeface="Times New Roman" pitchFamily="18" charset="0"/>
              <a:ea typeface="ＭＳ Ｐゴシック"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75496D-CAEC-2546-9F2A-F24EA97A937B}" type="slidenum">
              <a:rPr lang="en-US" smtClean="0">
                <a:solidFill>
                  <a:prstClr val="black"/>
                </a:solidFill>
              </a:rPr>
              <a:pPr/>
              <a:t>212</a:t>
            </a:fld>
            <a:endParaRPr lang="en-US">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973278F3-F1DA-4F36-9E14-592D39DE9254}" type="slidenum">
              <a:rPr lang="en-US" smtClean="0">
                <a:solidFill>
                  <a:srgbClr val="000000"/>
                </a:solidFill>
              </a:rPr>
              <a:pPr/>
              <a:t>213</a:t>
            </a:fld>
            <a:endParaRPr lang="en-US" smtClean="0">
              <a:solidFill>
                <a:srgbClr val="000000"/>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en-US" smtClean="0"/>
          </a:p>
        </p:txBody>
      </p:sp>
      <p:sp>
        <p:nvSpPr>
          <p:cNvPr id="20484" name="Slide Number Placeholder 3"/>
          <p:cNvSpPr>
            <a:spLocks noGrp="1"/>
          </p:cNvSpPr>
          <p:nvPr>
            <p:ph type="sldNum" sz="quarter" idx="5"/>
          </p:nvPr>
        </p:nvSpPr>
        <p:spPr>
          <a:noFill/>
        </p:spPr>
        <p:txBody>
          <a:bodyPr/>
          <a:lstStyle/>
          <a:p>
            <a:fld id="{0775AD10-A4E0-4340-BD82-5A237BC9F6D2}" type="slidenum">
              <a:rPr lang="en-US" smtClean="0">
                <a:solidFill>
                  <a:srgbClr val="000000"/>
                </a:solidFill>
              </a:rPr>
              <a:pPr/>
              <a:t>214</a:t>
            </a:fld>
            <a:endParaRPr lang="en-US" smtClean="0">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36284828-744C-4D3A-8DF3-72EA847B58D9}" type="slidenum">
              <a:rPr lang="en-US" smtClean="0">
                <a:solidFill>
                  <a:srgbClr val="000000"/>
                </a:solidFill>
              </a:rPr>
              <a:pPr/>
              <a:t>215</a:t>
            </a:fld>
            <a:endParaRPr lang="en-US" smtClean="0">
              <a:solidFill>
                <a:srgbClr val="000000"/>
              </a:solidFill>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73FBDF38-D979-4C79-A85C-32079AFC3F00}" type="slidenum">
              <a:rPr lang="en-US" smtClean="0">
                <a:solidFill>
                  <a:srgbClr val="000000"/>
                </a:solidFill>
              </a:rPr>
              <a:pPr/>
              <a:t>216</a:t>
            </a:fld>
            <a:endParaRPr lang="en-US" smtClean="0">
              <a:solidFill>
                <a:srgbClr val="000000"/>
              </a:solidFill>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r>
              <a:rPr lang="en-US" smtClean="0"/>
              <a:t>This partnership builds both the academic knowledge necessary but the technical skills. Both are equally important to tomorrow’s workforce. </a:t>
            </a:r>
          </a:p>
          <a:p>
            <a:pPr eaLnBrk="1" hangingPunct="1"/>
            <a:r>
              <a:rPr lang="en-US" smtClean="0"/>
              <a:t>An innovative program that breaks away from the traditional setting</a:t>
            </a:r>
          </a:p>
          <a:p>
            <a:pPr eaLnBrk="1" hangingPunct="1"/>
            <a:r>
              <a:rPr lang="en-US" smtClean="0"/>
              <a:t>Students required to complete four years in the core curriculum: English, Math, and Science as well as learn leadership skills and complete an independent research project.</a:t>
            </a:r>
          </a:p>
          <a:p>
            <a:pPr eaLnBrk="1" hangingPunct="1"/>
            <a:r>
              <a:rPr lang="en-US" smtClean="0"/>
              <a:t>Up to 6 Semesters of Technical Training in a Biotech Training Center with Proficiency Training</a:t>
            </a:r>
          </a:p>
          <a:p>
            <a:pPr eaLnBrk="1" hangingPunct="1"/>
            <a:r>
              <a:rPr lang="en-US" smtClean="0"/>
              <a:t>Career Project Field Trips</a:t>
            </a:r>
          </a:p>
          <a:p>
            <a:pPr eaLnBrk="1" hangingPunct="1"/>
            <a:r>
              <a:rPr lang="en-US" smtClean="0"/>
              <a:t>Job-Shadows</a:t>
            </a:r>
          </a:p>
          <a:p>
            <a:pPr eaLnBrk="1" hangingPunct="1"/>
            <a:r>
              <a:rPr lang="en-US" smtClean="0"/>
              <a:t>Industry Laboratory Internship</a:t>
            </a:r>
          </a:p>
          <a:p>
            <a:pPr eaLnBrk="1" hangingPunct="1"/>
            <a:r>
              <a:rPr lang="en-US" smtClean="0"/>
              <a:t>	through our Career and Technology Department</a:t>
            </a:r>
          </a:p>
          <a:p>
            <a:pPr eaLnBrk="1" hangingPunct="1"/>
            <a:r>
              <a:rPr lang="en-US" smtClean="0"/>
              <a:t>Independent Laboratory Research Projects</a:t>
            </a:r>
          </a:p>
          <a:p>
            <a:pPr eaLnBrk="1" hangingPunct="1"/>
            <a:r>
              <a:rPr lang="en-US" smtClean="0"/>
              <a:t>Experiences in and out of the Classroom</a:t>
            </a:r>
          </a:p>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AD9DFB78-E624-4C58-B7FC-C4BB2605A1D9}" type="slidenum">
              <a:rPr lang="en-US" smtClean="0">
                <a:solidFill>
                  <a:srgbClr val="000000"/>
                </a:solidFill>
              </a:rPr>
              <a:pPr/>
              <a:t>217</a:t>
            </a:fld>
            <a:endParaRPr lang="en-US" smtClean="0">
              <a:solidFill>
                <a:srgbClr val="000000"/>
              </a:solidFill>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2CE8F92E-48BB-43E8-A0D9-598357051D26}" type="slidenum">
              <a:rPr lang="en-US" smtClean="0">
                <a:solidFill>
                  <a:srgbClr val="000000"/>
                </a:solidFill>
              </a:rPr>
              <a:pPr/>
              <a:t>218</a:t>
            </a:fld>
            <a:endParaRPr lang="en-US" smtClean="0">
              <a:solidFill>
                <a:srgbClr val="000000"/>
              </a:solidFill>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897A2F5A-625A-4A12-B5AF-950F6647CFA1}" type="slidenum">
              <a:rPr lang="en-US" smtClean="0">
                <a:solidFill>
                  <a:srgbClr val="000000"/>
                </a:solidFill>
              </a:rPr>
              <a:pPr/>
              <a:t>219</a:t>
            </a:fld>
            <a:endParaRPr lang="en-US" smtClean="0">
              <a:solidFill>
                <a:srgbClr val="000000"/>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5E4CE804-1328-4C7D-A885-236D1FB325C9}" type="slidenum">
              <a:rPr lang="en-US" smtClean="0">
                <a:solidFill>
                  <a:srgbClr val="000000"/>
                </a:solidFill>
              </a:rPr>
              <a:pPr/>
              <a:t>220</a:t>
            </a:fld>
            <a:endParaRPr lang="en-US" smtClean="0">
              <a:solidFill>
                <a:srgbClr val="000000"/>
              </a:solidFill>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marL="228600" indent="-228600" eaLnBrk="1" hangingPunct="1"/>
            <a:r>
              <a:rPr lang="en-US" smtClean="0"/>
              <a:t>Perhaps our most successful partnerships in regards to our students and their benefits from this partnerships.</a:t>
            </a:r>
          </a:p>
          <a:p>
            <a:pPr marL="228600" indent="-228600" eaLnBrk="1" hangingPunct="1"/>
            <a:r>
              <a:rPr lang="en-US" smtClean="0"/>
              <a:t>The USDA/NIFA Undergraduate Bioscience Education Track (UBET) grant (CFD#10.223, $203,126)</a:t>
            </a:r>
          </a:p>
          <a:p>
            <a:pPr marL="228600" indent="-228600" eaLnBrk="1" hangingPunct="1"/>
            <a:r>
              <a:rPr lang="en-US" smtClean="0"/>
              <a:t>Increased minority and non-minority high school student access to college level bioscience courses via SMCC dual enrollment. </a:t>
            </a:r>
          </a:p>
          <a:p>
            <a:pPr marL="228600" indent="-228600" eaLnBrk="1" hangingPunct="1"/>
            <a:r>
              <a:rPr lang="en-US" smtClean="0"/>
              <a:t>The grant provided biotechnology equipment to seven high schools that initiated biotechnology programs encouraging and preparing students for agriculture related studies and careers. Over 740 high school students (350 minority students) successfully completed at least one college biotechnology course, 164 completed three or more. Sixty eight students competed in regional science fairs; 40 won awards. Four students completed internships in research labs, one was recognized for his contributions in a scientific publication. </a:t>
            </a:r>
          </a:p>
          <a:p>
            <a:pPr marL="228600" indent="-228600" eaLnBrk="1" hangingPunct="1"/>
            <a:r>
              <a:rPr lang="en-US" smtClean="0"/>
              <a:t>Three biotech lab manuals were produced by UBET teachers and two subsequent grants ($290,000 USDA/NIFA eUBET Grant and $50,000 Arizona Community Foundation Grant) were awarded to SMCC because of UBET’ impact. USDA/NIFA funded dual enrollment biosciences has now expanded to nearly forty teachers in fifteen high schools in five school districts in Maricopa County. </a:t>
            </a:r>
          </a:p>
          <a:p>
            <a:pPr marL="228600" indent="-228600"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53742200-2EB1-4029-9B17-121867CDE908}" type="slidenum">
              <a:rPr lang="en-US" smtClean="0">
                <a:solidFill>
                  <a:srgbClr val="000000"/>
                </a:solidFill>
              </a:rPr>
              <a:pPr/>
              <a:t>221</a:t>
            </a:fld>
            <a:endParaRPr lang="en-US" smtClean="0">
              <a:solidFill>
                <a:srgbClr val="000000"/>
              </a:solidFill>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pPr defTabSz="921452"/>
            <a:fld id="{631D1A97-1E63-4FB0-843A-88DBCDE98F82}" type="slidenum">
              <a:rPr lang="en-US" smtClean="0">
                <a:solidFill>
                  <a:srgbClr val="000000"/>
                </a:solidFill>
                <a:latin typeface="Times New Roman" pitchFamily="18" charset="0"/>
              </a:rPr>
              <a:pPr defTabSz="921452"/>
              <a:t>24</a:t>
            </a:fld>
            <a:endParaRPr lang="en-US" dirty="0" smtClean="0">
              <a:solidFill>
                <a:srgbClr val="000000"/>
              </a:solidFill>
              <a:latin typeface="Times New Roman" pitchFamily="18"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smtClean="0">
              <a:latin typeface="Times New Roman" pitchFamily="18" charset="0"/>
              <a:ea typeface="ＭＳ Ｐゴシック"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BBF19652-CE60-4FD9-85CD-3EB347638479}" type="slidenum">
              <a:rPr lang="en-US" smtClean="0">
                <a:solidFill>
                  <a:srgbClr val="000000"/>
                </a:solidFill>
              </a:rPr>
              <a:pPr/>
              <a:t>222</a:t>
            </a:fld>
            <a:endParaRPr lang="en-US" smtClean="0">
              <a:solidFill>
                <a:srgbClr val="000000"/>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D10CFFD6-0C23-4BD6-BC61-823EB3AC936E}" type="slidenum">
              <a:rPr lang="en-US" smtClean="0">
                <a:solidFill>
                  <a:srgbClr val="000000"/>
                </a:solidFill>
              </a:rPr>
              <a:pPr/>
              <a:t>224</a:t>
            </a:fld>
            <a:endParaRPr lang="en-US" smtClean="0">
              <a:solidFill>
                <a:srgbClr val="000000"/>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r>
              <a:rPr lang="en-US" smtClean="0"/>
              <a:t>The first genome project in the collaboration will be to close and annotate the genome of the soil</a:t>
            </a:r>
          </a:p>
          <a:p>
            <a:pPr eaLnBrk="1" hangingPunct="1"/>
            <a:r>
              <a:rPr lang="en-US" smtClean="0"/>
              <a:t>bacterium </a:t>
            </a:r>
            <a:r>
              <a:rPr lang="en-US" i="1" smtClean="0"/>
              <a:t>K84 Agrobacterium radiobactor</a:t>
            </a:r>
            <a:endParaRPr lang="en-US" smtClean="0"/>
          </a:p>
          <a:p>
            <a:pPr eaLnBrk="1" hangingPunct="1"/>
            <a:r>
              <a:rPr lang="en-US" smtClean="0"/>
              <a:t>Develop complimentary microarray and proteomics platforms and curricula at MCC for detecting</a:t>
            </a:r>
          </a:p>
          <a:p>
            <a:pPr eaLnBrk="1" hangingPunct="1"/>
            <a:r>
              <a:rPr lang="en-US" smtClean="0"/>
              <a:t>RNA expression levels and novel proteins in k-84 </a:t>
            </a:r>
            <a:r>
              <a:rPr lang="en-US" i="1" smtClean="0"/>
              <a:t>A. radiobactor </a:t>
            </a:r>
            <a:r>
              <a:rPr lang="en-US" smtClean="0"/>
              <a:t>and future model organisms.</a:t>
            </a:r>
          </a:p>
          <a:p>
            <a:pPr eaLnBrk="1" hangingPunct="1"/>
            <a:endParaRPr lang="en-US" smtClean="0"/>
          </a:p>
          <a:p>
            <a:pPr eaLnBrk="1" hangingPunct="1"/>
            <a:endParaRPr lang="en-US" smtClean="0"/>
          </a:p>
          <a:p>
            <a:pPr eaLnBrk="1" hangingPunct="1"/>
            <a:r>
              <a:rPr lang="en-US" smtClean="0"/>
              <a:t>This 2+2+2 project is unique because it uses genomics research to prepare high school science instructors with the necessary skills and curriculum to better prepare and transition high school students for the rigors of post-secondary degrees in biotechnology related fields. </a:t>
            </a:r>
          </a:p>
          <a:p>
            <a:pPr eaLnBrk="1" hangingPunct="1"/>
            <a:r>
              <a:rPr lang="en-US" smtClean="0"/>
              <a:t>This project will provide students transitioning from high schools to MCC’s biotechnology program (and perhaps ultimately to the MBB program at ASU) with</a:t>
            </a:r>
          </a:p>
          <a:p>
            <a:pPr eaLnBrk="1" hangingPunct="1"/>
            <a:r>
              <a:rPr lang="en-US" smtClean="0"/>
              <a:t>essential inquiry based research models and curriculum so that the students are better prepared to complete the biotechnology program and enter the workforce as well-qualified technicians. </a:t>
            </a:r>
          </a:p>
          <a:p>
            <a:pPr eaLnBrk="1" hangingPunct="1"/>
            <a:r>
              <a:rPr lang="en-US" smtClean="0"/>
              <a:t>Students in the biotech 2+2+2 programs will be provided with the intellectual framework required in real-world research settings and also with</a:t>
            </a:r>
          </a:p>
          <a:p>
            <a:pPr eaLnBrk="1" hangingPunct="1"/>
            <a:r>
              <a:rPr lang="en-US" smtClean="0"/>
              <a:t>opportunities to explore both advanced degree research and industry research through internship partnering with both TGen and ASU. Many of the projects undertaken during their tenure in these partnerships will ultimately lead students to authorships in peer-reviewed publications, something which is rare at the undergraduate level yet alone</a:t>
            </a:r>
          </a:p>
          <a:p>
            <a:pPr eaLnBrk="1" hangingPunct="1"/>
            <a:r>
              <a:rPr lang="en-US" smtClean="0"/>
              <a:t>at the community college or high school levels</a:t>
            </a:r>
          </a:p>
          <a:p>
            <a:pPr eaLnBrk="1" hangingPunct="1"/>
            <a:endParaRPr lang="en-US" smtClean="0"/>
          </a:p>
          <a:p>
            <a:pPr eaLnBrk="1" hangingPunct="1"/>
            <a:r>
              <a:rPr lang="en-US" smtClean="0"/>
              <a:t>The first genome project in the collaboration will be to close and annotate the genome of the soil</a:t>
            </a:r>
          </a:p>
          <a:p>
            <a:pPr eaLnBrk="1" hangingPunct="1"/>
            <a:r>
              <a:rPr lang="en-US" smtClean="0"/>
              <a:t>bacterium </a:t>
            </a:r>
            <a:r>
              <a:rPr lang="en-US" i="1" smtClean="0"/>
              <a:t>K84 Agrobacterium radiobactor</a:t>
            </a:r>
            <a:endParaRPr lang="en-US" smtClean="0"/>
          </a:p>
          <a:p>
            <a:pPr eaLnBrk="1" hangingPunct="1"/>
            <a:r>
              <a:rPr lang="en-US" smtClean="0"/>
              <a:t>Develop complimentary microarray and proteomics platforms and curricula at MCC for detecting</a:t>
            </a:r>
          </a:p>
          <a:p>
            <a:pPr eaLnBrk="1" hangingPunct="1"/>
            <a:r>
              <a:rPr lang="en-US" smtClean="0"/>
              <a:t>RNA expression levels and novel proteins in k-84 </a:t>
            </a:r>
            <a:r>
              <a:rPr lang="en-US" i="1" smtClean="0"/>
              <a:t>A. radiobactor </a:t>
            </a:r>
            <a:r>
              <a:rPr lang="en-US" smtClean="0"/>
              <a:t>and future model organisms.</a:t>
            </a:r>
          </a:p>
          <a:p>
            <a:pPr eaLnBrk="1" hangingPunct="1"/>
            <a:endParaRPr lang="en-US" smtClean="0"/>
          </a:p>
          <a:p>
            <a:pPr eaLnBrk="1" hangingPunct="1"/>
            <a:endParaRPr lang="en-US" smtClean="0"/>
          </a:p>
          <a:p>
            <a:pPr eaLnBrk="1" hangingPunct="1"/>
            <a:r>
              <a:rPr lang="en-US" smtClean="0"/>
              <a:t>This 2+2+2 project is unique because it uses genomics research to prepare high school science instructors with the necessary skills and curriculum to better prepare and transition high school students for the rigors of post-secondary degrees in biotechnology related fields. </a:t>
            </a:r>
          </a:p>
          <a:p>
            <a:pPr eaLnBrk="1" hangingPunct="1"/>
            <a:r>
              <a:rPr lang="en-US" smtClean="0"/>
              <a:t>This project will provide students transitioning from high schools to MCC’s biotechnology program (and perhaps ultimately to the MBB program at ASU) with</a:t>
            </a:r>
          </a:p>
          <a:p>
            <a:pPr eaLnBrk="1" hangingPunct="1"/>
            <a:r>
              <a:rPr lang="en-US" smtClean="0"/>
              <a:t>essential inquiry based research models and curriculum so that the students are better prepared to complete the biotechnology program and enter the workforce as well-qualified technicians. </a:t>
            </a:r>
          </a:p>
          <a:p>
            <a:pPr eaLnBrk="1" hangingPunct="1"/>
            <a:r>
              <a:rPr lang="en-US" smtClean="0"/>
              <a:t>Students in the biotech 2+2+2 programs will be provided with the intellectual framework required in real-world research settings and also with</a:t>
            </a:r>
          </a:p>
          <a:p>
            <a:pPr eaLnBrk="1" hangingPunct="1"/>
            <a:r>
              <a:rPr lang="en-US" smtClean="0"/>
              <a:t>opportunities to explore both advanced degree research and industry research through internship partnering with both TGen and ASU. Many of the projects undertaken during their tenure in these partnerships will ultimately lead students to authorships in peer-reviewed publications, something which is rare at the undergraduate level yet alone</a:t>
            </a:r>
          </a:p>
          <a:p>
            <a:pPr eaLnBrk="1" hangingPunct="1"/>
            <a:r>
              <a:rPr lang="en-US" smtClean="0"/>
              <a:t>at the community college or high school levels</a:t>
            </a:r>
          </a:p>
          <a:p>
            <a:pPr eaLnBrk="1" hangingPunct="1"/>
            <a:endParaRPr lang="en-US" smtClean="0"/>
          </a:p>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F5BE2022-5BBA-4CFF-B9E9-7E63A1F3FD50}" type="slidenum">
              <a:rPr lang="en-US" smtClean="0">
                <a:solidFill>
                  <a:srgbClr val="000000"/>
                </a:solidFill>
              </a:rPr>
              <a:pPr/>
              <a:t>225</a:t>
            </a:fld>
            <a:endParaRPr lang="en-US" smtClean="0">
              <a:solidFill>
                <a:srgbClr val="000000"/>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09B0AD4-D306-4EA7-AD1B-E50366314430}" type="slidenum">
              <a:rPr lang="en-US" smtClean="0">
                <a:solidFill>
                  <a:srgbClr val="000000"/>
                </a:solidFill>
              </a:rPr>
              <a:pPr/>
              <a:t>226</a:t>
            </a:fld>
            <a:endParaRPr lang="en-US" smtClean="0">
              <a:solidFill>
                <a:srgbClr val="000000"/>
              </a:solidFill>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r>
              <a:rPr lang="en-US" smtClean="0"/>
              <a:t>Year Long Project</a:t>
            </a:r>
          </a:p>
          <a:p>
            <a:pPr eaLnBrk="1" hangingPunct="1"/>
            <a:r>
              <a:rPr lang="en-US" smtClean="0"/>
              <a:t>Another project they also did is make holiday ornaments from their tissue culture plants</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865FC266-D3DA-4A67-805F-140FF1461BC3}" type="slidenum">
              <a:rPr lang="en-US" smtClean="0">
                <a:solidFill>
                  <a:srgbClr val="000000"/>
                </a:solidFill>
              </a:rPr>
              <a:pPr/>
              <a:t>227</a:t>
            </a:fld>
            <a:endParaRPr lang="en-US" smtClean="0">
              <a:solidFill>
                <a:srgbClr val="000000"/>
              </a:solidFill>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pPr defTabSz="921452"/>
            <a:fld id="{7B31ECD9-9501-4304-A1E3-0B21939415BD}" type="slidenum">
              <a:rPr lang="en-US" smtClean="0">
                <a:solidFill>
                  <a:srgbClr val="000000"/>
                </a:solidFill>
                <a:latin typeface="Times New Roman" pitchFamily="18" charset="0"/>
              </a:rPr>
              <a:pPr defTabSz="921452"/>
              <a:t>27</a:t>
            </a:fld>
            <a:endParaRPr lang="en-US" dirty="0" smtClean="0">
              <a:solidFill>
                <a:srgbClr val="000000"/>
              </a:solidFill>
              <a:latin typeface="Times New Roman" pitchFamily="18"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smtClean="0">
              <a:latin typeface="Times New Roman" pitchFamily="18" charset="0"/>
              <a:ea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pPr defTabSz="921452"/>
            <a:fld id="{ECA6E8CF-EDD6-497B-8F8D-749D377104E0}" type="slidenum">
              <a:rPr lang="en-US" smtClean="0">
                <a:solidFill>
                  <a:srgbClr val="000000"/>
                </a:solidFill>
                <a:latin typeface="Times New Roman" pitchFamily="18" charset="0"/>
              </a:rPr>
              <a:pPr defTabSz="921452"/>
              <a:t>28</a:t>
            </a:fld>
            <a:endParaRPr lang="en-US" dirty="0" smtClean="0">
              <a:solidFill>
                <a:srgbClr val="000000"/>
              </a:solidFill>
              <a:latin typeface="Times New Roman" pitchFamily="18"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smtClean="0">
              <a:latin typeface="Times New Roman" pitchFamily="18" charset="0"/>
              <a:ea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0.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0.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276482" name="Picture 2" descr="Tengion Presentation Background Tagline"/>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76483" name="Rectangle 3"/>
          <p:cNvSpPr>
            <a:spLocks noGrp="1" noChangeArrowheads="1"/>
          </p:cNvSpPr>
          <p:nvPr>
            <p:ph type="ctrTitle" sz="quarter"/>
          </p:nvPr>
        </p:nvSpPr>
        <p:spPr>
          <a:xfrm>
            <a:off x="228600" y="3733800"/>
            <a:ext cx="5367338" cy="1141413"/>
          </a:xfrm>
          <a:effectLst>
            <a:outerShdw dist="17961" dir="2700000" algn="ctr" rotWithShape="0">
              <a:srgbClr val="003D6B">
                <a:alpha val="50000"/>
              </a:srgbClr>
            </a:outerShdw>
          </a:effectLst>
        </p:spPr>
        <p:txBody>
          <a:bodyPr/>
          <a:lstStyle>
            <a:lvl1pPr>
              <a:defRPr sz="2400"/>
            </a:lvl1pPr>
          </a:lstStyle>
          <a:p>
            <a:r>
              <a:rPr lang="en-US"/>
              <a:t>Click to edit Master title style</a:t>
            </a:r>
          </a:p>
        </p:txBody>
      </p:sp>
      <p:sp>
        <p:nvSpPr>
          <p:cNvPr id="276484" name="Rectangle 4"/>
          <p:cNvSpPr>
            <a:spLocks noGrp="1" noChangeArrowheads="1"/>
          </p:cNvSpPr>
          <p:nvPr>
            <p:ph type="subTitle" sz="quarter" idx="1"/>
          </p:nvPr>
        </p:nvSpPr>
        <p:spPr>
          <a:xfrm>
            <a:off x="228600" y="5181600"/>
            <a:ext cx="5348288" cy="682625"/>
          </a:xfrm>
          <a:effectLst>
            <a:outerShdw dist="17961" dir="2700000" algn="ctr" rotWithShape="0">
              <a:srgbClr val="003D6B">
                <a:alpha val="50000"/>
              </a:srgbClr>
            </a:outerShdw>
          </a:effectLst>
        </p:spPr>
        <p:txBody>
          <a:bodyPr/>
          <a:lstStyle>
            <a:lvl1pPr>
              <a:defRPr b="0">
                <a:solidFill>
                  <a:schemeClr val="bg1"/>
                </a:solidFill>
              </a:defRPr>
            </a:lvl1pPr>
          </a:lstStyle>
          <a:p>
            <a:r>
              <a:rPr lang="en-US"/>
              <a:t>Click to edit Master subtitle style</a:t>
            </a:r>
          </a:p>
        </p:txBody>
      </p:sp>
      <p:sp>
        <p:nvSpPr>
          <p:cNvPr id="276485" name="Rectangle 5"/>
          <p:cNvSpPr>
            <a:spLocks noChangeArrowheads="1"/>
          </p:cNvSpPr>
          <p:nvPr/>
        </p:nvSpPr>
        <p:spPr bwMode="auto">
          <a:xfrm>
            <a:off x="3505200" y="6578600"/>
            <a:ext cx="2133600" cy="292100"/>
          </a:xfrm>
          <a:prstGeom prst="rect">
            <a:avLst/>
          </a:prstGeom>
          <a:noFill/>
          <a:ln w="9525">
            <a:noFill/>
            <a:miter lim="800000"/>
            <a:headEnd/>
            <a:tailEnd/>
          </a:ln>
          <a:effectLst/>
        </p:spPr>
        <p:txBody>
          <a:bodyPr/>
          <a:lstStyle/>
          <a:p>
            <a:pPr algn="ctr"/>
            <a:fld id="{FC07B7AB-FDBE-4509-AC85-8BBB0610AE85}" type="slidenum">
              <a:rPr lang="en-US" sz="1400" b="1">
                <a:solidFill>
                  <a:srgbClr val="FFFFFF"/>
                </a:solidFill>
                <a:latin typeface="Arial" charset="0"/>
                <a:ea typeface="ＭＳ Ｐゴシック" pitchFamily="34" charset="-128"/>
              </a:rPr>
              <a:pPr algn="ctr"/>
              <a:t>‹#›</a:t>
            </a:fld>
            <a:endParaRPr lang="en-US" sz="1400" b="1">
              <a:solidFill>
                <a:srgbClr val="FFFFFF"/>
              </a:solidFill>
              <a:latin typeface="Arial" charset="0"/>
              <a:ea typeface="ＭＳ Ｐゴシック" pitchFamily="34" charset="-128"/>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B3032-560D-4F64-889F-A2B04D9564A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B3032-560D-4F64-889F-A2B04D9564A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B3032-560D-4F64-889F-A2B04D9564A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B3032-560D-4F64-889F-A2B04D9564A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B3032-560D-4F64-889F-A2B04D9564A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B3032-560D-4F64-889F-A2B04D9564A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B3032-560D-4F64-889F-A2B04D9564A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B3032-560D-4F64-889F-A2B04D9564A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B3032-560D-4F64-889F-A2B04D9564A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B3032-560D-4F64-889F-A2B04D9564A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8272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272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B3032-560D-4F64-889F-A2B04D9564A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B3032-560D-4F64-889F-A2B04D9564A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B3032-560D-4F64-889F-A2B04D9564A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B3032-560D-4F64-889F-A2B04D9564A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B3032-560D-4F64-889F-A2B04D9564A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B3032-560D-4F64-889F-A2B04D9564A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B3032-560D-4F64-889F-A2B04D9564A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B3032-560D-4F64-889F-A2B04D9564A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B3032-560D-4F64-889F-A2B04D9564A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B3032-560D-4F64-889F-A2B04D9564A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B3032-560D-4F64-889F-A2B04D9564A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B3032-560D-4F64-889F-A2B04D9564A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B3032-560D-4F64-889F-A2B04D9564A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2308E7F-87C4-4635-8446-EF0C876D50D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2308E7F-87C4-4635-8446-EF0C876D50D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2308E7F-87C4-4635-8446-EF0C876D50D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2308E7F-87C4-4635-8446-EF0C876D50D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2308E7F-87C4-4635-8446-EF0C876D50D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2308E7F-87C4-4635-8446-EF0C876D50D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2308E7F-87C4-4635-8446-EF0C876D50D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6" name="Rectangle 23"/>
          <p:cNvSpPr>
            <a:spLocks noChangeArrowheads="1"/>
          </p:cNvSpPr>
          <p:nvPr/>
        </p:nvSpPr>
        <p:spPr bwMode="white">
          <a:xfrm>
            <a:off x="0" y="0"/>
            <a:ext cx="152400" cy="68580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7" name="Rectangle 24"/>
          <p:cNvSpPr>
            <a:spLocks noChangeArrowheads="1"/>
          </p:cNvSpPr>
          <p:nvPr/>
        </p:nvSpPr>
        <p:spPr bwMode="white">
          <a:xfrm>
            <a:off x="0" y="0"/>
            <a:ext cx="9144000" cy="25146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457200">
              <a:defRPr/>
            </a:pPr>
            <a:endParaRPr lang="en-US" sz="1800">
              <a:solidFill>
                <a:prstClr val="black"/>
              </a:solidFill>
              <a:latin typeface="Arial" charset="0"/>
              <a:ea typeface="ＭＳ Ｐゴシック" charset="0"/>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457200">
              <a:defRPr/>
            </a:pPr>
            <a:endParaRPr lang="en-US" sz="1800">
              <a:solidFill>
                <a:prstClr val="black"/>
              </a:solidFill>
              <a:latin typeface="Arial" charset="0"/>
              <a:ea typeface="ＭＳ Ｐゴシック" charset="0"/>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457200">
              <a:defRPr/>
            </a:pPr>
            <a:endParaRPr lang="en-US" sz="1800" dirty="0">
              <a:solidFill>
                <a:prstClr val="black"/>
              </a:solidFill>
              <a:latin typeface="Arial" charset="0"/>
              <a:ea typeface="ＭＳ Ｐゴシック" charset="0"/>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smtClean="0"/>
              <a:t>Click to edit Master title style</a:t>
            </a:r>
            <a:endParaRPr lang="en-US"/>
          </a:p>
        </p:txBody>
      </p:sp>
      <p:sp>
        <p:nvSpPr>
          <p:cNvPr id="15" name="Date Placeholder 27"/>
          <p:cNvSpPr>
            <a:spLocks noGrp="1"/>
          </p:cNvSpPr>
          <p:nvPr>
            <p:ph type="dt" sz="half" idx="10"/>
          </p:nvPr>
        </p:nvSpPr>
        <p:spPr/>
        <p:txBody>
          <a:bodyPr/>
          <a:lstStyle>
            <a:lvl1pPr>
              <a:defRPr/>
            </a:lvl1pPr>
          </a:lstStyle>
          <a:p>
            <a:fld id="{CD9CBF8D-7F93-418E-80A6-3AF4FCCA5EEB}" type="datetimeFigureOut">
              <a:rPr lang="en-US"/>
              <a:pPr/>
              <a:t>6/30/2011</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fld id="{511B40C2-B8B1-464B-A56A-CEB6B3FABEDD}" type="slidenum">
              <a:rPr lang="en-US"/>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C09ED9D-82B1-4461-B2E2-F5A3D93B1BEB}" type="datetimeFigureOut">
              <a:rPr lang="en-US">
                <a:solidFill>
                  <a:prstClr val="black">
                    <a:tint val="75000"/>
                  </a:prstClr>
                </a:solidFill>
              </a:rPr>
              <a:pPr>
                <a:defRPr/>
              </a:pPr>
              <a:t>6/30/2011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675213F-E97B-427F-8DD6-A16095A22FC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45C6FD03-D811-4949-9A40-2CB3CF7FA324}" type="datetime1">
              <a:rPr lang="en-US">
                <a:solidFill>
                  <a:prstClr val="black">
                    <a:tint val="75000"/>
                  </a:prstClr>
                </a:solidFill>
              </a:rPr>
              <a:pPr/>
              <a:t>6/30/2011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Free Template from www.brainybetty.com</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F1EA89-6316-4E57-A1D0-562814C41F87}" type="slidenum">
              <a:rPr lang="en-US">
                <a:solidFill>
                  <a:prstClr val="black">
                    <a:tint val="75000"/>
                  </a:prstClr>
                </a:solidFill>
              </a:rPr>
              <a:pPr/>
              <a:t>‹#›</a:t>
            </a:fld>
            <a:endParaRPr lang="en-US">
              <a:solidFill>
                <a:prstClr val="black">
                  <a:tint val="75000"/>
                </a:prstClr>
              </a:solidFill>
            </a:endParaRPr>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114862E-99EA-4201-AE17-892741BBCC00}" type="datetime1">
              <a:rPr lang="en-US">
                <a:solidFill>
                  <a:prstClr val="black">
                    <a:tint val="75000"/>
                  </a:prstClr>
                </a:solidFill>
              </a:rPr>
              <a:pPr/>
              <a:t>6/30/2011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Free Template from www.brainybetty.com</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A8CBD8-693A-452A-B4BE-34B7A7A4EF52}"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F9AB79-7AF9-3F43-BE08-A979C704A6DE}" type="datetimeFigureOut">
              <a:rPr lang="en-US" smtClean="0">
                <a:solidFill>
                  <a:prstClr val="white">
                    <a:tint val="75000"/>
                  </a:prstClr>
                </a:solidFill>
              </a:rPr>
              <a:pPr/>
              <a:t>6/30/2011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E752E9F-30D0-1A4A-B96F-7DCD4F384F30}"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9AB79-7AF9-3F43-BE08-A979C704A6DE}" type="datetimeFigureOut">
              <a:rPr lang="en-US" smtClean="0">
                <a:solidFill>
                  <a:prstClr val="white">
                    <a:tint val="75000"/>
                  </a:prstClr>
                </a:solidFill>
              </a:rPr>
              <a:pPr/>
              <a:t>6/30/2011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E752E9F-30D0-1A4A-B96F-7DCD4F384F30}"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9AB79-7AF9-3F43-BE08-A979C704A6DE}" type="datetimeFigureOut">
              <a:rPr lang="en-US" smtClean="0">
                <a:solidFill>
                  <a:prstClr val="white">
                    <a:tint val="75000"/>
                  </a:prstClr>
                </a:solidFill>
              </a:rPr>
              <a:pPr/>
              <a:t>6/30/2011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E752E9F-30D0-1A4A-B96F-7DCD4F384F30}"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9AB79-7AF9-3F43-BE08-A979C704A6DE}" type="datetimeFigureOut">
              <a:rPr lang="en-US" smtClean="0">
                <a:solidFill>
                  <a:prstClr val="white">
                    <a:tint val="75000"/>
                  </a:prstClr>
                </a:solidFill>
              </a:rPr>
              <a:pPr/>
              <a:t>6/30/2011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E752E9F-30D0-1A4A-B96F-7DCD4F384F30}"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9AB79-7AF9-3F43-BE08-A979C704A6DE}" type="datetimeFigureOut">
              <a:rPr lang="en-US" smtClean="0">
                <a:solidFill>
                  <a:prstClr val="white">
                    <a:tint val="75000"/>
                  </a:prstClr>
                </a:solidFill>
              </a:rPr>
              <a:pPr/>
              <a:t>6/30/2011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E752E9F-30D0-1A4A-B96F-7DCD4F384F30}"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9AB79-7AF9-3F43-BE08-A979C704A6DE}" type="datetimeFigureOut">
              <a:rPr lang="en-US" smtClean="0">
                <a:solidFill>
                  <a:prstClr val="white">
                    <a:tint val="75000"/>
                  </a:prstClr>
                </a:solidFill>
              </a:rPr>
              <a:pPr/>
              <a:t>6/30/2011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E752E9F-30D0-1A4A-B96F-7DCD4F384F30}"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9AB79-7AF9-3F43-BE08-A979C704A6DE}" type="datetimeFigureOut">
              <a:rPr lang="en-US" smtClean="0">
                <a:solidFill>
                  <a:prstClr val="white">
                    <a:tint val="75000"/>
                  </a:prstClr>
                </a:solidFill>
              </a:rPr>
              <a:pPr/>
              <a:t>6/30/2011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E752E9F-30D0-1A4A-B96F-7DCD4F384F30}"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6" name="Rectangle 23"/>
          <p:cNvSpPr>
            <a:spLocks noChangeArrowheads="1"/>
          </p:cNvSpPr>
          <p:nvPr/>
        </p:nvSpPr>
        <p:spPr bwMode="white">
          <a:xfrm>
            <a:off x="0" y="0"/>
            <a:ext cx="152400" cy="68580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7" name="Rectangle 24"/>
          <p:cNvSpPr>
            <a:spLocks noChangeArrowheads="1"/>
          </p:cNvSpPr>
          <p:nvPr/>
        </p:nvSpPr>
        <p:spPr bwMode="white">
          <a:xfrm>
            <a:off x="0" y="0"/>
            <a:ext cx="9144000" cy="25146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457200">
              <a:defRPr/>
            </a:pPr>
            <a:endParaRPr lang="en-US" sz="1800">
              <a:solidFill>
                <a:prstClr val="black"/>
              </a:solidFill>
              <a:latin typeface="Arial" charset="0"/>
              <a:ea typeface="ＭＳ Ｐゴシック" charset="0"/>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457200">
              <a:defRPr/>
            </a:pPr>
            <a:endParaRPr lang="en-US" sz="1800">
              <a:solidFill>
                <a:prstClr val="black"/>
              </a:solidFill>
              <a:latin typeface="Arial" charset="0"/>
              <a:ea typeface="ＭＳ Ｐゴシック" charset="0"/>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457200">
              <a:defRPr/>
            </a:pPr>
            <a:endParaRPr lang="en-US" sz="1800" dirty="0">
              <a:solidFill>
                <a:prstClr val="black"/>
              </a:solidFill>
              <a:latin typeface="Arial" charset="0"/>
              <a:ea typeface="ＭＳ Ｐゴシック" charset="0"/>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smtClean="0"/>
              <a:t>Click to edit Master title style</a:t>
            </a:r>
            <a:endParaRPr lang="en-US"/>
          </a:p>
        </p:txBody>
      </p:sp>
      <p:sp>
        <p:nvSpPr>
          <p:cNvPr id="15" name="Date Placeholder 27"/>
          <p:cNvSpPr>
            <a:spLocks noGrp="1"/>
          </p:cNvSpPr>
          <p:nvPr>
            <p:ph type="dt" sz="half" idx="10"/>
          </p:nvPr>
        </p:nvSpPr>
        <p:spPr/>
        <p:txBody>
          <a:bodyPr/>
          <a:lstStyle>
            <a:lvl1pPr>
              <a:defRPr/>
            </a:lvl1pPr>
          </a:lstStyle>
          <a:p>
            <a:fld id="{CD9CBF8D-7F93-418E-80A6-3AF4FCCA5EEB}" type="datetimeFigureOut">
              <a:rPr lang="en-US"/>
              <a:pPr/>
              <a:t>6/30/2011</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fld id="{511B40C2-B8B1-464B-A56A-CEB6B3FABEDD}" type="slidenum">
              <a:rPr lang="en-US"/>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9AB79-7AF9-3F43-BE08-A979C704A6DE}" type="datetimeFigureOut">
              <a:rPr lang="en-US" smtClean="0">
                <a:solidFill>
                  <a:prstClr val="white">
                    <a:tint val="75000"/>
                  </a:prstClr>
                </a:solidFill>
              </a:rPr>
              <a:pPr/>
              <a:t>6/30/2011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E752E9F-30D0-1A4A-B96F-7DCD4F384F30}"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9AB79-7AF9-3F43-BE08-A979C704A6DE}" type="datetimeFigureOut">
              <a:rPr lang="en-US" smtClean="0">
                <a:solidFill>
                  <a:prstClr val="white">
                    <a:tint val="75000"/>
                  </a:prstClr>
                </a:solidFill>
              </a:rPr>
              <a:pPr/>
              <a:t>6/30/2011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E752E9F-30D0-1A4A-B96F-7DCD4F384F30}"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9AB79-7AF9-3F43-BE08-A979C704A6DE}" type="datetimeFigureOut">
              <a:rPr lang="en-US" smtClean="0">
                <a:solidFill>
                  <a:prstClr val="white">
                    <a:tint val="75000"/>
                  </a:prstClr>
                </a:solidFill>
              </a:rPr>
              <a:pPr/>
              <a:t>6/30/2011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E752E9F-30D0-1A4A-B96F-7DCD4F384F30}"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9AB79-7AF9-3F43-BE08-A979C704A6DE}" type="datetimeFigureOut">
              <a:rPr lang="en-US" smtClean="0">
                <a:solidFill>
                  <a:prstClr val="white">
                    <a:tint val="75000"/>
                  </a:prstClr>
                </a:solidFill>
              </a:rPr>
              <a:pPr/>
              <a:t>6/30/2011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E752E9F-30D0-1A4A-B96F-7DCD4F384F30}"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F9AB79-7AF9-3F43-BE08-A979C704A6DE}" type="datetimeFigureOut">
              <a:rPr lang="en-US" smtClean="0">
                <a:solidFill>
                  <a:prstClr val="white">
                    <a:tint val="75000"/>
                  </a:prstClr>
                </a:solidFill>
              </a:rPr>
              <a:pPr/>
              <a:t>6/30/2011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7E752E9F-30D0-1A4A-B96F-7DCD4F384F30}"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9AB79-7AF9-3F43-BE08-A979C704A6DE}" type="datetimeFigureOut">
              <a:rPr lang="en-US" smtClean="0">
                <a:solidFill>
                  <a:prstClr val="white">
                    <a:tint val="75000"/>
                  </a:prstClr>
                </a:solidFill>
              </a:rPr>
              <a:pPr/>
              <a:t>6/30/2011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E752E9F-30D0-1A4A-B96F-7DCD4F384F30}"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9AB79-7AF9-3F43-BE08-A979C704A6DE}" type="datetimeFigureOut">
              <a:rPr lang="en-US" smtClean="0">
                <a:solidFill>
                  <a:prstClr val="white">
                    <a:tint val="75000"/>
                  </a:prstClr>
                </a:solidFill>
              </a:rPr>
              <a:pPr/>
              <a:t>6/30/2011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E752E9F-30D0-1A4A-B96F-7DCD4F384F30}"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F9AB79-7AF9-3F43-BE08-A979C704A6DE}" type="datetimeFigureOut">
              <a:rPr lang="en-US" smtClean="0">
                <a:solidFill>
                  <a:prstClr val="white">
                    <a:tint val="75000"/>
                  </a:prstClr>
                </a:solidFill>
              </a:rPr>
              <a:pPr/>
              <a:t>6/30/2011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7E752E9F-30D0-1A4A-B96F-7DCD4F384F30}"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9AB79-7AF9-3F43-BE08-A979C704A6DE}" type="datetimeFigureOut">
              <a:rPr lang="en-US" smtClean="0">
                <a:solidFill>
                  <a:prstClr val="white">
                    <a:tint val="75000"/>
                  </a:prstClr>
                </a:solidFill>
              </a:rPr>
              <a:pPr/>
              <a:t>6/30/2011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E752E9F-30D0-1A4A-B96F-7DCD4F384F30}"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9AB79-7AF9-3F43-BE08-A979C704A6DE}" type="datetimeFigureOut">
              <a:rPr lang="en-US" smtClean="0">
                <a:solidFill>
                  <a:prstClr val="white">
                    <a:tint val="75000"/>
                  </a:prstClr>
                </a:solidFill>
              </a:rPr>
              <a:pPr/>
              <a:t>6/30/2011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E752E9F-30D0-1A4A-B96F-7DCD4F384F30}"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6" name="Rectangle 23"/>
          <p:cNvSpPr>
            <a:spLocks noChangeArrowheads="1"/>
          </p:cNvSpPr>
          <p:nvPr/>
        </p:nvSpPr>
        <p:spPr bwMode="white">
          <a:xfrm>
            <a:off x="0" y="0"/>
            <a:ext cx="152400" cy="68580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7" name="Rectangle 24"/>
          <p:cNvSpPr>
            <a:spLocks noChangeArrowheads="1"/>
          </p:cNvSpPr>
          <p:nvPr/>
        </p:nvSpPr>
        <p:spPr bwMode="white">
          <a:xfrm>
            <a:off x="0" y="0"/>
            <a:ext cx="9144000" cy="25146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457200">
              <a:defRPr/>
            </a:pPr>
            <a:endParaRPr lang="en-US" sz="1800">
              <a:solidFill>
                <a:prstClr val="black"/>
              </a:solidFill>
              <a:latin typeface="Arial" charset="0"/>
              <a:ea typeface="ＭＳ Ｐゴシック" charset="0"/>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457200">
              <a:defRPr/>
            </a:pPr>
            <a:endParaRPr lang="en-US" sz="1800">
              <a:solidFill>
                <a:prstClr val="black"/>
              </a:solidFill>
              <a:latin typeface="Arial" charset="0"/>
              <a:ea typeface="ＭＳ Ｐゴシック" charset="0"/>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457200">
              <a:defRPr/>
            </a:pPr>
            <a:endParaRPr lang="en-US" sz="1800" dirty="0">
              <a:solidFill>
                <a:prstClr val="black"/>
              </a:solidFill>
              <a:latin typeface="Arial" charset="0"/>
              <a:ea typeface="ＭＳ Ｐゴシック" charset="0"/>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smtClean="0"/>
              <a:t>Click to edit Master title style</a:t>
            </a:r>
            <a:endParaRPr lang="en-US"/>
          </a:p>
        </p:txBody>
      </p:sp>
      <p:sp>
        <p:nvSpPr>
          <p:cNvPr id="15" name="Date Placeholder 27"/>
          <p:cNvSpPr>
            <a:spLocks noGrp="1"/>
          </p:cNvSpPr>
          <p:nvPr>
            <p:ph type="dt" sz="half" idx="10"/>
          </p:nvPr>
        </p:nvSpPr>
        <p:spPr/>
        <p:txBody>
          <a:bodyPr/>
          <a:lstStyle>
            <a:lvl1pPr>
              <a:defRPr/>
            </a:lvl1pPr>
          </a:lstStyle>
          <a:p>
            <a:fld id="{CD9CBF8D-7F93-418E-80A6-3AF4FCCA5EEB}" type="datetimeFigureOut">
              <a:rPr lang="en-US"/>
              <a:pPr/>
              <a:t>6/30/2011</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fld id="{511B40C2-B8B1-464B-A56A-CEB6B3FABEDD}" type="slidenum">
              <a:rPr lang="en-US"/>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9AB79-7AF9-3F43-BE08-A979C704A6DE}" type="datetimeFigureOut">
              <a:rPr lang="en-US" smtClean="0">
                <a:solidFill>
                  <a:prstClr val="white">
                    <a:tint val="75000"/>
                  </a:prstClr>
                </a:solidFill>
              </a:rPr>
              <a:pPr/>
              <a:t>6/30/2011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E752E9F-30D0-1A4A-B96F-7DCD4F384F30}"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9AB79-7AF9-3F43-BE08-A979C704A6DE}" type="datetimeFigureOut">
              <a:rPr lang="en-US" smtClean="0">
                <a:solidFill>
                  <a:prstClr val="white">
                    <a:tint val="75000"/>
                  </a:prstClr>
                </a:solidFill>
              </a:rPr>
              <a:pPr/>
              <a:t>6/30/2011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E752E9F-30D0-1A4A-B96F-7DCD4F384F30}"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F9AB79-7AF9-3F43-BE08-A979C704A6DE}" type="datetimeFigureOut">
              <a:rPr lang="en-US" smtClean="0">
                <a:solidFill>
                  <a:prstClr val="white">
                    <a:tint val="75000"/>
                  </a:prstClr>
                </a:solidFill>
              </a:rPr>
              <a:pPr/>
              <a:t>6/30/2011</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7E752E9F-30D0-1A4A-B96F-7DCD4F384F30}"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9AB79-7AF9-3F43-BE08-A979C704A6DE}" type="datetimeFigureOut">
              <a:rPr lang="en-US" smtClean="0">
                <a:solidFill>
                  <a:prstClr val="white">
                    <a:tint val="75000"/>
                  </a:prstClr>
                </a:solidFill>
              </a:rPr>
              <a:pPr/>
              <a:t>6/30/2011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E752E9F-30D0-1A4A-B96F-7DCD4F384F30}"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9AB79-7AF9-3F43-BE08-A979C704A6DE}" type="datetimeFigureOut">
              <a:rPr lang="en-US" smtClean="0">
                <a:solidFill>
                  <a:prstClr val="white">
                    <a:tint val="75000"/>
                  </a:prstClr>
                </a:solidFill>
              </a:rPr>
              <a:pPr/>
              <a:t>6/30/2011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E752E9F-30D0-1A4A-B96F-7DCD4F384F30}"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F9AB79-7AF9-3F43-BE08-A979C704A6DE}" type="datetimeFigureOut">
              <a:rPr lang="en-US" smtClean="0">
                <a:solidFill>
                  <a:prstClr val="white">
                    <a:tint val="75000"/>
                  </a:prstClr>
                </a:solidFill>
              </a:rPr>
              <a:pPr/>
              <a:t>6/30/2011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E752E9F-30D0-1A4A-B96F-7DCD4F384F30}" type="slidenum">
              <a:rPr lang="en-US" smtClean="0">
                <a:solidFill>
                  <a:prstClr val="white">
                    <a:tint val="75000"/>
                  </a:prstClr>
                </a:solidFill>
              </a:rPr>
              <a:pPr/>
              <a:t>‹#›</a:t>
            </a:fld>
            <a:endParaRPr lang="en-US">
              <a:solidFill>
                <a:prstClr val="white">
                  <a:tint val="75000"/>
                </a:prstClr>
              </a:solidFill>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DA09B9A-4397-47DB-96A2-9446B6BE0579}" type="datetimeFigureOut">
              <a:rPr lang="en-US" smtClean="0">
                <a:solidFill>
                  <a:prstClr val="black">
                    <a:lumMod val="50000"/>
                    <a:lumOff val="50000"/>
                  </a:prstClr>
                </a:solidFill>
              </a:rPr>
              <a:pPr/>
              <a:t>6/30/2011</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3D9316B-4FC6-4E23-9762-B7D5BD3404F0}"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DA09B9A-4397-47DB-96A2-9446B6BE0579}" type="datetimeFigureOut">
              <a:rPr lang="en-US" smtClean="0">
                <a:solidFill>
                  <a:prstClr val="black">
                    <a:lumMod val="50000"/>
                    <a:lumOff val="50000"/>
                  </a:prstClr>
                </a:solidFill>
              </a:rPr>
              <a:pPr/>
              <a:t>6/30/2011</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3D9316B-4FC6-4E23-9762-B7D5BD3404F0}"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DA09B9A-4397-47DB-96A2-9446B6BE0579}" type="datetimeFigureOut">
              <a:rPr lang="en-US" smtClean="0">
                <a:solidFill>
                  <a:prstClr val="black">
                    <a:lumMod val="50000"/>
                    <a:lumOff val="50000"/>
                  </a:prstClr>
                </a:solidFill>
              </a:rPr>
              <a:pPr/>
              <a:t>6/30/2011</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3D9316B-4FC6-4E23-9762-B7D5BD3404F0}"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DA09B9A-4397-47DB-96A2-9446B6BE0579}" type="datetimeFigureOut">
              <a:rPr lang="en-US" smtClean="0">
                <a:solidFill>
                  <a:prstClr val="black">
                    <a:lumMod val="50000"/>
                    <a:lumOff val="50000"/>
                  </a:prstClr>
                </a:solidFill>
              </a:rPr>
              <a:pPr/>
              <a:t>6/30/2011</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3D9316B-4FC6-4E23-9762-B7D5BD3404F0}"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6" name="Rectangle 23"/>
          <p:cNvSpPr>
            <a:spLocks noChangeArrowheads="1"/>
          </p:cNvSpPr>
          <p:nvPr/>
        </p:nvSpPr>
        <p:spPr bwMode="white">
          <a:xfrm>
            <a:off x="0" y="0"/>
            <a:ext cx="152400" cy="68580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7" name="Rectangle 24"/>
          <p:cNvSpPr>
            <a:spLocks noChangeArrowheads="1"/>
          </p:cNvSpPr>
          <p:nvPr/>
        </p:nvSpPr>
        <p:spPr bwMode="white">
          <a:xfrm>
            <a:off x="0" y="0"/>
            <a:ext cx="9144000" cy="25146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457200">
              <a:defRPr/>
            </a:pPr>
            <a:endParaRPr lang="en-US" sz="1800">
              <a:solidFill>
                <a:prstClr val="black"/>
              </a:solidFill>
              <a:latin typeface="Arial" charset="0"/>
              <a:ea typeface="ＭＳ Ｐゴシック" charset="0"/>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457200">
              <a:defRPr/>
            </a:pPr>
            <a:endParaRPr lang="en-US" sz="1800">
              <a:solidFill>
                <a:prstClr val="black"/>
              </a:solidFill>
              <a:latin typeface="Arial" charset="0"/>
              <a:ea typeface="ＭＳ Ｐゴシック" charset="0"/>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457200">
              <a:defRPr/>
            </a:pPr>
            <a:endParaRPr lang="en-US" sz="1800" dirty="0">
              <a:solidFill>
                <a:prstClr val="black"/>
              </a:solidFill>
              <a:latin typeface="Arial" charset="0"/>
              <a:ea typeface="ＭＳ Ｐゴシック" charset="0"/>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smtClean="0"/>
              <a:t>Click to edit Master title style</a:t>
            </a:r>
            <a:endParaRPr lang="en-US"/>
          </a:p>
        </p:txBody>
      </p:sp>
      <p:sp>
        <p:nvSpPr>
          <p:cNvPr id="15" name="Date Placeholder 27"/>
          <p:cNvSpPr>
            <a:spLocks noGrp="1"/>
          </p:cNvSpPr>
          <p:nvPr>
            <p:ph type="dt" sz="half" idx="10"/>
          </p:nvPr>
        </p:nvSpPr>
        <p:spPr/>
        <p:txBody>
          <a:bodyPr/>
          <a:lstStyle>
            <a:lvl1pPr>
              <a:defRPr/>
            </a:lvl1pPr>
          </a:lstStyle>
          <a:p>
            <a:fld id="{CD9CBF8D-7F93-418E-80A6-3AF4FCCA5EEB}" type="datetimeFigureOut">
              <a:rPr lang="en-US"/>
              <a:pPr/>
              <a:t>6/30/2011</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fld id="{511B40C2-B8B1-464B-A56A-CEB6B3FABEDD}" type="slidenum">
              <a:rPr lang="en-US"/>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DA09B9A-4397-47DB-96A2-9446B6BE0579}" type="datetimeFigureOut">
              <a:rPr lang="en-US" smtClean="0">
                <a:solidFill>
                  <a:prstClr val="black">
                    <a:lumMod val="50000"/>
                    <a:lumOff val="50000"/>
                  </a:prstClr>
                </a:solidFill>
              </a:rPr>
              <a:pPr/>
              <a:t>6/30/2011</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3D9316B-4FC6-4E23-9762-B7D5BD3404F0}"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DA09B9A-4397-47DB-96A2-9446B6BE0579}" type="datetimeFigureOut">
              <a:rPr lang="en-US" smtClean="0">
                <a:solidFill>
                  <a:prstClr val="black">
                    <a:lumMod val="50000"/>
                    <a:lumOff val="50000"/>
                  </a:prstClr>
                </a:solidFill>
              </a:rPr>
              <a:pPr/>
              <a:t>6/30/2011</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3D9316B-4FC6-4E23-9762-B7D5BD3404F0}"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DA09B9A-4397-47DB-96A2-9446B6BE0579}" type="datetimeFigureOut">
              <a:rPr lang="en-US" smtClean="0">
                <a:solidFill>
                  <a:prstClr val="black">
                    <a:lumMod val="50000"/>
                    <a:lumOff val="50000"/>
                  </a:prstClr>
                </a:solidFill>
              </a:rPr>
              <a:pPr/>
              <a:t>6/30/2011</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3D9316B-4FC6-4E23-9762-B7D5BD3404F0}"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DA09B9A-4397-47DB-96A2-9446B6BE0579}" type="datetimeFigureOut">
              <a:rPr lang="en-US" smtClean="0">
                <a:solidFill>
                  <a:prstClr val="black">
                    <a:lumMod val="50000"/>
                    <a:lumOff val="50000"/>
                  </a:prstClr>
                </a:solidFill>
              </a:rPr>
              <a:pPr/>
              <a:t>6/30/2011</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3D9316B-4FC6-4E23-9762-B7D5BD3404F0}"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DA09B9A-4397-47DB-96A2-9446B6BE0579}" type="datetimeFigureOut">
              <a:rPr lang="en-US" smtClean="0">
                <a:solidFill>
                  <a:prstClr val="black">
                    <a:lumMod val="50000"/>
                    <a:lumOff val="50000"/>
                  </a:prstClr>
                </a:solidFill>
              </a:rPr>
              <a:pPr/>
              <a:t>6/30/2011</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3D9316B-4FC6-4E23-9762-B7D5BD3404F0}"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DA09B9A-4397-47DB-96A2-9446B6BE0579}" type="datetimeFigureOut">
              <a:rPr lang="en-US" smtClean="0">
                <a:solidFill>
                  <a:prstClr val="black">
                    <a:lumMod val="50000"/>
                    <a:lumOff val="50000"/>
                  </a:prstClr>
                </a:solidFill>
              </a:rPr>
              <a:pPr/>
              <a:t>6/30/2011</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3D9316B-4FC6-4E23-9762-B7D5BD3404F0}"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DA09B9A-4397-47DB-96A2-9446B6BE0579}" type="datetimeFigureOut">
              <a:rPr lang="en-US" smtClean="0">
                <a:solidFill>
                  <a:prstClr val="black">
                    <a:lumMod val="50000"/>
                    <a:lumOff val="50000"/>
                  </a:prstClr>
                </a:solidFill>
              </a:rPr>
              <a:pPr/>
              <a:t>6/30/2011</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3D9316B-4FC6-4E23-9762-B7D5BD3404F0}"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DA09B9A-4397-47DB-96A2-9446B6BE0579}" type="datetimeFigureOut">
              <a:rPr lang="en-US" smtClean="0">
                <a:solidFill>
                  <a:prstClr val="black">
                    <a:lumMod val="50000"/>
                    <a:lumOff val="50000"/>
                  </a:prstClr>
                </a:solidFill>
              </a:rPr>
              <a:pPr/>
              <a:t>6/30/2011</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3D9316B-4FC6-4E23-9762-B7D5BD3404F0}"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DA09B9A-4397-47DB-96A2-9446B6BE0579}" type="datetimeFigureOut">
              <a:rPr lang="en-US" smtClean="0">
                <a:solidFill>
                  <a:prstClr val="black">
                    <a:lumMod val="50000"/>
                    <a:lumOff val="50000"/>
                  </a:prstClr>
                </a:solidFill>
              </a:rPr>
              <a:pPr/>
              <a:t>6/30/2011</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3D9316B-4FC6-4E23-9762-B7D5BD3404F0}"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DA09B9A-4397-47DB-96A2-9446B6BE0579}" type="datetimeFigureOut">
              <a:rPr lang="en-US" smtClean="0">
                <a:solidFill>
                  <a:prstClr val="black">
                    <a:lumMod val="50000"/>
                    <a:lumOff val="50000"/>
                  </a:prstClr>
                </a:solidFill>
              </a:rPr>
              <a:pPr/>
              <a:t>6/30/2011</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3D9316B-4FC6-4E23-9762-B7D5BD3404F0}"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smtClean="0"/>
              <a:t>Click to edit Master title style</a:t>
            </a:r>
            <a:endParaRPr lang="en-US"/>
          </a:p>
        </p:txBody>
      </p:sp>
      <p:sp>
        <p:nvSpPr>
          <p:cNvPr id="8" name="Content Placeholder 7"/>
          <p:cNvSpPr>
            <a:spLocks noGrp="1"/>
          </p:cNvSpPr>
          <p:nvPr>
            <p:ph sz="quarter" idx="1"/>
          </p:nvPr>
        </p:nvSpPr>
        <p:spPr>
          <a:xfrm>
            <a:off x="301752" y="1527048"/>
            <a:ext cx="850392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FE09CB0-EF26-4412-AEC6-CE431B2B0284}" type="datetimeFigureOut">
              <a:rPr lang="en-US"/>
              <a:pPr/>
              <a:t>6/30/2011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fld id="{FC4DD032-52B3-4920-BF45-F8251BB33803}" type="slidenum">
              <a:rPr lang="en-US"/>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DA09B9A-4397-47DB-96A2-9446B6BE0579}" type="datetimeFigureOut">
              <a:rPr lang="en-US" smtClean="0">
                <a:solidFill>
                  <a:prstClr val="black">
                    <a:lumMod val="50000"/>
                    <a:lumOff val="50000"/>
                  </a:prstClr>
                </a:solidFill>
              </a:rPr>
              <a:pPr/>
              <a:t>6/30/2011</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3D9316B-4FC6-4E23-9762-B7D5BD3404F0}"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DA09B9A-4397-47DB-96A2-9446B6BE0579}" type="datetimeFigureOut">
              <a:rPr lang="en-US" smtClean="0">
                <a:solidFill>
                  <a:prstClr val="black">
                    <a:lumMod val="50000"/>
                    <a:lumOff val="50000"/>
                  </a:prstClr>
                </a:solidFill>
              </a:rPr>
              <a:pPr/>
              <a:t>6/30/2011</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3D9316B-4FC6-4E23-9762-B7D5BD3404F0}"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DA09B9A-4397-47DB-96A2-9446B6BE0579}" type="datetimeFigureOut">
              <a:rPr lang="en-US" smtClean="0">
                <a:solidFill>
                  <a:prstClr val="black">
                    <a:lumMod val="50000"/>
                    <a:lumOff val="50000"/>
                  </a:prstClr>
                </a:solidFill>
              </a:rPr>
              <a:pPr/>
              <a:t>6/30/2011</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3D9316B-4FC6-4E23-9762-B7D5BD3404F0}"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DA09B9A-4397-47DB-96A2-9446B6BE0579}" type="datetimeFigureOut">
              <a:rPr lang="en-US" smtClean="0">
                <a:solidFill>
                  <a:prstClr val="black">
                    <a:lumMod val="50000"/>
                    <a:lumOff val="50000"/>
                  </a:prstClr>
                </a:solidFill>
              </a:rPr>
              <a:pPr/>
              <a:t>6/30/2011</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3D9316B-4FC6-4E23-9762-B7D5BD3404F0}"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DA09B9A-4397-47DB-96A2-9446B6BE0579}" type="datetimeFigureOut">
              <a:rPr lang="en-US" smtClean="0">
                <a:solidFill>
                  <a:prstClr val="black">
                    <a:lumMod val="50000"/>
                    <a:lumOff val="50000"/>
                  </a:prstClr>
                </a:solidFill>
              </a:rPr>
              <a:pPr/>
              <a:t>6/30/2011</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3D9316B-4FC6-4E23-9762-B7D5BD3404F0}"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DA09B9A-4397-47DB-96A2-9446B6BE0579}" type="datetimeFigureOut">
              <a:rPr lang="en-US" smtClean="0">
                <a:solidFill>
                  <a:prstClr val="black">
                    <a:lumMod val="50000"/>
                    <a:lumOff val="50000"/>
                  </a:prstClr>
                </a:solidFill>
              </a:rPr>
              <a:pPr/>
              <a:t>6/30/2011</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3D9316B-4FC6-4E23-9762-B7D5BD3404F0}"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DA09B9A-4397-47DB-96A2-9446B6BE0579}" type="datetimeFigureOut">
              <a:rPr lang="en-US" smtClean="0">
                <a:solidFill>
                  <a:prstClr val="black">
                    <a:lumMod val="50000"/>
                    <a:lumOff val="50000"/>
                  </a:prstClr>
                </a:solidFill>
              </a:rPr>
              <a:pPr/>
              <a:t>6/30/2011</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13D9316B-4FC6-4E23-9762-B7D5BD3404F0}"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cSld name="Blank">
    <p:bg>
      <p:bgPr>
        <a:solidFill>
          <a:srgbClr val="FFEEC6"/>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606578-ACA3-41D9-8C65-47B677ED67F2}" type="datetimeFigureOut">
              <a:rPr lang="en-US" smtClean="0">
                <a:solidFill>
                  <a:prstClr val="black">
                    <a:tint val="75000"/>
                  </a:prstClr>
                </a:solidFill>
              </a:rPr>
              <a:pPr/>
              <a:t>6/30/2011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999D128-288E-4B00-B55E-05393E04311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cSld name="Blank">
    <p:bg>
      <p:bgPr>
        <a:solidFill>
          <a:srgbClr val="FFEEC6"/>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606578-ACA3-41D9-8C65-47B677ED67F2}" type="datetimeFigureOut">
              <a:rPr lang="en-US" smtClean="0">
                <a:solidFill>
                  <a:prstClr val="black">
                    <a:tint val="75000"/>
                  </a:prstClr>
                </a:solidFill>
              </a:rPr>
              <a:pPr/>
              <a:t>6/30/2011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999D128-288E-4B00-B55E-05393E04311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cSld name="Blank">
    <p:bg>
      <p:bgPr>
        <a:solidFill>
          <a:srgbClr val="FFEEC6"/>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606578-ACA3-41D9-8C65-47B677ED67F2}" type="datetimeFigureOut">
              <a:rPr lang="en-US" smtClean="0">
                <a:solidFill>
                  <a:prstClr val="black">
                    <a:tint val="75000"/>
                  </a:prstClr>
                </a:solidFill>
              </a:rPr>
              <a:pPr/>
              <a:t>6/30/2011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999D128-288E-4B00-B55E-05393E04311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smtClean="0"/>
              <a:t>Click to edit Master title style</a:t>
            </a:r>
            <a:endParaRPr lang="en-US"/>
          </a:p>
        </p:txBody>
      </p:sp>
      <p:sp>
        <p:nvSpPr>
          <p:cNvPr id="8" name="Content Placeholder 7"/>
          <p:cNvSpPr>
            <a:spLocks noGrp="1"/>
          </p:cNvSpPr>
          <p:nvPr>
            <p:ph sz="quarter" idx="1"/>
          </p:nvPr>
        </p:nvSpPr>
        <p:spPr>
          <a:xfrm>
            <a:off x="301752" y="1527048"/>
            <a:ext cx="850392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FE09CB0-EF26-4412-AEC6-CE431B2B0284}" type="datetimeFigureOut">
              <a:rPr lang="en-US"/>
              <a:pPr/>
              <a:t>6/30/2011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fld id="{FC4DD032-52B3-4920-BF45-F8251BB33803}" type="slidenum">
              <a:rPr lang="en-US"/>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cSld name="Blank">
    <p:bg>
      <p:bgPr>
        <a:solidFill>
          <a:srgbClr val="FFEEC6"/>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606578-ACA3-41D9-8C65-47B677ED67F2}" type="datetimeFigureOut">
              <a:rPr lang="en-US" smtClean="0">
                <a:solidFill>
                  <a:prstClr val="black">
                    <a:tint val="75000"/>
                  </a:prstClr>
                </a:solidFill>
              </a:rPr>
              <a:pPr/>
              <a:t>6/30/2011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999D128-288E-4B00-B55E-05393E04311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cSld name="Blank">
    <p:bg>
      <p:bgPr>
        <a:solidFill>
          <a:srgbClr val="FFEEC6"/>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606578-ACA3-41D9-8C65-47B677ED67F2}" type="datetimeFigureOut">
              <a:rPr lang="en-US" smtClean="0">
                <a:solidFill>
                  <a:prstClr val="black">
                    <a:tint val="75000"/>
                  </a:prstClr>
                </a:solidFill>
              </a:rPr>
              <a:pPr/>
              <a:t>6/30/2011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999D128-288E-4B00-B55E-05393E04311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cSld name="Blank">
    <p:bg>
      <p:bgPr>
        <a:solidFill>
          <a:srgbClr val="FFEEC6"/>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606578-ACA3-41D9-8C65-47B677ED67F2}" type="datetimeFigureOut">
              <a:rPr lang="en-US" smtClean="0">
                <a:solidFill>
                  <a:prstClr val="black">
                    <a:tint val="75000"/>
                  </a:prstClr>
                </a:solidFill>
              </a:rPr>
              <a:pPr/>
              <a:t>6/30/2011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999D128-288E-4B00-B55E-05393E04311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cSld name="Blank">
    <p:bg>
      <p:bgPr>
        <a:solidFill>
          <a:srgbClr val="FFEEC6"/>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606578-ACA3-41D9-8C65-47B677ED67F2}" type="datetimeFigureOut">
              <a:rPr lang="en-US" smtClean="0">
                <a:solidFill>
                  <a:prstClr val="black">
                    <a:tint val="75000"/>
                  </a:prstClr>
                </a:solidFill>
              </a:rPr>
              <a:pPr/>
              <a:t>6/30/2011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999D128-288E-4B00-B55E-05393E04311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cSld name="Blank">
    <p:bg>
      <p:bgPr>
        <a:solidFill>
          <a:srgbClr val="FFEEC6"/>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606578-ACA3-41D9-8C65-47B677ED67F2}" type="datetimeFigureOut">
              <a:rPr lang="en-US" smtClean="0">
                <a:solidFill>
                  <a:prstClr val="black">
                    <a:tint val="75000"/>
                  </a:prstClr>
                </a:solidFill>
              </a:rPr>
              <a:pPr/>
              <a:t>6/30/2011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999D128-288E-4B00-B55E-05393E04311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cSld name="Blank">
    <p:bg>
      <p:bgPr>
        <a:solidFill>
          <a:srgbClr val="FFEEC6"/>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606578-ACA3-41D9-8C65-47B677ED67F2}" type="datetimeFigureOut">
              <a:rPr lang="en-US" smtClean="0">
                <a:solidFill>
                  <a:prstClr val="black">
                    <a:tint val="75000"/>
                  </a:prstClr>
                </a:solidFill>
              </a:rPr>
              <a:pPr/>
              <a:t>6/30/2011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999D128-288E-4B00-B55E-05393E04311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cSld name="Blank">
    <p:bg>
      <p:bgPr>
        <a:solidFill>
          <a:srgbClr val="FFEEC6"/>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606578-ACA3-41D9-8C65-47B677ED67F2}" type="datetimeFigureOut">
              <a:rPr lang="en-US" smtClean="0">
                <a:solidFill>
                  <a:prstClr val="black">
                    <a:tint val="75000"/>
                  </a:prstClr>
                </a:solidFill>
              </a:rPr>
              <a:pPr/>
              <a:t>6/30/2011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999D128-288E-4B00-B55E-05393E04311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cSld name="Blank">
    <p:bg>
      <p:bgPr>
        <a:solidFill>
          <a:srgbClr val="FFEEC6"/>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606578-ACA3-41D9-8C65-47B677ED67F2}" type="datetimeFigureOut">
              <a:rPr lang="en-US" smtClean="0">
                <a:solidFill>
                  <a:prstClr val="black">
                    <a:tint val="75000"/>
                  </a:prstClr>
                </a:solidFill>
              </a:rPr>
              <a:pPr/>
              <a:t>6/30/2011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999D128-288E-4B00-B55E-05393E04311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cSld name="Blank">
    <p:bg>
      <p:bgPr>
        <a:solidFill>
          <a:srgbClr val="FFEEC6"/>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606578-ACA3-41D9-8C65-47B677ED67F2}" type="datetimeFigureOut">
              <a:rPr lang="en-US" smtClean="0">
                <a:solidFill>
                  <a:prstClr val="black">
                    <a:tint val="75000"/>
                  </a:prstClr>
                </a:solidFill>
              </a:rPr>
              <a:pPr/>
              <a:t>6/30/2011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999D128-288E-4B00-B55E-05393E04311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cSld name="Blank">
    <p:bg>
      <p:bgPr>
        <a:solidFill>
          <a:srgbClr val="FFEEC6"/>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606578-ACA3-41D9-8C65-47B677ED67F2}" type="datetimeFigureOut">
              <a:rPr lang="en-US" smtClean="0">
                <a:solidFill>
                  <a:prstClr val="black">
                    <a:tint val="75000"/>
                  </a:prstClr>
                </a:solidFill>
              </a:rPr>
              <a:pPr/>
              <a:t>6/30/2011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999D128-288E-4B00-B55E-05393E04311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smtClean="0"/>
              <a:t>Click to edit Master title style</a:t>
            </a:r>
            <a:endParaRPr lang="en-US"/>
          </a:p>
        </p:txBody>
      </p:sp>
      <p:sp>
        <p:nvSpPr>
          <p:cNvPr id="8" name="Content Placeholder 7"/>
          <p:cNvSpPr>
            <a:spLocks noGrp="1"/>
          </p:cNvSpPr>
          <p:nvPr>
            <p:ph sz="quarter" idx="1"/>
          </p:nvPr>
        </p:nvSpPr>
        <p:spPr>
          <a:xfrm>
            <a:off x="301752" y="1527048"/>
            <a:ext cx="850392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FE09CB0-EF26-4412-AEC6-CE431B2B0284}" type="datetimeFigureOut">
              <a:rPr lang="en-US"/>
              <a:pPr/>
              <a:t>6/30/2011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fld id="{FC4DD032-52B3-4920-BF45-F8251BB33803}" type="slidenum">
              <a:rPr lang="en-US"/>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cSld name="Blank">
    <p:bg>
      <p:bgPr>
        <a:solidFill>
          <a:srgbClr val="FFEEC6"/>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606578-ACA3-41D9-8C65-47B677ED67F2}" type="datetimeFigureOut">
              <a:rPr lang="en-US" smtClean="0">
                <a:solidFill>
                  <a:prstClr val="black">
                    <a:tint val="75000"/>
                  </a:prstClr>
                </a:solidFill>
              </a:rPr>
              <a:pPr/>
              <a:t>6/30/2011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999D128-288E-4B00-B55E-05393E04311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cSld name="Blank">
    <p:bg>
      <p:bgPr>
        <a:solidFill>
          <a:srgbClr val="FFEEC6"/>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606578-ACA3-41D9-8C65-47B677ED67F2}" type="datetimeFigureOut">
              <a:rPr lang="en-US" smtClean="0">
                <a:solidFill>
                  <a:prstClr val="black">
                    <a:tint val="75000"/>
                  </a:prstClr>
                </a:solidFill>
              </a:rPr>
              <a:pPr/>
              <a:t>6/30/2011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999D128-288E-4B00-B55E-05393E04311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C51AD-149C-4230-AB32-4697E3B430F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095D99-F838-4F0B-A470-F4F834CC6EF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DCD2DC-99C9-4DA8-B56B-4864FDB3A66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4C7009F-C0E4-46C2-BDBA-C6B9C244482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AFA6EDB-DFDE-47DC-8B58-108B0C37ACC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AFA6EDB-DFDE-47DC-8B58-108B0C37ACC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AFA6EDB-DFDE-47DC-8B58-108B0C37ACC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849204D-8BFD-4473-ACF4-A5B070EA991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smtClean="0"/>
              <a:t>Click to edit Master title style</a:t>
            </a:r>
            <a:endParaRPr lang="en-US"/>
          </a:p>
        </p:txBody>
      </p:sp>
      <p:sp>
        <p:nvSpPr>
          <p:cNvPr id="8" name="Content Placeholder 7"/>
          <p:cNvSpPr>
            <a:spLocks noGrp="1"/>
          </p:cNvSpPr>
          <p:nvPr>
            <p:ph sz="quarter" idx="1"/>
          </p:nvPr>
        </p:nvSpPr>
        <p:spPr>
          <a:xfrm>
            <a:off x="301752" y="1527048"/>
            <a:ext cx="850392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FE09CB0-EF26-4412-AEC6-CE431B2B0284}" type="datetimeFigureOut">
              <a:rPr lang="en-US"/>
              <a:pPr/>
              <a:t>6/30/2011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fld id="{FC4DD032-52B3-4920-BF45-F8251BB33803}" type="slidenum">
              <a:rPr lang="en-US"/>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AFA6EDB-DFDE-47DC-8B58-108B0C37ACC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DCD2DC-99C9-4DA8-B56B-4864FDB3A66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DCD2DC-99C9-4DA8-B56B-4864FDB3A66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C51AD-149C-4230-AB32-4697E3B430F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AFA6EDB-DFDE-47DC-8B58-108B0C37ACC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AFA6EDB-DFDE-47DC-8B58-108B0C37ACC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AFA6EDB-DFDE-47DC-8B58-108B0C37ACC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095D99-F838-4F0B-A470-F4F834CC6EF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59A65AD-A974-45C2-B358-80AAE1BAFF07}" type="datetimeFigureOut">
              <a:rPr lang="en-US">
                <a:solidFill>
                  <a:prstClr val="black">
                    <a:tint val="75000"/>
                  </a:prstClr>
                </a:solidFill>
              </a:rPr>
              <a:pPr>
                <a:defRPr/>
              </a:pPr>
              <a:t>6/30/2011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E512696-207F-4F09-B4E3-6034B439C09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C1FCEF6-E171-4262-966A-1F924A90CA7A}"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81903D8-92AB-4964-AF9D-D06FCA6ADAB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smtClean="0"/>
              <a:t>Click to edit Master title style</a:t>
            </a:r>
            <a:endParaRPr lang="en-US"/>
          </a:p>
        </p:txBody>
      </p:sp>
      <p:sp>
        <p:nvSpPr>
          <p:cNvPr id="8" name="Content Placeholder 7"/>
          <p:cNvSpPr>
            <a:spLocks noGrp="1"/>
          </p:cNvSpPr>
          <p:nvPr>
            <p:ph sz="quarter" idx="1"/>
          </p:nvPr>
        </p:nvSpPr>
        <p:spPr>
          <a:xfrm>
            <a:off x="301752" y="1527048"/>
            <a:ext cx="850392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FE09CB0-EF26-4412-AEC6-CE431B2B0284}" type="datetimeFigureOut">
              <a:rPr lang="en-US"/>
              <a:pPr/>
              <a:t>6/30/2011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fld id="{FC4DD032-52B3-4920-BF45-F8251BB33803}" type="slidenum">
              <a:rPr lang="en-US"/>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C1FCEF6-E171-4262-966A-1F924A90CA7A}"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81903D8-92AB-4964-AF9D-D06FCA6ADAB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C1FCEF6-E171-4262-966A-1F924A90CA7A}"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81903D8-92AB-4964-AF9D-D06FCA6ADAB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C1FCEF6-E171-4262-966A-1F924A90CA7A}"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81903D8-92AB-4964-AF9D-D06FCA6ADAB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C1FCEF6-E171-4262-966A-1F924A90CA7A}"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81903D8-92AB-4964-AF9D-D06FCA6ADAB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BD9EEB3-02B3-4410-AA24-69FF6FE3060F}" type="datetimeFigureOut">
              <a:rPr lang="en-US">
                <a:solidFill>
                  <a:prstClr val="black">
                    <a:tint val="75000"/>
                  </a:prstClr>
                </a:solidFill>
              </a:rPr>
              <a:pPr>
                <a:defRPr/>
              </a:pPr>
              <a:t>6/30/2011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6520C8-45DF-4E6F-94A5-0163E218020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C1FCEF6-E171-4262-966A-1F924A90CA7A}"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81903D8-92AB-4964-AF9D-D06FCA6ADAB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59A65AD-A974-45C2-B358-80AAE1BAFF07}" type="datetimeFigureOut">
              <a:rPr lang="en-US">
                <a:solidFill>
                  <a:prstClr val="black">
                    <a:tint val="75000"/>
                  </a:prstClr>
                </a:solidFill>
              </a:rPr>
              <a:pPr>
                <a:defRPr/>
              </a:pPr>
              <a:t>6/30/2011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E512696-207F-4F09-B4E3-6034B439C09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59A65AD-A974-45C2-B358-80AAE1BAFF07}" type="datetimeFigureOut">
              <a:rPr lang="en-US">
                <a:solidFill>
                  <a:prstClr val="black">
                    <a:tint val="75000"/>
                  </a:prstClr>
                </a:solidFill>
              </a:rPr>
              <a:pPr>
                <a:defRPr/>
              </a:pPr>
              <a:t>6/30/2011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E512696-207F-4F09-B4E3-6034B439C09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59A65AD-A974-45C2-B358-80AAE1BAFF07}" type="datetimeFigureOut">
              <a:rPr lang="en-US">
                <a:solidFill>
                  <a:prstClr val="black">
                    <a:tint val="75000"/>
                  </a:prstClr>
                </a:solidFill>
              </a:rPr>
              <a:pPr>
                <a:defRPr/>
              </a:pPr>
              <a:t>6/30/2011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E512696-207F-4F09-B4E3-6034B439C09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C1FCEF6-E171-4262-966A-1F924A90CA7A}"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81903D8-92AB-4964-AF9D-D06FCA6ADAB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4" name="Picture 6" descr="large GIF"/>
          <p:cNvPicPr>
            <a:picLocks noChangeAspect="1" noChangeArrowheads="1"/>
          </p:cNvPicPr>
          <p:nvPr/>
        </p:nvPicPr>
        <p:blipFill>
          <a:blip r:embed="rId2" cstate="print"/>
          <a:srcRect/>
          <a:stretch>
            <a:fillRect/>
          </a:stretch>
        </p:blipFill>
        <p:spPr bwMode="auto">
          <a:xfrm>
            <a:off x="2743200" y="381000"/>
            <a:ext cx="3086100" cy="1866900"/>
          </a:xfrm>
          <a:prstGeom prst="rect">
            <a:avLst/>
          </a:prstGeom>
          <a:noFill/>
          <a:ln w="9525">
            <a:noFill/>
            <a:miter lim="800000"/>
            <a:headEnd/>
            <a:tailEnd/>
          </a:ln>
        </p:spPr>
      </p:pic>
      <p:sp>
        <p:nvSpPr>
          <p:cNvPr id="6146" name="Rectangle 2"/>
          <p:cNvSpPr>
            <a:spLocks noGrp="1" noChangeArrowheads="1"/>
          </p:cNvSpPr>
          <p:nvPr>
            <p:ph type="ctrTitle"/>
          </p:nvPr>
        </p:nvSpPr>
        <p:spPr>
          <a:xfrm>
            <a:off x="685800" y="2743200"/>
            <a:ext cx="7772400" cy="1371600"/>
          </a:xfrm>
        </p:spPr>
        <p:txBody>
          <a:bodyPr/>
          <a:lstStyle>
            <a:lvl1pPr>
              <a:defRPr/>
            </a:lvl1pPr>
          </a:lstStyle>
          <a:p>
            <a:r>
              <a:rPr lang="en-US"/>
              <a:t>Click to edit Master title style</a:t>
            </a:r>
          </a:p>
        </p:txBody>
      </p:sp>
      <p:sp>
        <p:nvSpPr>
          <p:cNvPr id="6147" name="Rectangle 3"/>
          <p:cNvSpPr>
            <a:spLocks noGrp="1" noChangeArrowheads="1"/>
          </p:cNvSpPr>
          <p:nvPr>
            <p:ph type="subTitle" idx="1"/>
          </p:nvPr>
        </p:nvSpPr>
        <p:spPr>
          <a:xfrm>
            <a:off x="1371600" y="4495800"/>
            <a:ext cx="6400800" cy="1676400"/>
          </a:xfrm>
        </p:spPr>
        <p:txBody>
          <a:bodyPr/>
          <a:lstStyle>
            <a:lvl1pPr marL="0" indent="0" algn="ctr">
              <a:buFontTx/>
              <a:buNone/>
              <a:defRPr/>
            </a:lvl1pPr>
          </a:lstStyle>
          <a:p>
            <a:r>
              <a:rPr lang="en-US"/>
              <a:t>Click to edit Master subtitle style</a:t>
            </a:r>
          </a:p>
        </p:txBody>
      </p:sp>
      <p:sp>
        <p:nvSpPr>
          <p:cNvPr id="5" name="Slide Number Placeholder 4"/>
          <p:cNvSpPr>
            <a:spLocks noGrp="1" noChangeArrowheads="1"/>
          </p:cNvSpPr>
          <p:nvPr>
            <p:ph type="sldNum" sz="quarter" idx="10"/>
          </p:nvPr>
        </p:nvSpPr>
        <p:spPr bwMode="auto">
          <a:xfrm>
            <a:off x="6553200" y="6400800"/>
            <a:ext cx="2133600" cy="320675"/>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200" dirty="0" smtClean="0">
                <a:latin typeface="Arial" pitchFamily="34" charset="0"/>
              </a:defRPr>
            </a:lvl1pPr>
          </a:lstStyle>
          <a:p>
            <a:pPr>
              <a:defRPr/>
            </a:pPr>
            <a:r>
              <a:rPr lang="en-US">
                <a:solidFill>
                  <a:srgbClr val="000000"/>
                </a:solidFill>
              </a:rPr>
              <a:t>© 2010 BioOhio</a:t>
            </a: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59A65AD-A974-45C2-B358-80AAE1BAFF07}" type="datetimeFigureOut">
              <a:rPr lang="en-US">
                <a:solidFill>
                  <a:prstClr val="black">
                    <a:tint val="75000"/>
                  </a:prstClr>
                </a:solidFill>
              </a:rPr>
              <a:pPr>
                <a:defRPr/>
              </a:pPr>
              <a:t>6/30/2011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E512696-207F-4F09-B4E3-6034B439C09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59A65AD-A974-45C2-B358-80AAE1BAFF07}" type="datetimeFigureOut">
              <a:rPr lang="en-US">
                <a:solidFill>
                  <a:prstClr val="black">
                    <a:tint val="75000"/>
                  </a:prstClr>
                </a:solidFill>
              </a:rPr>
              <a:pPr>
                <a:defRPr/>
              </a:pPr>
              <a:t>6/30/2011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E512696-207F-4F09-B4E3-6034B439C09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6823481-7FD7-4E05-B312-7D9F2E89FA3A}"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9DE0667-EF1E-4C5B-8AEC-1B6C6EEA054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C1FCEF6-E171-4262-966A-1F924A90CA7A}"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81903D8-92AB-4964-AF9D-D06FCA6ADAB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59A65AD-A974-45C2-B358-80AAE1BAFF07}" type="datetimeFigureOut">
              <a:rPr lang="en-US">
                <a:solidFill>
                  <a:prstClr val="black">
                    <a:tint val="75000"/>
                  </a:prstClr>
                </a:solidFill>
              </a:rPr>
              <a:pPr>
                <a:defRPr/>
              </a:pPr>
              <a:t>6/30/2011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E512696-207F-4F09-B4E3-6034B439C09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C1FCEF6-E171-4262-966A-1F924A90CA7A}"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81903D8-92AB-4964-AF9D-D06FCA6ADAB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FF397B4-1FA2-4456-BF21-47C4793DC9B5}" type="datetimeFigureOut">
              <a:rPr lang="en-US">
                <a:solidFill>
                  <a:prstClr val="black">
                    <a:tint val="75000"/>
                  </a:prstClr>
                </a:solidFill>
              </a:rPr>
              <a:pPr>
                <a:defRPr/>
              </a:pPr>
              <a:t>6/30/2011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6154C3B-325C-42E3-A0CD-D62ABEB46DB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FF397B4-1FA2-4456-BF21-47C4793DC9B5}" type="datetimeFigureOut">
              <a:rPr lang="en-US">
                <a:solidFill>
                  <a:prstClr val="black">
                    <a:tint val="75000"/>
                  </a:prstClr>
                </a:solidFill>
              </a:rPr>
              <a:pPr>
                <a:defRPr/>
              </a:pPr>
              <a:t>6/30/2011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6154C3B-325C-42E3-A0CD-D62ABEB46DB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FF397B4-1FA2-4456-BF21-47C4793DC9B5}" type="datetimeFigureOut">
              <a:rPr lang="en-US">
                <a:solidFill>
                  <a:prstClr val="black">
                    <a:tint val="75000"/>
                  </a:prstClr>
                </a:solidFill>
              </a:rPr>
              <a:pPr>
                <a:defRPr/>
              </a:pPr>
              <a:t>6/30/2011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6154C3B-325C-42E3-A0CD-D62ABEB46DB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C1FCEF6-E171-4262-966A-1F924A90CA7A}"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81903D8-92AB-4964-AF9D-D06FCA6ADAB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59A65AD-A974-45C2-B358-80AAE1BAFF07}" type="datetimeFigureOut">
              <a:rPr lang="en-US">
                <a:solidFill>
                  <a:prstClr val="black">
                    <a:tint val="75000"/>
                  </a:prstClr>
                </a:solidFill>
              </a:rPr>
              <a:pPr>
                <a:defRPr/>
              </a:pPr>
              <a:t>6/30/2011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E512696-207F-4F09-B4E3-6034B439C09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4" name="Picture 6" descr="large GIF"/>
          <p:cNvPicPr>
            <a:picLocks noChangeAspect="1" noChangeArrowheads="1"/>
          </p:cNvPicPr>
          <p:nvPr/>
        </p:nvPicPr>
        <p:blipFill>
          <a:blip r:embed="rId2" cstate="print"/>
          <a:srcRect/>
          <a:stretch>
            <a:fillRect/>
          </a:stretch>
        </p:blipFill>
        <p:spPr bwMode="auto">
          <a:xfrm>
            <a:off x="2743200" y="381000"/>
            <a:ext cx="3086100" cy="1866900"/>
          </a:xfrm>
          <a:prstGeom prst="rect">
            <a:avLst/>
          </a:prstGeom>
          <a:noFill/>
          <a:ln w="9525">
            <a:noFill/>
            <a:miter lim="800000"/>
            <a:headEnd/>
            <a:tailEnd/>
          </a:ln>
        </p:spPr>
      </p:pic>
      <p:sp>
        <p:nvSpPr>
          <p:cNvPr id="6146" name="Rectangle 2"/>
          <p:cNvSpPr>
            <a:spLocks noGrp="1" noChangeArrowheads="1"/>
          </p:cNvSpPr>
          <p:nvPr>
            <p:ph type="ctrTitle"/>
          </p:nvPr>
        </p:nvSpPr>
        <p:spPr>
          <a:xfrm>
            <a:off x="685800" y="2743200"/>
            <a:ext cx="7772400" cy="1371600"/>
          </a:xfrm>
        </p:spPr>
        <p:txBody>
          <a:bodyPr/>
          <a:lstStyle>
            <a:lvl1pPr>
              <a:defRPr/>
            </a:lvl1pPr>
          </a:lstStyle>
          <a:p>
            <a:r>
              <a:rPr lang="en-US"/>
              <a:t>Click to edit Master title style</a:t>
            </a:r>
          </a:p>
        </p:txBody>
      </p:sp>
      <p:sp>
        <p:nvSpPr>
          <p:cNvPr id="6147" name="Rectangle 3"/>
          <p:cNvSpPr>
            <a:spLocks noGrp="1" noChangeArrowheads="1"/>
          </p:cNvSpPr>
          <p:nvPr>
            <p:ph type="subTitle" idx="1"/>
          </p:nvPr>
        </p:nvSpPr>
        <p:spPr>
          <a:xfrm>
            <a:off x="1371600" y="4495800"/>
            <a:ext cx="6400800" cy="1676400"/>
          </a:xfrm>
        </p:spPr>
        <p:txBody>
          <a:bodyPr/>
          <a:lstStyle>
            <a:lvl1pPr marL="0" indent="0" algn="ctr">
              <a:buFontTx/>
              <a:buNone/>
              <a:defRPr/>
            </a:lvl1pPr>
          </a:lstStyle>
          <a:p>
            <a:r>
              <a:rPr lang="en-US"/>
              <a:t>Click to edit Master subtitle style</a:t>
            </a:r>
          </a:p>
        </p:txBody>
      </p:sp>
      <p:sp>
        <p:nvSpPr>
          <p:cNvPr id="5" name="Slide Number Placeholder 4"/>
          <p:cNvSpPr>
            <a:spLocks noGrp="1" noChangeArrowheads="1"/>
          </p:cNvSpPr>
          <p:nvPr>
            <p:ph type="sldNum" sz="quarter" idx="10"/>
          </p:nvPr>
        </p:nvSpPr>
        <p:spPr bwMode="auto">
          <a:xfrm>
            <a:off x="6553200" y="6400800"/>
            <a:ext cx="2133600" cy="320675"/>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200" dirty="0" smtClean="0">
                <a:latin typeface="Arial" pitchFamily="34" charset="0"/>
              </a:defRPr>
            </a:lvl1pPr>
          </a:lstStyle>
          <a:p>
            <a:pPr>
              <a:defRPr/>
            </a:pPr>
            <a:r>
              <a:rPr lang="en-US">
                <a:solidFill>
                  <a:srgbClr val="000000"/>
                </a:solidFill>
              </a:rPr>
              <a:t>© 2010 BioOhio</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4" name="Picture 11" descr="enrollment_management.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TextBox 4"/>
          <p:cNvSpPr txBox="1"/>
          <p:nvPr userDrawn="1"/>
        </p:nvSpPr>
        <p:spPr>
          <a:xfrm>
            <a:off x="457200" y="0"/>
            <a:ext cx="7772400" cy="254000"/>
          </a:xfrm>
          <a:prstGeom prst="rect">
            <a:avLst/>
          </a:prstGeom>
          <a:noFill/>
        </p:spPr>
        <p:txBody>
          <a:bodyPr>
            <a:spAutoFit/>
          </a:bodyPr>
          <a:lstStyle/>
          <a:p>
            <a:pPr fontAlgn="auto">
              <a:spcBef>
                <a:spcPts val="0"/>
              </a:spcBef>
              <a:spcAft>
                <a:spcPts val="0"/>
              </a:spcAft>
              <a:defRPr/>
            </a:pPr>
            <a:r>
              <a:rPr lang="en-US" sz="1000" i="1" dirty="0" smtClean="0">
                <a:solidFill>
                  <a:prstClr val="black"/>
                </a:solidFill>
                <a:latin typeface="Book Antiqua" pitchFamily="18" charset="0"/>
              </a:rPr>
              <a:t>Community College Program Day – International BIO Conference 2011</a:t>
            </a:r>
            <a:endParaRPr lang="en-US" sz="1000" i="1" dirty="0">
              <a:solidFill>
                <a:prstClr val="black"/>
              </a:solidFill>
              <a:latin typeface="Book Antiqua" pitchFamily="18" charset="0"/>
            </a:endParaRPr>
          </a:p>
        </p:txBody>
      </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Date Placeholder 3"/>
          <p:cNvSpPr>
            <a:spLocks noGrp="1"/>
          </p:cNvSpPr>
          <p:nvPr>
            <p:ph type="dt" sz="half" idx="10"/>
          </p:nvPr>
        </p:nvSpPr>
        <p:spPr/>
        <p:txBody>
          <a:bodyPr/>
          <a:lstStyle>
            <a:lvl1pPr>
              <a:defRPr/>
            </a:lvl1pPr>
          </a:lstStyle>
          <a:p>
            <a:pPr>
              <a:defRPr/>
            </a:pPr>
            <a:fld id="{A65C8555-BE01-42F4-8FD6-DA47F8F5AD09}" type="datetimeFigureOut">
              <a:rPr lang="en-US">
                <a:solidFill>
                  <a:prstClr val="black">
                    <a:tint val="75000"/>
                  </a:prstClr>
                </a:solidFill>
              </a:rPr>
              <a:pPr>
                <a:defRPr/>
              </a:pPr>
              <a:t>6/30/2011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BDC76D86-D3D8-4B86-9E05-0B3F5620820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4" name="Picture 11" descr="enrollment_management.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TextBox 4"/>
          <p:cNvSpPr txBox="1"/>
          <p:nvPr userDrawn="1"/>
        </p:nvSpPr>
        <p:spPr>
          <a:xfrm>
            <a:off x="457200" y="0"/>
            <a:ext cx="7772400" cy="254000"/>
          </a:xfrm>
          <a:prstGeom prst="rect">
            <a:avLst/>
          </a:prstGeom>
          <a:noFill/>
        </p:spPr>
        <p:txBody>
          <a:bodyPr>
            <a:spAutoFit/>
          </a:bodyPr>
          <a:lstStyle/>
          <a:p>
            <a:pPr fontAlgn="auto">
              <a:spcBef>
                <a:spcPts val="0"/>
              </a:spcBef>
              <a:spcAft>
                <a:spcPts val="0"/>
              </a:spcAft>
              <a:defRPr/>
            </a:pPr>
            <a:r>
              <a:rPr lang="en-US" sz="1000" i="1" dirty="0" smtClean="0">
                <a:solidFill>
                  <a:prstClr val="black"/>
                </a:solidFill>
                <a:latin typeface="Book Antiqua" pitchFamily="18" charset="0"/>
              </a:rPr>
              <a:t>Community College Program Day – International BIO Conference 2011</a:t>
            </a:r>
            <a:endParaRPr lang="en-US" sz="1000" i="1" dirty="0">
              <a:solidFill>
                <a:prstClr val="black"/>
              </a:solidFill>
              <a:latin typeface="Book Antiqua" pitchFamily="18" charset="0"/>
            </a:endParaRPr>
          </a:p>
        </p:txBody>
      </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Date Placeholder 3"/>
          <p:cNvSpPr>
            <a:spLocks noGrp="1"/>
          </p:cNvSpPr>
          <p:nvPr>
            <p:ph type="dt" sz="half" idx="10"/>
          </p:nvPr>
        </p:nvSpPr>
        <p:spPr/>
        <p:txBody>
          <a:bodyPr/>
          <a:lstStyle>
            <a:lvl1pPr>
              <a:defRPr/>
            </a:lvl1pPr>
          </a:lstStyle>
          <a:p>
            <a:pPr>
              <a:defRPr/>
            </a:pPr>
            <a:fld id="{A65C8555-BE01-42F4-8FD6-DA47F8F5AD09}" type="datetimeFigureOut">
              <a:rPr lang="en-US">
                <a:solidFill>
                  <a:prstClr val="black">
                    <a:tint val="75000"/>
                  </a:prstClr>
                </a:solidFill>
              </a:rPr>
              <a:pPr>
                <a:defRPr/>
              </a:pPr>
              <a:t>6/30/2011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BDC76D86-D3D8-4B86-9E05-0B3F5620820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4" name="Picture 11" descr="enrollment_management.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TextBox 4"/>
          <p:cNvSpPr txBox="1"/>
          <p:nvPr userDrawn="1"/>
        </p:nvSpPr>
        <p:spPr>
          <a:xfrm>
            <a:off x="457200" y="0"/>
            <a:ext cx="7772400" cy="254000"/>
          </a:xfrm>
          <a:prstGeom prst="rect">
            <a:avLst/>
          </a:prstGeom>
          <a:noFill/>
        </p:spPr>
        <p:txBody>
          <a:bodyPr>
            <a:spAutoFit/>
          </a:bodyPr>
          <a:lstStyle/>
          <a:p>
            <a:pPr fontAlgn="auto">
              <a:spcBef>
                <a:spcPts val="0"/>
              </a:spcBef>
              <a:spcAft>
                <a:spcPts val="0"/>
              </a:spcAft>
              <a:defRPr/>
            </a:pPr>
            <a:r>
              <a:rPr lang="en-US" sz="1000" i="1" dirty="0" smtClean="0">
                <a:solidFill>
                  <a:prstClr val="black"/>
                </a:solidFill>
                <a:latin typeface="Book Antiqua" pitchFamily="18" charset="0"/>
              </a:rPr>
              <a:t>Community College Program Day – International BIO Conference 2011</a:t>
            </a:r>
            <a:endParaRPr lang="en-US" sz="1000" i="1" dirty="0">
              <a:solidFill>
                <a:prstClr val="black"/>
              </a:solidFill>
              <a:latin typeface="Book Antiqua" pitchFamily="18" charset="0"/>
            </a:endParaRPr>
          </a:p>
        </p:txBody>
      </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Date Placeholder 3"/>
          <p:cNvSpPr>
            <a:spLocks noGrp="1"/>
          </p:cNvSpPr>
          <p:nvPr>
            <p:ph type="dt" sz="half" idx="10"/>
          </p:nvPr>
        </p:nvSpPr>
        <p:spPr/>
        <p:txBody>
          <a:bodyPr/>
          <a:lstStyle>
            <a:lvl1pPr>
              <a:defRPr/>
            </a:lvl1pPr>
          </a:lstStyle>
          <a:p>
            <a:pPr>
              <a:defRPr/>
            </a:pPr>
            <a:fld id="{A65C8555-BE01-42F4-8FD6-DA47F8F5AD09}" type="datetimeFigureOut">
              <a:rPr lang="en-US">
                <a:solidFill>
                  <a:prstClr val="black">
                    <a:tint val="75000"/>
                  </a:prstClr>
                </a:solidFill>
              </a:rPr>
              <a:pPr>
                <a:defRPr/>
              </a:pPr>
              <a:t>6/30/2011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BDC76D86-D3D8-4B86-9E05-0B3F5620820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0A993F1-4BF5-42C9-BAB9-956F2D542042}"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8809031-BC6F-44D5-B53A-B74DDEDEF9D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8272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272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and Text over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itle 8"/>
          <p:cNvSpPr>
            <a:spLocks noGrp="1"/>
          </p:cNvSpPr>
          <p:nvPr>
            <p:ph type="title"/>
          </p:nvPr>
        </p:nvSpPr>
        <p:spPr/>
        <p:txBody>
          <a:bodyPr/>
          <a:lstStyle/>
          <a:p>
            <a:r>
              <a:rPr lang="en-US" smtClean="0"/>
              <a:t>Click to edit Master title style</a:t>
            </a:r>
            <a:endParaRPr lang="en-US"/>
          </a:p>
        </p:txBody>
      </p:sp>
      <p:sp>
        <p:nvSpPr>
          <p:cNvPr id="10" name="Date Placeholder 9"/>
          <p:cNvSpPr>
            <a:spLocks noGrp="1"/>
          </p:cNvSpPr>
          <p:nvPr>
            <p:ph type="dt" sz="half" idx="10"/>
          </p:nvPr>
        </p:nvSpPr>
        <p:spPr/>
        <p:txBody>
          <a:bodyPr/>
          <a:lstStyle/>
          <a:p>
            <a:pPr>
              <a:defRPr/>
            </a:pPr>
            <a:fld id="{5BAD5848-D906-4C3D-A099-6723C34D505A}" type="datetimeFigureOut">
              <a:rPr lang="en-US" smtClean="0">
                <a:solidFill>
                  <a:prstClr val="black">
                    <a:tint val="75000"/>
                  </a:prstClr>
                </a:solidFill>
              </a:rPr>
              <a:pPr>
                <a:defRPr/>
              </a:pPr>
              <a:t>6/30/2011</a:t>
            </a:fld>
            <a:endParaRPr lang="en-US">
              <a:solidFill>
                <a:prstClr val="black">
                  <a:tint val="75000"/>
                </a:prstClr>
              </a:solidFill>
            </a:endParaRPr>
          </a:p>
        </p:txBody>
      </p:sp>
      <p:sp>
        <p:nvSpPr>
          <p:cNvPr id="11" name="Slide Number Placeholder 10"/>
          <p:cNvSpPr>
            <a:spLocks noGrp="1"/>
          </p:cNvSpPr>
          <p:nvPr>
            <p:ph type="sldNum" sz="quarter" idx="11"/>
          </p:nvPr>
        </p:nvSpPr>
        <p:spPr/>
        <p:txBody>
          <a:bodyPr/>
          <a:lstStyle/>
          <a:p>
            <a:pPr>
              <a:defRPr/>
            </a:pPr>
            <a:fld id="{FBD63075-A85D-4EC7-B59E-0A733721A1A7}" type="slidenum">
              <a:rPr lang="en-US" smtClean="0">
                <a:solidFill>
                  <a:prstClr val="black">
                    <a:tint val="75000"/>
                  </a:prstClr>
                </a:solidFill>
              </a:rPr>
              <a:pPr>
                <a:defRPr/>
              </a:pPr>
              <a:t>‹#›</a:t>
            </a:fld>
            <a:endParaRPr lang="en-US">
              <a:solidFill>
                <a:prstClr val="black">
                  <a:tint val="75000"/>
                </a:prstClr>
              </a:solidFill>
            </a:endParaRPr>
          </a:p>
        </p:txBody>
      </p:sp>
      <p:sp>
        <p:nvSpPr>
          <p:cNvPr id="12" name="Footer Placeholder 11"/>
          <p:cNvSpPr>
            <a:spLocks noGrp="1"/>
          </p:cNvSpPr>
          <p:nvPr>
            <p:ph type="ftr" sz="quarter" idx="12"/>
          </p:nvPr>
        </p:nvSpPr>
        <p:spPr/>
        <p:txBody>
          <a:bodyPr/>
          <a:lstStyle/>
          <a:p>
            <a:pPr>
              <a:defRPr/>
            </a:pPr>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4" name="Picture 11" descr="enrollment_management.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TextBox 4"/>
          <p:cNvSpPr txBox="1"/>
          <p:nvPr userDrawn="1"/>
        </p:nvSpPr>
        <p:spPr>
          <a:xfrm>
            <a:off x="457200" y="0"/>
            <a:ext cx="7772400" cy="254000"/>
          </a:xfrm>
          <a:prstGeom prst="rect">
            <a:avLst/>
          </a:prstGeom>
          <a:noFill/>
        </p:spPr>
        <p:txBody>
          <a:bodyPr>
            <a:spAutoFit/>
          </a:bodyPr>
          <a:lstStyle/>
          <a:p>
            <a:pPr fontAlgn="auto">
              <a:spcBef>
                <a:spcPts val="0"/>
              </a:spcBef>
              <a:spcAft>
                <a:spcPts val="0"/>
              </a:spcAft>
              <a:defRPr/>
            </a:pPr>
            <a:r>
              <a:rPr lang="en-US" sz="1000" i="1" dirty="0" smtClean="0">
                <a:solidFill>
                  <a:prstClr val="black"/>
                </a:solidFill>
                <a:latin typeface="Book Antiqua" pitchFamily="18" charset="0"/>
              </a:rPr>
              <a:t>Community College Program Day – International BIO Conference 2011</a:t>
            </a:r>
            <a:endParaRPr lang="en-US" sz="1000" i="1" dirty="0">
              <a:solidFill>
                <a:prstClr val="black"/>
              </a:solidFill>
              <a:latin typeface="Book Antiqua" pitchFamily="18" charset="0"/>
            </a:endParaRPr>
          </a:p>
        </p:txBody>
      </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Date Placeholder 3"/>
          <p:cNvSpPr>
            <a:spLocks noGrp="1"/>
          </p:cNvSpPr>
          <p:nvPr>
            <p:ph type="dt" sz="half" idx="10"/>
          </p:nvPr>
        </p:nvSpPr>
        <p:spPr/>
        <p:txBody>
          <a:bodyPr/>
          <a:lstStyle>
            <a:lvl1pPr>
              <a:defRPr/>
            </a:lvl1pPr>
          </a:lstStyle>
          <a:p>
            <a:pPr>
              <a:defRPr/>
            </a:pPr>
            <a:fld id="{A65C8555-BE01-42F4-8FD6-DA47F8F5AD09}" type="datetimeFigureOut">
              <a:rPr lang="en-US">
                <a:solidFill>
                  <a:prstClr val="black">
                    <a:tint val="75000"/>
                  </a:prstClr>
                </a:solidFill>
              </a:rPr>
              <a:pPr>
                <a:defRPr/>
              </a:pPr>
              <a:t>6/30/2011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BDC76D86-D3D8-4B86-9E05-0B3F5620820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1B58654-FDEA-4FD3-AE97-1F824534995C}" type="datetimeFigureOut">
              <a:rPr lang="en-US">
                <a:solidFill>
                  <a:prstClr val="black">
                    <a:tint val="75000"/>
                  </a:prstClr>
                </a:solidFill>
              </a:rPr>
              <a:pPr>
                <a:defRPr/>
              </a:pPr>
              <a:t>6/30/2011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DC53DF2-3259-400C-BFA7-8E4E4E49D0F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1B58654-FDEA-4FD3-AE97-1F824534995C}" type="datetimeFigureOut">
              <a:rPr lang="en-US">
                <a:solidFill>
                  <a:prstClr val="black">
                    <a:tint val="75000"/>
                  </a:prstClr>
                </a:solidFill>
              </a:rPr>
              <a:pPr>
                <a:defRPr/>
              </a:pPr>
              <a:t>6/30/2011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DC53DF2-3259-400C-BFA7-8E4E4E49D0F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1B58654-FDEA-4FD3-AE97-1F824534995C}" type="datetimeFigureOut">
              <a:rPr lang="en-US">
                <a:solidFill>
                  <a:prstClr val="black">
                    <a:tint val="75000"/>
                  </a:prstClr>
                </a:solidFill>
              </a:rPr>
              <a:pPr>
                <a:defRPr/>
              </a:pPr>
              <a:t>6/30/2011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DC53DF2-3259-400C-BFA7-8E4E4E49D0F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0A993F1-4BF5-42C9-BAB9-956F2D542042}"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8809031-BC6F-44D5-B53A-B74DDEDEF9D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1B58654-FDEA-4FD3-AE97-1F824534995C}" type="datetimeFigureOut">
              <a:rPr lang="en-US">
                <a:solidFill>
                  <a:prstClr val="black">
                    <a:tint val="75000"/>
                  </a:prstClr>
                </a:solidFill>
              </a:rPr>
              <a:pPr>
                <a:defRPr/>
              </a:pPr>
              <a:t>6/30/2011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DC53DF2-3259-400C-BFA7-8E4E4E49D0F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0A993F1-4BF5-42C9-BAB9-956F2D542042}"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8809031-BC6F-44D5-B53A-B74DDEDEF9D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0A993F1-4BF5-42C9-BAB9-956F2D542042}"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8809031-BC6F-44D5-B53A-B74DDEDEF9D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0A993F1-4BF5-42C9-BAB9-956F2D542042}"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8809031-BC6F-44D5-B53A-B74DDEDEF9D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4" name="Picture 11" descr="enrollment_management.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TextBox 4"/>
          <p:cNvSpPr txBox="1"/>
          <p:nvPr userDrawn="1"/>
        </p:nvSpPr>
        <p:spPr>
          <a:xfrm>
            <a:off x="457200" y="0"/>
            <a:ext cx="7772400" cy="254000"/>
          </a:xfrm>
          <a:prstGeom prst="rect">
            <a:avLst/>
          </a:prstGeom>
          <a:noFill/>
        </p:spPr>
        <p:txBody>
          <a:bodyPr>
            <a:spAutoFit/>
          </a:bodyPr>
          <a:lstStyle/>
          <a:p>
            <a:pPr fontAlgn="auto">
              <a:spcBef>
                <a:spcPts val="0"/>
              </a:spcBef>
              <a:spcAft>
                <a:spcPts val="0"/>
              </a:spcAft>
              <a:defRPr/>
            </a:pPr>
            <a:r>
              <a:rPr lang="en-US" sz="1000" i="1" dirty="0" smtClean="0">
                <a:solidFill>
                  <a:prstClr val="black"/>
                </a:solidFill>
                <a:latin typeface="Book Antiqua" pitchFamily="18" charset="0"/>
              </a:rPr>
              <a:t>Community College Program Day – International BIO Conference 2011</a:t>
            </a:r>
            <a:endParaRPr lang="en-US" sz="1000" i="1" dirty="0">
              <a:solidFill>
                <a:prstClr val="black"/>
              </a:solidFill>
              <a:latin typeface="Book Antiqua" pitchFamily="18" charset="0"/>
            </a:endParaRPr>
          </a:p>
        </p:txBody>
      </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Date Placeholder 3"/>
          <p:cNvSpPr>
            <a:spLocks noGrp="1"/>
          </p:cNvSpPr>
          <p:nvPr>
            <p:ph type="dt" sz="half" idx="10"/>
          </p:nvPr>
        </p:nvSpPr>
        <p:spPr/>
        <p:txBody>
          <a:bodyPr/>
          <a:lstStyle>
            <a:lvl1pPr>
              <a:defRPr/>
            </a:lvl1pPr>
          </a:lstStyle>
          <a:p>
            <a:pPr>
              <a:defRPr/>
            </a:pPr>
            <a:fld id="{A65C8555-BE01-42F4-8FD6-DA47F8F5AD09}" type="datetimeFigureOut">
              <a:rPr lang="en-US">
                <a:solidFill>
                  <a:prstClr val="black">
                    <a:tint val="75000"/>
                  </a:prstClr>
                </a:solidFill>
              </a:rPr>
              <a:pPr>
                <a:defRPr/>
              </a:pPr>
              <a:t>6/30/2011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BDC76D86-D3D8-4B86-9E05-0B3F5620820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4" name="Picture 11" descr="enrollment_management.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TextBox 4"/>
          <p:cNvSpPr txBox="1"/>
          <p:nvPr userDrawn="1"/>
        </p:nvSpPr>
        <p:spPr>
          <a:xfrm>
            <a:off x="457200" y="0"/>
            <a:ext cx="7772400" cy="254000"/>
          </a:xfrm>
          <a:prstGeom prst="rect">
            <a:avLst/>
          </a:prstGeom>
          <a:noFill/>
        </p:spPr>
        <p:txBody>
          <a:bodyPr>
            <a:spAutoFit/>
          </a:bodyPr>
          <a:lstStyle/>
          <a:p>
            <a:pPr fontAlgn="auto">
              <a:spcBef>
                <a:spcPts val="0"/>
              </a:spcBef>
              <a:spcAft>
                <a:spcPts val="0"/>
              </a:spcAft>
              <a:defRPr/>
            </a:pPr>
            <a:r>
              <a:rPr lang="en-US" sz="1000" i="1" dirty="0" smtClean="0">
                <a:solidFill>
                  <a:prstClr val="black"/>
                </a:solidFill>
                <a:latin typeface="Book Antiqua" pitchFamily="18" charset="0"/>
              </a:rPr>
              <a:t>Community College Program Day – International BIO Conference 2011</a:t>
            </a:r>
            <a:endParaRPr lang="en-US" sz="1000" i="1" dirty="0">
              <a:solidFill>
                <a:prstClr val="black"/>
              </a:solidFill>
              <a:latin typeface="Book Antiqua" pitchFamily="18" charset="0"/>
            </a:endParaRPr>
          </a:p>
        </p:txBody>
      </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Date Placeholder 3"/>
          <p:cNvSpPr>
            <a:spLocks noGrp="1"/>
          </p:cNvSpPr>
          <p:nvPr>
            <p:ph type="dt" sz="half" idx="10"/>
          </p:nvPr>
        </p:nvSpPr>
        <p:spPr/>
        <p:txBody>
          <a:bodyPr/>
          <a:lstStyle>
            <a:lvl1pPr>
              <a:defRPr/>
            </a:lvl1pPr>
          </a:lstStyle>
          <a:p>
            <a:pPr>
              <a:defRPr/>
            </a:pPr>
            <a:fld id="{A65C8555-BE01-42F4-8FD6-DA47F8F5AD09}" type="datetimeFigureOut">
              <a:rPr lang="en-US">
                <a:solidFill>
                  <a:prstClr val="black">
                    <a:tint val="75000"/>
                  </a:prstClr>
                </a:solidFill>
              </a:rPr>
              <a:pPr>
                <a:defRPr/>
              </a:pPr>
              <a:t>6/30/2011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BDC76D86-D3D8-4B86-9E05-0B3F5620820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F30F1BA-27CA-4366-809C-D592538B4A75}" type="datetimeFigureOut">
              <a:rPr lang="en-US">
                <a:solidFill>
                  <a:prstClr val="black">
                    <a:tint val="75000"/>
                  </a:prstClr>
                </a:solidFill>
              </a:rPr>
              <a:pPr>
                <a:defRPr/>
              </a:pPr>
              <a:t>6/30/2011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F579086-A85E-47D9-BF51-B1E6D6542BA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0A993F1-4BF5-42C9-BAB9-956F2D542042}"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8809031-BC6F-44D5-B53A-B74DDEDEF9D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0A993F1-4BF5-42C9-BAB9-956F2D542042}"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8809031-BC6F-44D5-B53A-B74DDEDEF9D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4" name="Picture 11" descr="enrollment_management.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TextBox 4"/>
          <p:cNvSpPr txBox="1"/>
          <p:nvPr userDrawn="1"/>
        </p:nvSpPr>
        <p:spPr>
          <a:xfrm>
            <a:off x="457200" y="0"/>
            <a:ext cx="7772400" cy="254000"/>
          </a:xfrm>
          <a:prstGeom prst="rect">
            <a:avLst/>
          </a:prstGeom>
          <a:noFill/>
        </p:spPr>
        <p:txBody>
          <a:bodyPr>
            <a:spAutoFit/>
          </a:bodyPr>
          <a:lstStyle/>
          <a:p>
            <a:pPr fontAlgn="auto">
              <a:spcBef>
                <a:spcPts val="0"/>
              </a:spcBef>
              <a:spcAft>
                <a:spcPts val="0"/>
              </a:spcAft>
              <a:defRPr/>
            </a:pPr>
            <a:r>
              <a:rPr lang="en-US" sz="1000" i="1" dirty="0" smtClean="0">
                <a:solidFill>
                  <a:prstClr val="black"/>
                </a:solidFill>
                <a:latin typeface="Book Antiqua" pitchFamily="18" charset="0"/>
              </a:rPr>
              <a:t>Community College Program Day – International BIO Conference 2011</a:t>
            </a:r>
            <a:endParaRPr lang="en-US" sz="1000" i="1" dirty="0">
              <a:solidFill>
                <a:prstClr val="black"/>
              </a:solidFill>
              <a:latin typeface="Book Antiqua" pitchFamily="18" charset="0"/>
            </a:endParaRPr>
          </a:p>
        </p:txBody>
      </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Date Placeholder 3"/>
          <p:cNvSpPr>
            <a:spLocks noGrp="1"/>
          </p:cNvSpPr>
          <p:nvPr>
            <p:ph type="dt" sz="half" idx="10"/>
          </p:nvPr>
        </p:nvSpPr>
        <p:spPr/>
        <p:txBody>
          <a:bodyPr/>
          <a:lstStyle>
            <a:lvl1pPr>
              <a:defRPr/>
            </a:lvl1pPr>
          </a:lstStyle>
          <a:p>
            <a:pPr>
              <a:defRPr/>
            </a:pPr>
            <a:fld id="{A65C8555-BE01-42F4-8FD6-DA47F8F5AD09}" type="datetimeFigureOut">
              <a:rPr lang="en-US">
                <a:solidFill>
                  <a:prstClr val="black">
                    <a:tint val="75000"/>
                  </a:prstClr>
                </a:solidFill>
              </a:rPr>
              <a:pPr>
                <a:defRPr/>
              </a:pPr>
              <a:t>6/30/2011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BDC76D86-D3D8-4B86-9E05-0B3F5620820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F4BEAB18-0B16-45E6-84BD-6C969D49C102}" type="datetime1">
              <a:rPr lang="en-US"/>
              <a:pPr/>
              <a:t>6/30/2011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DB776DF3-FA0C-40B1-B503-70590CC2EB79}" type="slidenum">
              <a:rPr lang="en-US"/>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F4BEAB18-0B16-45E6-84BD-6C969D49C102}" type="datetime1">
              <a:rPr lang="en-US"/>
              <a:pPr/>
              <a:t>6/30/2011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DB776DF3-FA0C-40B1-B503-70590CC2EB79}" type="slidenum">
              <a:rPr lang="en-US"/>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F4BEAB18-0B16-45E6-84BD-6C969D49C102}" type="datetime1">
              <a:rPr lang="en-US"/>
              <a:pPr/>
              <a:t>6/30/2011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DB776DF3-FA0C-40B1-B503-70590CC2EB79}" type="slidenum">
              <a:rPr lang="en-US"/>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F4BEAB18-0B16-45E6-84BD-6C969D49C102}" type="datetime1">
              <a:rPr lang="en-US"/>
              <a:pPr/>
              <a:t>6/30/2011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DB776DF3-FA0C-40B1-B503-70590CC2EB79}"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8272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272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AEB7FCD1-99D2-4208-8E51-0009FF0D9841}" type="datetime1">
              <a:rPr lang="en-US"/>
              <a:pPr/>
              <a:t>6/30/2011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5695CC5-4FD9-47D2-9C1C-0B57C60F6BF7}" type="slidenum">
              <a:rPr lang="en-US"/>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B41164B-F502-452F-97DC-BBDD22F88D75}" type="datetime1">
              <a:rPr lang="en-US"/>
              <a:pPr/>
              <a:t>6/30/2011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1DF214E-35EF-4F87-9ACF-B6E61C8781DE}" type="slidenum">
              <a:rPr lang="en-US"/>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F4BEAB18-0B16-45E6-84BD-6C969D49C102}" type="datetime1">
              <a:rPr lang="en-US"/>
              <a:pPr/>
              <a:t>6/30/2011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DB776DF3-FA0C-40B1-B503-70590CC2EB79}" type="slidenum">
              <a:rPr lang="en-US"/>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150938" y="214313"/>
            <a:ext cx="7793037" cy="1462087"/>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450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1450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8" name="Rectangle 12"/>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Rectangle 13"/>
          <p:cNvSpPr>
            <a:spLocks noGrp="1" noChangeArrowheads="1"/>
          </p:cNvSpPr>
          <p:nvPr>
            <p:ph type="sldNum" sz="quarter" idx="12"/>
          </p:nvPr>
        </p:nvSpPr>
        <p:spPr/>
        <p:txBody>
          <a:bodyPr/>
          <a:lstStyle>
            <a:lvl1pPr>
              <a:defRPr/>
            </a:lvl1pPr>
          </a:lstStyle>
          <a:p>
            <a:fld id="{BB3CD414-553B-4CF5-9DC5-A949F6C5FFE7}" type="slidenum">
              <a:rPr lang="en-US"/>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F4BEAB18-0B16-45E6-84BD-6C969D49C102}" type="datetime1">
              <a:rPr lang="en-US"/>
              <a:pPr/>
              <a:t>6/30/2011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DB776DF3-FA0C-40B1-B503-70590CC2EB79}" type="slidenum">
              <a:rPr lang="en-US"/>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F4BEAB18-0B16-45E6-84BD-6C969D49C102}" type="datetime1">
              <a:rPr lang="en-US"/>
              <a:pPr/>
              <a:t>6/30/2011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DB776DF3-FA0C-40B1-B503-70590CC2EB79}" type="slidenum">
              <a:rPr lang="en-US"/>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45C6FD03-D811-4949-9A40-2CB3CF7FA324}" type="datetime1">
              <a:rPr lang="en-US">
                <a:solidFill>
                  <a:prstClr val="black">
                    <a:tint val="75000"/>
                  </a:prstClr>
                </a:solidFill>
              </a:rPr>
              <a:pPr/>
              <a:t>6/30/2011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Free Template from www.brainybetty.com</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F1EA89-6316-4E57-A1D0-562814C41F87}" type="slidenum">
              <a:rPr lang="en-US">
                <a:solidFill>
                  <a:prstClr val="black">
                    <a:tint val="75000"/>
                  </a:prstClr>
                </a:solidFill>
              </a:rPr>
              <a:pPr/>
              <a:t>‹#›</a:t>
            </a:fld>
            <a:endParaRPr lang="en-US">
              <a:solidFill>
                <a:prstClr val="black">
                  <a:tint val="75000"/>
                </a:prstClr>
              </a:solidFill>
            </a:endParaRPr>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5" name="Rectangle 18"/>
          <p:cNvSpPr>
            <a:spLocks noChangeArrowheads="1"/>
          </p:cNvSpPr>
          <p:nvPr/>
        </p:nvSpPr>
        <p:spPr bwMode="white">
          <a:xfrm>
            <a:off x="8991600" y="3175"/>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6"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7"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10" name="Rectangle 11"/>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11" name="Straight Connector 6"/>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12" name="Rectangle 9"/>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dirty="0">
              <a:solidFill>
                <a:prstClr val="black"/>
              </a:solidFill>
              <a:latin typeface="Georgia"/>
              <a:cs typeface="Arial" pitchFamily="34"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smtClean="0"/>
              <a:t>Click to edit Master title style</a:t>
            </a:r>
            <a:endParaRPr lang="en-US"/>
          </a:p>
        </p:txBody>
      </p:sp>
      <p:sp>
        <p:nvSpPr>
          <p:cNvPr id="15" name="Date Placeholder 27"/>
          <p:cNvSpPr>
            <a:spLocks noGrp="1"/>
          </p:cNvSpPr>
          <p:nvPr>
            <p:ph type="dt" sz="half" idx="10"/>
          </p:nvPr>
        </p:nvSpPr>
        <p:spPr/>
        <p:txBody>
          <a:bodyPr/>
          <a:lstStyle>
            <a:lvl1pPr>
              <a:defRPr/>
            </a:lvl1pPr>
          </a:lstStyle>
          <a:p>
            <a:pPr>
              <a:defRPr/>
            </a:pPr>
            <a:fld id="{DD5F00A8-D602-4CBC-A028-6F736F15F54F}" type="datetime1">
              <a:rPr lang="en-US"/>
              <a:pPr>
                <a:defRPr/>
              </a:pPr>
              <a:t>6/30/2011</a:t>
            </a:fld>
            <a:endParaRPr lang="en-US" dirty="0"/>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smtClean="0">
                <a:solidFill>
                  <a:schemeClr val="accent3">
                    <a:shade val="75000"/>
                  </a:schemeClr>
                </a:solidFill>
              </a:defRPr>
            </a:lvl1pPr>
          </a:lstStyle>
          <a:p>
            <a:pPr>
              <a:defRPr/>
            </a:pPr>
            <a:fld id="{1CA741CD-10D9-402C-9A0B-2D898BB92222}" type="slidenum">
              <a:rPr lang="en-US">
                <a:solidFill>
                  <a:srgbClr val="8CADAE">
                    <a:shade val="75000"/>
                  </a:srgbClr>
                </a:solidFill>
              </a:rPr>
              <a:pPr>
                <a:defRPr/>
              </a:pPr>
              <a:t>‹#›</a:t>
            </a:fld>
            <a:endParaRPr lang="en-US" dirty="0">
              <a:solidFill>
                <a:srgbClr val="8CADAE">
                  <a:shade val="75000"/>
                </a:srgb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smtClean="0"/>
              <a:t>Click to edit Master title style</a:t>
            </a:r>
            <a:endParaRPr lang="en-US"/>
          </a:p>
        </p:txBody>
      </p:sp>
      <p:sp>
        <p:nvSpPr>
          <p:cNvPr id="8" name="Content Placeholder 7"/>
          <p:cNvSpPr>
            <a:spLocks noGrp="1"/>
          </p:cNvSpPr>
          <p:nvPr>
            <p:ph sz="quarter" idx="1"/>
          </p:nvPr>
        </p:nvSpPr>
        <p:spPr>
          <a:xfrm>
            <a:off x="301752" y="1527048"/>
            <a:ext cx="850392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F6049FE-78DD-482E-A7C0-C09AA309DA5A}" type="datetime1">
              <a:rPr lang="en-US"/>
              <a:pPr>
                <a:defRPr/>
              </a:pPr>
              <a:t>6/30/2011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E08082C0-7380-4F78-A327-E4F0C8766D6B}" type="slidenum">
              <a:rPr lang="en-US">
                <a:solidFill>
                  <a:srgbClr val="8CADAE">
                    <a:shade val="75000"/>
                  </a:srgbClr>
                </a:solidFill>
              </a:rPr>
              <a:pPr>
                <a:defRPr/>
              </a:pPr>
              <a:t>‹#›</a:t>
            </a:fld>
            <a:endParaRPr lang="en-US">
              <a:solidFill>
                <a:srgbClr val="8CADAE">
                  <a:shade val="75000"/>
                </a:srgb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smtClean="0"/>
              <a:t>Click to edit Master title style</a:t>
            </a:r>
            <a:endParaRPr lang="en-US"/>
          </a:p>
        </p:txBody>
      </p:sp>
      <p:sp>
        <p:nvSpPr>
          <p:cNvPr id="8" name="Content Placeholder 7"/>
          <p:cNvSpPr>
            <a:spLocks noGrp="1"/>
          </p:cNvSpPr>
          <p:nvPr>
            <p:ph sz="quarter" idx="1"/>
          </p:nvPr>
        </p:nvSpPr>
        <p:spPr>
          <a:xfrm>
            <a:off x="301752" y="1527048"/>
            <a:ext cx="850392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F6049FE-78DD-482E-A7C0-C09AA309DA5A}" type="datetime1">
              <a:rPr lang="en-US"/>
              <a:pPr>
                <a:defRPr/>
              </a:pPr>
              <a:t>6/30/2011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E08082C0-7380-4F78-A327-E4F0C8766D6B}" type="slidenum">
              <a:rPr lang="en-US">
                <a:solidFill>
                  <a:srgbClr val="8CADAE">
                    <a:shade val="75000"/>
                  </a:srgbClr>
                </a:solidFill>
              </a:rPr>
              <a:pPr>
                <a:defRPr/>
              </a:pPr>
              <a:t>‹#›</a:t>
            </a:fld>
            <a:endParaRPr lang="en-US">
              <a:solidFill>
                <a:srgbClr val="8CADAE">
                  <a:shade val="75000"/>
                </a:srgb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600200"/>
            <a:ext cx="41529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10100" y="1600200"/>
            <a:ext cx="4152900" cy="4525963"/>
          </a:xfrm>
        </p:spPr>
        <p:txBody>
          <a:bodyPr>
            <a:normAutofit/>
          </a:bodyPr>
          <a:lstStyle/>
          <a:p>
            <a:pPr lvl="0"/>
            <a:endParaRPr lang="en-US" noProof="0"/>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fld id="{7FA8591D-8A4B-42F8-ADB9-04C9FA2C3BA0}" type="datetime1">
              <a:rPr lang="en-US"/>
              <a:pPr>
                <a:defRPr/>
              </a:pPr>
              <a:t>6/30/2011</a:t>
            </a:fld>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5089CE71-5A4D-4192-B275-EF9A86C9E8DC}" type="slidenum">
              <a:rPr lang="en-US">
                <a:solidFill>
                  <a:srgbClr val="8CADAE">
                    <a:shade val="75000"/>
                  </a:srgbClr>
                </a:solidFill>
              </a:rPr>
              <a:pPr>
                <a:defRPr/>
              </a:pPr>
              <a:t>‹#›</a:t>
            </a:fld>
            <a:endParaRPr lang="en-US">
              <a:solidFill>
                <a:srgbClr val="8CADAE">
                  <a:shade val="75000"/>
                </a:srgb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5" name="Rectangle 18"/>
          <p:cNvSpPr>
            <a:spLocks noChangeArrowheads="1"/>
          </p:cNvSpPr>
          <p:nvPr/>
        </p:nvSpPr>
        <p:spPr bwMode="white">
          <a:xfrm>
            <a:off x="8991600" y="3175"/>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6"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7"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10" name="Rectangle 11"/>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11" name="Straight Connector 6"/>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12" name="Rectangle 9"/>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dirty="0">
              <a:solidFill>
                <a:prstClr val="black"/>
              </a:solidFill>
              <a:latin typeface="Georgia"/>
              <a:cs typeface="Arial" pitchFamily="34"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smtClean="0"/>
              <a:t>Click to edit Master title style</a:t>
            </a:r>
            <a:endParaRPr lang="en-US"/>
          </a:p>
        </p:txBody>
      </p:sp>
      <p:sp>
        <p:nvSpPr>
          <p:cNvPr id="15" name="Date Placeholder 27"/>
          <p:cNvSpPr>
            <a:spLocks noGrp="1"/>
          </p:cNvSpPr>
          <p:nvPr>
            <p:ph type="dt" sz="half" idx="10"/>
          </p:nvPr>
        </p:nvSpPr>
        <p:spPr/>
        <p:txBody>
          <a:bodyPr/>
          <a:lstStyle>
            <a:lvl1pPr>
              <a:defRPr/>
            </a:lvl1pPr>
          </a:lstStyle>
          <a:p>
            <a:pPr>
              <a:defRPr/>
            </a:pPr>
            <a:fld id="{DD5F00A8-D602-4CBC-A028-6F736F15F54F}" type="datetime1">
              <a:rPr lang="en-US"/>
              <a:pPr>
                <a:defRPr/>
              </a:pPr>
              <a:t>6/30/2011</a:t>
            </a:fld>
            <a:endParaRPr lang="en-US" dirty="0"/>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smtClean="0">
                <a:solidFill>
                  <a:schemeClr val="accent3">
                    <a:shade val="75000"/>
                  </a:schemeClr>
                </a:solidFill>
              </a:defRPr>
            </a:lvl1pPr>
          </a:lstStyle>
          <a:p>
            <a:pPr>
              <a:defRPr/>
            </a:pPr>
            <a:fld id="{1CA741CD-10D9-402C-9A0B-2D898BB92222}" type="slidenum">
              <a:rPr lang="en-US">
                <a:solidFill>
                  <a:srgbClr val="8CADAE">
                    <a:shade val="75000"/>
                  </a:srgbClr>
                </a:solidFill>
              </a:rPr>
              <a:pPr>
                <a:defRPr/>
              </a:pPr>
              <a:t>‹#›</a:t>
            </a:fld>
            <a:endParaRPr lang="en-US" dirty="0">
              <a:solidFill>
                <a:srgbClr val="8CADAE">
                  <a:shade val="75000"/>
                </a:srgb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50E776FD-F4CB-4188-9817-B2289017E826}" type="datetimeFigureOut">
              <a:rPr lang="en-US">
                <a:solidFill>
                  <a:prstClr val="white">
                    <a:shade val="50000"/>
                  </a:prstClr>
                </a:solidFill>
              </a:rPr>
              <a:pPr>
                <a:defRPr/>
              </a:pPr>
              <a:t>6/30/2011</a:t>
            </a:fld>
            <a:endParaRPr lang="en-US" dirty="0">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3D360556-D23E-4269-A78A-3960EC7F3A67}" type="slidenum">
              <a:rPr lang="en-US">
                <a:solidFill>
                  <a:prstClr val="white">
                    <a:shade val="50000"/>
                  </a:prstClr>
                </a:solidFill>
              </a:rPr>
              <a:pPr>
                <a:defRPr/>
              </a:pPr>
              <a:t>‹#›</a:t>
            </a:fld>
            <a:endParaRPr lang="en-US" dirty="0">
              <a:solidFill>
                <a:prstClr val="white">
                  <a:shade val="50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50E776FD-F4CB-4188-9817-B2289017E826}" type="datetimeFigureOut">
              <a:rPr lang="en-US">
                <a:solidFill>
                  <a:prstClr val="white">
                    <a:shade val="50000"/>
                  </a:prstClr>
                </a:solidFill>
              </a:rPr>
              <a:pPr>
                <a:defRPr/>
              </a:pPr>
              <a:t>6/30/2011</a:t>
            </a:fld>
            <a:endParaRPr lang="en-US" dirty="0">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3D360556-D23E-4269-A78A-3960EC7F3A67}" type="slidenum">
              <a:rPr lang="en-US">
                <a:solidFill>
                  <a:prstClr val="white">
                    <a:shade val="50000"/>
                  </a:prstClr>
                </a:solidFill>
              </a:rPr>
              <a:pPr>
                <a:defRPr/>
              </a:pPr>
              <a:t>‹#›</a:t>
            </a:fld>
            <a:endParaRPr lang="en-US" dirty="0">
              <a:solidFill>
                <a:prstClr val="white">
                  <a:shade val="50000"/>
                </a:prst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50E776FD-F4CB-4188-9817-B2289017E826}" type="datetimeFigureOut">
              <a:rPr lang="en-US">
                <a:solidFill>
                  <a:prstClr val="white">
                    <a:shade val="50000"/>
                  </a:prstClr>
                </a:solidFill>
              </a:rPr>
              <a:pPr>
                <a:defRPr/>
              </a:pPr>
              <a:t>6/30/2011</a:t>
            </a:fld>
            <a:endParaRPr lang="en-US" dirty="0">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3D360556-D23E-4269-A78A-3960EC7F3A67}" type="slidenum">
              <a:rPr lang="en-US">
                <a:solidFill>
                  <a:prstClr val="white">
                    <a:shade val="50000"/>
                  </a:prstClr>
                </a:solidFill>
              </a:rPr>
              <a:pPr>
                <a:defRPr/>
              </a:pPr>
              <a:t>‹#›</a:t>
            </a:fld>
            <a:endParaRPr lang="en-US" dirty="0">
              <a:solidFill>
                <a:prstClr val="white">
                  <a:shade val="50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50E776FD-F4CB-4188-9817-B2289017E826}" type="datetimeFigureOut">
              <a:rPr lang="en-US">
                <a:solidFill>
                  <a:prstClr val="white">
                    <a:shade val="50000"/>
                  </a:prstClr>
                </a:solidFill>
              </a:rPr>
              <a:pPr>
                <a:defRPr/>
              </a:pPr>
              <a:t>6/30/2011</a:t>
            </a:fld>
            <a:endParaRPr lang="en-US" dirty="0">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3D360556-D23E-4269-A78A-3960EC7F3A67}" type="slidenum">
              <a:rPr lang="en-US">
                <a:solidFill>
                  <a:prstClr val="white">
                    <a:shade val="50000"/>
                  </a:prstClr>
                </a:solidFill>
              </a:rPr>
              <a:pPr>
                <a:defRPr/>
              </a:pPr>
              <a:t>‹#›</a:t>
            </a:fld>
            <a:endParaRPr lang="en-US" dirty="0">
              <a:solidFill>
                <a:prstClr val="white">
                  <a:shade val="50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50E776FD-F4CB-4188-9817-B2289017E826}" type="datetimeFigureOut">
              <a:rPr lang="en-US">
                <a:solidFill>
                  <a:prstClr val="white">
                    <a:shade val="50000"/>
                  </a:prstClr>
                </a:solidFill>
              </a:rPr>
              <a:pPr>
                <a:defRPr/>
              </a:pPr>
              <a:t>6/30/2011</a:t>
            </a:fld>
            <a:endParaRPr lang="en-US" dirty="0">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3D360556-D23E-4269-A78A-3960EC7F3A67}" type="slidenum">
              <a:rPr lang="en-US">
                <a:solidFill>
                  <a:prstClr val="white">
                    <a:shade val="50000"/>
                  </a:prstClr>
                </a:solidFill>
              </a:rPr>
              <a:pPr>
                <a:defRPr/>
              </a:pPr>
              <a:t>‹#›</a:t>
            </a:fld>
            <a:endParaRPr lang="en-US" dirty="0">
              <a:solidFill>
                <a:prstClr val="white">
                  <a:shade val="50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ectangle 95"/>
          <p:cNvSpPr>
            <a:spLocks noChangeArrowheads="1"/>
          </p:cNvSpPr>
          <p:nvPr userDrawn="1"/>
        </p:nvSpPr>
        <p:spPr bwMode="auto">
          <a:xfrm>
            <a:off x="0" y="2362200"/>
            <a:ext cx="9144000" cy="4495800"/>
          </a:xfrm>
          <a:prstGeom prst="rect">
            <a:avLst/>
          </a:prstGeom>
          <a:solidFill>
            <a:srgbClr val="E3DDFF"/>
          </a:solidFill>
          <a:ln w="9525">
            <a:noFill/>
            <a:miter lim="800000"/>
            <a:headEnd/>
            <a:tailEnd/>
          </a:ln>
          <a:effectLst/>
        </p:spPr>
        <p:txBody>
          <a:bodyPr wrap="none" anchor="ctr"/>
          <a:lstStyle/>
          <a:p>
            <a:pPr>
              <a:defRPr/>
            </a:pPr>
            <a:endParaRPr lang="en-US" sz="1800" dirty="0">
              <a:solidFill>
                <a:srgbClr val="000000"/>
              </a:solidFill>
              <a:latin typeface="Arial Narrow" pitchFamily="34" charset="0"/>
            </a:endParaRPr>
          </a:p>
        </p:txBody>
      </p:sp>
      <p:grpSp>
        <p:nvGrpSpPr>
          <p:cNvPr id="2" name="Group 94"/>
          <p:cNvGrpSpPr>
            <a:grpSpLocks/>
          </p:cNvGrpSpPr>
          <p:nvPr userDrawn="1"/>
        </p:nvGrpSpPr>
        <p:grpSpPr bwMode="auto">
          <a:xfrm>
            <a:off x="533400" y="0"/>
            <a:ext cx="1905000" cy="6629400"/>
            <a:chOff x="336" y="0"/>
            <a:chExt cx="1200" cy="4176"/>
          </a:xfrm>
        </p:grpSpPr>
        <p:sp>
          <p:nvSpPr>
            <p:cNvPr id="6" name="Freeform 88"/>
            <p:cNvSpPr>
              <a:spLocks/>
            </p:cNvSpPr>
            <p:nvPr userDrawn="1"/>
          </p:nvSpPr>
          <p:spPr bwMode="auto">
            <a:xfrm flipH="1">
              <a:off x="336" y="0"/>
              <a:ext cx="1200" cy="4125"/>
            </a:xfrm>
            <a:custGeom>
              <a:avLst/>
              <a:gdLst/>
              <a:ahLst/>
              <a:cxnLst>
                <a:cxn ang="0">
                  <a:pos x="1200" y="0"/>
                </a:cxn>
                <a:cxn ang="0">
                  <a:pos x="1200" y="4032"/>
                </a:cxn>
                <a:cxn ang="0">
                  <a:pos x="0" y="4032"/>
                </a:cxn>
              </a:cxnLst>
              <a:rect l="0" t="0" r="r" b="b"/>
              <a:pathLst>
                <a:path w="1200" h="4032">
                  <a:moveTo>
                    <a:pt x="1200" y="0"/>
                  </a:moveTo>
                  <a:lnTo>
                    <a:pt x="1200" y="4032"/>
                  </a:lnTo>
                  <a:lnTo>
                    <a:pt x="0" y="4032"/>
                  </a:lnTo>
                </a:path>
              </a:pathLst>
            </a:custGeom>
            <a:noFill/>
            <a:ln w="28575" cmpd="sng">
              <a:solidFill>
                <a:srgbClr val="0000FF"/>
              </a:solidFill>
              <a:round/>
              <a:headEnd/>
              <a:tailEnd/>
            </a:ln>
            <a:effectLst/>
          </p:spPr>
          <p:txBody>
            <a:bodyPr/>
            <a:lstStyle/>
            <a:p>
              <a:pPr>
                <a:defRPr/>
              </a:pPr>
              <a:endParaRPr lang="en-US" sz="1800" dirty="0">
                <a:solidFill>
                  <a:srgbClr val="000000"/>
                </a:solidFill>
                <a:latin typeface="Arial Narrow" pitchFamily="34" charset="0"/>
              </a:endParaRPr>
            </a:p>
          </p:txBody>
        </p:sp>
        <p:sp>
          <p:nvSpPr>
            <p:cNvPr id="7" name="Rectangle 89"/>
            <p:cNvSpPr>
              <a:spLocks noChangeArrowheads="1"/>
            </p:cNvSpPr>
            <p:nvPr userDrawn="1"/>
          </p:nvSpPr>
          <p:spPr bwMode="auto">
            <a:xfrm>
              <a:off x="1244" y="4122"/>
              <a:ext cx="290" cy="54"/>
            </a:xfrm>
            <a:prstGeom prst="rect">
              <a:avLst/>
            </a:prstGeom>
            <a:solidFill>
              <a:srgbClr val="0000FF"/>
            </a:solidFill>
            <a:ln w="28575">
              <a:solidFill>
                <a:srgbClr val="0000FF"/>
              </a:solidFill>
              <a:miter lim="800000"/>
              <a:headEnd/>
              <a:tailEnd/>
            </a:ln>
            <a:effectLst/>
          </p:spPr>
          <p:txBody>
            <a:bodyPr wrap="none" anchor="ctr"/>
            <a:lstStyle/>
            <a:p>
              <a:pPr>
                <a:defRPr/>
              </a:pPr>
              <a:endParaRPr lang="en-US" sz="1800" dirty="0">
                <a:solidFill>
                  <a:srgbClr val="000000"/>
                </a:solidFill>
                <a:latin typeface="Arial Narrow" pitchFamily="34" charset="0"/>
              </a:endParaRPr>
            </a:p>
          </p:txBody>
        </p:sp>
      </p:grpSp>
      <p:grpSp>
        <p:nvGrpSpPr>
          <p:cNvPr id="3" name="Group 90"/>
          <p:cNvGrpSpPr>
            <a:grpSpLocks/>
          </p:cNvGrpSpPr>
          <p:nvPr userDrawn="1"/>
        </p:nvGrpSpPr>
        <p:grpSpPr bwMode="auto">
          <a:xfrm>
            <a:off x="0" y="2362200"/>
            <a:ext cx="9128125" cy="76200"/>
            <a:chOff x="0" y="1536"/>
            <a:chExt cx="5750" cy="48"/>
          </a:xfrm>
        </p:grpSpPr>
        <p:sp>
          <p:nvSpPr>
            <p:cNvPr id="9" name="Line 91"/>
            <p:cNvSpPr>
              <a:spLocks noChangeShapeType="1"/>
            </p:cNvSpPr>
            <p:nvPr userDrawn="1"/>
          </p:nvSpPr>
          <p:spPr bwMode="auto">
            <a:xfrm>
              <a:off x="0" y="1536"/>
              <a:ext cx="5750" cy="0"/>
            </a:xfrm>
            <a:prstGeom prst="line">
              <a:avLst/>
            </a:prstGeom>
            <a:noFill/>
            <a:ln w="28575">
              <a:solidFill>
                <a:srgbClr val="FF0000"/>
              </a:solidFill>
              <a:round/>
              <a:headEnd/>
              <a:tailEnd/>
            </a:ln>
            <a:effectLst/>
          </p:spPr>
          <p:txBody>
            <a:bodyPr/>
            <a:lstStyle/>
            <a:p>
              <a:pPr>
                <a:defRPr/>
              </a:pPr>
              <a:endParaRPr lang="en-US" sz="1800" dirty="0">
                <a:solidFill>
                  <a:srgbClr val="000000"/>
                </a:solidFill>
                <a:latin typeface="Arial Narrow" pitchFamily="34" charset="0"/>
              </a:endParaRPr>
            </a:p>
          </p:txBody>
        </p:sp>
        <p:sp>
          <p:nvSpPr>
            <p:cNvPr id="10" name="Rectangle 92"/>
            <p:cNvSpPr>
              <a:spLocks noChangeArrowheads="1"/>
            </p:cNvSpPr>
            <p:nvPr userDrawn="1"/>
          </p:nvSpPr>
          <p:spPr bwMode="auto">
            <a:xfrm>
              <a:off x="5462" y="1536"/>
              <a:ext cx="288" cy="48"/>
            </a:xfrm>
            <a:prstGeom prst="rect">
              <a:avLst/>
            </a:prstGeom>
            <a:solidFill>
              <a:srgbClr val="FF0000"/>
            </a:solidFill>
            <a:ln w="28575">
              <a:solidFill>
                <a:srgbClr val="FF0000"/>
              </a:solidFill>
              <a:miter lim="800000"/>
              <a:headEnd/>
              <a:tailEnd/>
            </a:ln>
            <a:effectLst/>
          </p:spPr>
          <p:txBody>
            <a:bodyPr wrap="none" anchor="ctr"/>
            <a:lstStyle/>
            <a:p>
              <a:pPr>
                <a:defRPr/>
              </a:pPr>
              <a:endParaRPr lang="en-US" sz="1800" dirty="0">
                <a:solidFill>
                  <a:srgbClr val="000000"/>
                </a:solidFill>
                <a:latin typeface="Arial Narrow" pitchFamily="34" charset="0"/>
              </a:endParaRPr>
            </a:p>
          </p:txBody>
        </p:sp>
      </p:grpSp>
      <p:pic>
        <p:nvPicPr>
          <p:cNvPr id="11" name="Picture 93" descr="MLNM_Takeda_Low"/>
          <p:cNvPicPr>
            <a:picLocks noChangeAspect="1" noChangeArrowheads="1"/>
          </p:cNvPicPr>
          <p:nvPr userDrawn="1"/>
        </p:nvPicPr>
        <p:blipFill>
          <a:blip r:embed="rId2" cstate="print"/>
          <a:srcRect/>
          <a:stretch>
            <a:fillRect/>
          </a:stretch>
        </p:blipFill>
        <p:spPr bwMode="auto">
          <a:xfrm>
            <a:off x="2209800" y="304800"/>
            <a:ext cx="4953000" cy="1738313"/>
          </a:xfrm>
          <a:prstGeom prst="rect">
            <a:avLst/>
          </a:prstGeom>
          <a:noFill/>
          <a:ln w="9525">
            <a:noFill/>
            <a:miter lim="800000"/>
            <a:headEnd/>
            <a:tailEnd/>
          </a:ln>
        </p:spPr>
      </p:pic>
      <p:sp>
        <p:nvSpPr>
          <p:cNvPr id="3096" name="Rectangle 24"/>
          <p:cNvSpPr>
            <a:spLocks noGrp="1" noChangeArrowheads="1"/>
          </p:cNvSpPr>
          <p:nvPr>
            <p:ph type="ctrTitle"/>
          </p:nvPr>
        </p:nvSpPr>
        <p:spPr>
          <a:xfrm>
            <a:off x="838200" y="3810000"/>
            <a:ext cx="7543800" cy="1470025"/>
          </a:xfrm>
        </p:spPr>
        <p:txBody>
          <a:bodyPr/>
          <a:lstStyle>
            <a:lvl1pPr>
              <a:defRPr sz="3800">
                <a:solidFill>
                  <a:srgbClr val="0033CC"/>
                </a:solidFill>
              </a:defRPr>
            </a:lvl1pPr>
          </a:lstStyle>
          <a:p>
            <a:r>
              <a:rPr lang="en-US"/>
              <a:t>Click to edit Master title style</a:t>
            </a:r>
          </a:p>
        </p:txBody>
      </p:sp>
      <p:sp>
        <p:nvSpPr>
          <p:cNvPr id="3097" name="Rectangle 25"/>
          <p:cNvSpPr>
            <a:spLocks noGrp="1" noChangeArrowheads="1"/>
          </p:cNvSpPr>
          <p:nvPr>
            <p:ph type="subTitle" idx="1"/>
          </p:nvPr>
        </p:nvSpPr>
        <p:spPr>
          <a:xfrm>
            <a:off x="838200" y="5410200"/>
            <a:ext cx="6400800" cy="1066800"/>
          </a:xfrm>
        </p:spPr>
        <p:txBody>
          <a:bodyPr/>
          <a:lstStyle>
            <a:lvl1pPr marL="0" indent="0">
              <a:buFont typeface="Arial" charset="0"/>
              <a:buNone/>
              <a:defRPr b="1">
                <a:solidFill>
                  <a:schemeClr val="bg2"/>
                </a:solidFill>
              </a:defRPr>
            </a:lvl1pPr>
          </a:lstStyle>
          <a:p>
            <a:r>
              <a:rPr lang="en-US"/>
              <a:t>Click to edit Master subtitle style</a:t>
            </a:r>
          </a:p>
        </p:txBody>
      </p:sp>
      <p:sp>
        <p:nvSpPr>
          <p:cNvPr id="12"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13" name="Rectangle 6"/>
          <p:cNvSpPr>
            <a:spLocks noGrp="1" noChangeArrowheads="1"/>
          </p:cNvSpPr>
          <p:nvPr>
            <p:ph type="sldNum" sz="quarter" idx="11"/>
          </p:nvPr>
        </p:nvSpPr>
        <p:spPr/>
        <p:txBody>
          <a:bodyPr/>
          <a:lstStyle>
            <a:lvl1pPr>
              <a:defRPr/>
            </a:lvl1pPr>
          </a:lstStyle>
          <a:p>
            <a:pPr>
              <a:defRPr/>
            </a:pPr>
            <a:fld id="{C839725E-CE0A-42CA-A24A-274D0F89AB4C}" type="slidenum">
              <a:rPr lang="en-US">
                <a:solidFill>
                  <a:srgbClr val="FFFFFF"/>
                </a:solidFill>
              </a:rPr>
              <a:pPr>
                <a:defRPr/>
              </a:pPr>
              <a:t>‹#›</a:t>
            </a:fld>
            <a:endParaRPr lang="en-US" dirty="0">
              <a:solidFill>
                <a:srgbClr val="FFFFFF"/>
              </a:solidFill>
            </a:endParaRPr>
          </a:p>
        </p:txBody>
      </p:sp>
      <p:sp>
        <p:nvSpPr>
          <p:cNvPr id="14" name="Rectangle 4"/>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1A2003-CF38-4BF0-91A9-08367409F160}"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1A2003-CF38-4BF0-91A9-08367409F160}"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1A2003-CF38-4BF0-91A9-08367409F160}"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1A2003-CF38-4BF0-91A9-08367409F160}"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33ED43-86F6-41BF-82B6-7E072301D5A5}" type="datetimeFigureOut">
              <a:rPr lang="en-US">
                <a:solidFill>
                  <a:prstClr val="black">
                    <a:tint val="75000"/>
                  </a:prstClr>
                </a:solidFill>
              </a:rPr>
              <a:pPr>
                <a:defRPr/>
              </a:pPr>
              <a:t>6/30/2011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78904D0-8FD7-484A-8177-AE17DF45327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C09ED9D-82B1-4461-B2E2-F5A3D93B1BEB}" type="datetimeFigureOut">
              <a:rPr lang="en-US">
                <a:solidFill>
                  <a:prstClr val="black">
                    <a:tint val="75000"/>
                  </a:prstClr>
                </a:solidFill>
              </a:rPr>
              <a:pPr>
                <a:defRPr/>
              </a:pPr>
              <a:t>6/30/2011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675213F-E97B-427F-8DD6-A16095A22FC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C09ED9D-82B1-4461-B2E2-F5A3D93B1BEB}" type="datetimeFigureOut">
              <a:rPr lang="en-US">
                <a:solidFill>
                  <a:prstClr val="black">
                    <a:tint val="75000"/>
                  </a:prstClr>
                </a:solidFill>
              </a:rPr>
              <a:pPr>
                <a:defRPr/>
              </a:pPr>
              <a:t>6/30/2011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675213F-E97B-427F-8DD6-A16095A22FC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C09ED9D-82B1-4461-B2E2-F5A3D93B1BEB}" type="datetimeFigureOut">
              <a:rPr lang="en-US">
                <a:solidFill>
                  <a:prstClr val="black">
                    <a:tint val="75000"/>
                  </a:prstClr>
                </a:solidFill>
              </a:rPr>
              <a:pPr>
                <a:defRPr/>
              </a:pPr>
              <a:t>6/30/2011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675213F-E97B-427F-8DD6-A16095A22FC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C09ED9D-82B1-4461-B2E2-F5A3D93B1BEB}" type="datetimeFigureOut">
              <a:rPr lang="en-US">
                <a:solidFill>
                  <a:prstClr val="black">
                    <a:tint val="75000"/>
                  </a:prstClr>
                </a:solidFill>
              </a:rPr>
              <a:pPr>
                <a:defRPr/>
              </a:pPr>
              <a:t>6/30/2011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675213F-E97B-427F-8DD6-A16095A22FC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E9754498-57A0-403D-A295-BA35D822F09E}" type="datetime1">
              <a:rPr lang="en-US" smtClean="0"/>
              <a:pPr/>
              <a:t>6/30/2011</a:t>
            </a:fld>
            <a:endParaRPr lang="en-US"/>
          </a:p>
        </p:txBody>
      </p:sp>
      <p:sp>
        <p:nvSpPr>
          <p:cNvPr id="17" name="Footer Placeholder 16"/>
          <p:cNvSpPr>
            <a:spLocks noGrp="1"/>
          </p:cNvSpPr>
          <p:nvPr>
            <p:ph type="ftr" sz="quarter" idx="11"/>
          </p:nvPr>
        </p:nvSpPr>
        <p:spPr/>
        <p:txBody>
          <a:bodyPr/>
          <a:lstStyle/>
          <a:p>
            <a:r>
              <a:rPr lang="en-US" smtClean="0"/>
              <a:t>Free Template from www.brainybetty.com</a:t>
            </a:r>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CA6B9BAB-65E9-4EDA-8B03-BCC66F5BD616}" type="slidenum">
              <a:rPr lang="en-US" smtClean="0"/>
              <a:pPr/>
              <a:t>‹#›</a:t>
            </a:fld>
            <a:endParaRPr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45C6FD03-D811-4949-9A40-2CB3CF7FA324}" type="datetime1">
              <a:rPr lang="en-US" smtClean="0"/>
              <a:pPr/>
              <a:t>6/30/2011</a:t>
            </a:fld>
            <a:endParaRPr lang="en-US"/>
          </a:p>
        </p:txBody>
      </p:sp>
      <p:sp>
        <p:nvSpPr>
          <p:cNvPr id="5" name="Footer Placeholder 4"/>
          <p:cNvSpPr>
            <a:spLocks noGrp="1"/>
          </p:cNvSpPr>
          <p:nvPr>
            <p:ph type="ftr" sz="quarter" idx="11"/>
          </p:nvPr>
        </p:nvSpPr>
        <p:spPr/>
        <p:txBody>
          <a:bodyPr/>
          <a:lstStyle/>
          <a:p>
            <a:r>
              <a:rPr lang="en-US" smtClean="0"/>
              <a:t>Free Template from www.brainybetty.com</a:t>
            </a:r>
            <a:endParaRPr lang="en-US"/>
          </a:p>
        </p:txBody>
      </p:sp>
      <p:sp>
        <p:nvSpPr>
          <p:cNvPr id="6" name="Slide Number Placeholder 5"/>
          <p:cNvSpPr>
            <a:spLocks noGrp="1"/>
          </p:cNvSpPr>
          <p:nvPr>
            <p:ph type="sldNum" sz="quarter" idx="12"/>
          </p:nvPr>
        </p:nvSpPr>
        <p:spPr/>
        <p:txBody>
          <a:bodyPr/>
          <a:lstStyle/>
          <a:p>
            <a:fld id="{57F1EA89-6316-4E57-A1D0-562814C41F87}"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10" name="Rectangle 9"/>
          <p:cNvSpPr/>
          <p:nvPr userDrawn="1"/>
        </p:nvSpPr>
        <p:spPr>
          <a:xfrm>
            <a:off x="237066" y="1405468"/>
            <a:ext cx="8669867" cy="5207000"/>
          </a:xfrm>
          <a:prstGeom prst="rect">
            <a:avLst/>
          </a:prstGeom>
          <a:solidFill>
            <a:srgbClr val="DBEC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2" name="Title 1"/>
          <p:cNvSpPr>
            <a:spLocks noGrp="1"/>
          </p:cNvSpPr>
          <p:nvPr>
            <p:ph type="title"/>
          </p:nvPr>
        </p:nvSpPr>
        <p:spPr>
          <a:xfrm>
            <a:off x="468313" y="3644901"/>
            <a:ext cx="7772400" cy="825500"/>
          </a:xfrm>
        </p:spPr>
        <p:txBody>
          <a:bodyPr anchor="t">
            <a:normAutofit/>
          </a:bodyPr>
          <a:lstStyle>
            <a:lvl1pPr algn="l">
              <a:defRPr sz="3500" b="0" cap="none">
                <a:solidFill>
                  <a:srgbClr val="01496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68313" y="4481514"/>
            <a:ext cx="7772400" cy="530754"/>
          </a:xfrm>
        </p:spPr>
        <p:txBody>
          <a:bodyPr anchor="t"/>
          <a:lstStyle>
            <a:lvl1pPr marL="0" indent="0">
              <a:buNone/>
              <a:defRPr sz="2000">
                <a:solidFill>
                  <a:srgbClr val="7AC14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E148A3-1930-3048-9356-B256298335A3}" type="datetimeFigureOut">
              <a:rPr lang="en-US" smtClean="0"/>
              <a:pPr/>
              <a:t>6/30/2011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A78C79-6683-5A4E-9543-C4C98292BB52}"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2E148A3-1930-3048-9356-B256298335A3}" type="datetimeFigureOut">
              <a:rPr lang="en-US" smtClean="0"/>
              <a:pPr/>
              <a:t>6/30/2011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A78C79-6683-5A4E-9543-C4C98292BB52}"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8879E4A-B784-451A-B0A0-79D36CA19945}" type="datetimeFigureOut">
              <a:rPr lang="en-US"/>
              <a:pPr>
                <a:defRPr/>
              </a:pPr>
              <a:t>6/30/2011</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0B7571B-74DF-4FBE-BDB7-01A5967042D8}" type="slidenum">
              <a:rPr lang="en-US">
                <a:solidFill>
                  <a:prstClr val="white"/>
                </a:solidFill>
              </a:rPr>
              <a:pPr>
                <a:defRPr/>
              </a:pPr>
              <a:t>‹#›</a:t>
            </a:fld>
            <a:endParaRPr lang="en-US" dirty="0">
              <a:solidFill>
                <a:prstClr val="white"/>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sz="3600">
                <a:latin typeface="+mj-lt"/>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b="1">
                <a:latin typeface="+mn-lt"/>
                <a:cs typeface="Arial" pitchFamily="34" charset="0"/>
              </a:defRPr>
            </a:lvl1pPr>
            <a:lvl2pPr>
              <a:defRPr>
                <a:latin typeface="+mn-lt"/>
                <a:cs typeface="Arial" pitchFamily="34" charset="0"/>
              </a:defRPr>
            </a:lvl2pPr>
            <a:lvl3pPr>
              <a:defRPr>
                <a:latin typeface="+mn-lt"/>
                <a:cs typeface="Arial" pitchFamily="34" charset="0"/>
              </a:defRPr>
            </a:lvl3pPr>
            <a:lvl4pPr>
              <a:defRPr>
                <a:latin typeface="+mn-lt"/>
                <a:cs typeface="Arial" pitchFamily="34" charset="0"/>
              </a:defRPr>
            </a:lvl4pPr>
            <a:lvl5pPr>
              <a:defRPr>
                <a:latin typeface="+mn-lt"/>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6DC76819-478D-4E90-9F0F-5C84E17F632A}" type="datetime1">
              <a:rPr lang="en-US" smtClean="0">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7EA5D9D-BD2F-44D0-98F4-3E67F15547B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ED7567F-03B0-444B-9141-9C029120C368}" type="datetime1">
              <a:rPr lang="en-US" smtClean="0">
                <a:solidFill>
                  <a:prstClr val="black">
                    <a:tint val="75000"/>
                  </a:prstClr>
                </a:solidFill>
              </a:rPr>
              <a:pPr>
                <a:defRPr/>
              </a:pPr>
              <a:t>6/30/2011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492FF19-A98E-4B02-8593-F01E404A36B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B3032-560D-4F64-889F-A2B04D9564A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B3032-560D-4F64-889F-A2B04D9564A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B3032-560D-4F64-889F-A2B04D9564A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B3032-560D-4F64-889F-A2B04D9564A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B3032-560D-4F64-889F-A2B04D9564A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B3032-560D-4F64-889F-A2B04D9564A7}" type="slidenum">
              <a:rPr lang="en-US">
                <a:solidFill>
                  <a:srgbClr val="000000"/>
                </a:solidFill>
              </a:rPr>
              <a:pPr>
                <a:def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0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100.xml"/><Relationship Id="rId1" Type="http://schemas.openxmlformats.org/officeDocument/2006/relationships/slideLayout" Target="../slideLayouts/slideLayout107.xml"/></Relationships>
</file>

<file path=ppt/slideMasters/_rels/slideMaster10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101.xml"/><Relationship Id="rId1" Type="http://schemas.openxmlformats.org/officeDocument/2006/relationships/slideLayout" Target="../slideLayouts/slideLayout108.xml"/></Relationships>
</file>

<file path=ppt/slideMasters/_rels/slideMaster10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102.xml"/><Relationship Id="rId1" Type="http://schemas.openxmlformats.org/officeDocument/2006/relationships/slideLayout" Target="../slideLayouts/slideLayout109.xml"/></Relationships>
</file>

<file path=ppt/slideMasters/_rels/slideMaster10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103.xml"/><Relationship Id="rId1" Type="http://schemas.openxmlformats.org/officeDocument/2006/relationships/slideLayout" Target="../slideLayouts/slideLayout110.xml"/></Relationships>
</file>

<file path=ppt/slideMasters/_rels/slideMaster10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104.xml"/><Relationship Id="rId1" Type="http://schemas.openxmlformats.org/officeDocument/2006/relationships/slideLayout" Target="../slideLayouts/slideLayout111.xml"/></Relationships>
</file>

<file path=ppt/slideMasters/_rels/slideMaster10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105.xml"/><Relationship Id="rId1" Type="http://schemas.openxmlformats.org/officeDocument/2006/relationships/slideLayout" Target="../slideLayouts/slideLayout112.xml"/></Relationships>
</file>

<file path=ppt/slideMasters/_rels/slideMaster10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106.xml"/><Relationship Id="rId1" Type="http://schemas.openxmlformats.org/officeDocument/2006/relationships/slideLayout" Target="../slideLayouts/slideLayout113.xml"/></Relationships>
</file>

<file path=ppt/slideMasters/_rels/slideMaster10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107.xml"/><Relationship Id="rId1" Type="http://schemas.openxmlformats.org/officeDocument/2006/relationships/slideLayout" Target="../slideLayouts/slideLayout114.xml"/></Relationships>
</file>

<file path=ppt/slideMasters/_rels/slideMaster10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108.xml"/><Relationship Id="rId1" Type="http://schemas.openxmlformats.org/officeDocument/2006/relationships/slideLayout" Target="../slideLayouts/slideLayout115.xml"/></Relationships>
</file>

<file path=ppt/slideMasters/_rels/slideMaster10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109.xml"/><Relationship Id="rId1"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110.xml"/><Relationship Id="rId1" Type="http://schemas.openxmlformats.org/officeDocument/2006/relationships/slideLayout" Target="../slideLayouts/slideLayout117.xml"/></Relationships>
</file>

<file path=ppt/slideMasters/_rels/slideMaster1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111.xml"/><Relationship Id="rId1" Type="http://schemas.openxmlformats.org/officeDocument/2006/relationships/slideLayout" Target="../slideLayouts/slideLayout118.xml"/></Relationships>
</file>

<file path=ppt/slideMasters/_rels/slideMaster1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112.xml"/><Relationship Id="rId1" Type="http://schemas.openxmlformats.org/officeDocument/2006/relationships/slideLayout" Target="../slideLayouts/slideLayout119.xml"/></Relationships>
</file>

<file path=ppt/slideMasters/_rels/slideMaster1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113.xml"/><Relationship Id="rId1" Type="http://schemas.openxmlformats.org/officeDocument/2006/relationships/slideLayout" Target="../slideLayouts/slideLayout120.xml"/></Relationships>
</file>

<file path=ppt/slideMasters/_rels/slideMaster1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114.xml"/><Relationship Id="rId1" Type="http://schemas.openxmlformats.org/officeDocument/2006/relationships/slideLayout" Target="../slideLayouts/slideLayout121.xml"/></Relationships>
</file>

<file path=ppt/slideMasters/_rels/slideMaster1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115.xml"/><Relationship Id="rId1" Type="http://schemas.openxmlformats.org/officeDocument/2006/relationships/slideLayout" Target="../slideLayouts/slideLayout122.xml"/></Relationships>
</file>

<file path=ppt/slideMasters/_rels/slideMaster116.xml.rels><?xml version="1.0" encoding="UTF-8" standalone="yes"?>
<Relationships xmlns="http://schemas.openxmlformats.org/package/2006/relationships"><Relationship Id="rId2" Type="http://schemas.openxmlformats.org/officeDocument/2006/relationships/theme" Target="../theme/theme116.xml"/><Relationship Id="rId1" Type="http://schemas.openxmlformats.org/officeDocument/2006/relationships/slideLayout" Target="../slideLayouts/slideLayout123.xml"/></Relationships>
</file>

<file path=ppt/slideMasters/_rels/slideMaster117.xml.rels><?xml version="1.0" encoding="UTF-8" standalone="yes"?>
<Relationships xmlns="http://schemas.openxmlformats.org/package/2006/relationships"><Relationship Id="rId2" Type="http://schemas.openxmlformats.org/officeDocument/2006/relationships/theme" Target="../theme/theme117.xml"/><Relationship Id="rId1" Type="http://schemas.openxmlformats.org/officeDocument/2006/relationships/slideLayout" Target="../slideLayouts/slideLayout124.xml"/></Relationships>
</file>

<file path=ppt/slideMasters/_rels/slideMaster118.xml.rels><?xml version="1.0" encoding="UTF-8" standalone="yes"?>
<Relationships xmlns="http://schemas.openxmlformats.org/package/2006/relationships"><Relationship Id="rId2" Type="http://schemas.openxmlformats.org/officeDocument/2006/relationships/theme" Target="../theme/theme118.xml"/><Relationship Id="rId1" Type="http://schemas.openxmlformats.org/officeDocument/2006/relationships/slideLayout" Target="../slideLayouts/slideLayout125.xml"/></Relationships>
</file>

<file path=ppt/slideMasters/_rels/slideMaster119.xml.rels><?xml version="1.0" encoding="UTF-8" standalone="yes"?>
<Relationships xmlns="http://schemas.openxmlformats.org/package/2006/relationships"><Relationship Id="rId2" Type="http://schemas.openxmlformats.org/officeDocument/2006/relationships/theme" Target="../theme/theme119.xml"/><Relationship Id="rId1"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120.xml.rels><?xml version="1.0" encoding="UTF-8" standalone="yes"?>
<Relationships xmlns="http://schemas.openxmlformats.org/package/2006/relationships"><Relationship Id="rId2" Type="http://schemas.openxmlformats.org/officeDocument/2006/relationships/theme" Target="../theme/theme120.xml"/><Relationship Id="rId1" Type="http://schemas.openxmlformats.org/officeDocument/2006/relationships/slideLayout" Target="../slideLayouts/slideLayout127.xml"/></Relationships>
</file>

<file path=ppt/slideMasters/_rels/slideMaster121.xml.rels><?xml version="1.0" encoding="UTF-8" standalone="yes"?>
<Relationships xmlns="http://schemas.openxmlformats.org/package/2006/relationships"><Relationship Id="rId2" Type="http://schemas.openxmlformats.org/officeDocument/2006/relationships/theme" Target="../theme/theme121.xml"/><Relationship Id="rId1" Type="http://schemas.openxmlformats.org/officeDocument/2006/relationships/slideLayout" Target="../slideLayouts/slideLayout128.xml"/></Relationships>
</file>

<file path=ppt/slideMasters/_rels/slideMaster122.xml.rels><?xml version="1.0" encoding="UTF-8" standalone="yes"?>
<Relationships xmlns="http://schemas.openxmlformats.org/package/2006/relationships"><Relationship Id="rId2" Type="http://schemas.openxmlformats.org/officeDocument/2006/relationships/theme" Target="../theme/theme122.xml"/><Relationship Id="rId1" Type="http://schemas.openxmlformats.org/officeDocument/2006/relationships/slideLayout" Target="../slideLayouts/slideLayout129.xml"/></Relationships>
</file>

<file path=ppt/slideMasters/_rels/slideMaster123.xml.rels><?xml version="1.0" encoding="UTF-8" standalone="yes"?>
<Relationships xmlns="http://schemas.openxmlformats.org/package/2006/relationships"><Relationship Id="rId3" Type="http://schemas.openxmlformats.org/officeDocument/2006/relationships/slideLayout" Target="../slideLayouts/slideLayout13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4" Type="http://schemas.openxmlformats.org/officeDocument/2006/relationships/theme" Target="../theme/theme123.xml"/></Relationships>
</file>

<file path=ppt/slideMasters/_rels/slideMaster124.xml.rels><?xml version="1.0" encoding="UTF-8" standalone="yes"?>
<Relationships xmlns="http://schemas.openxmlformats.org/package/2006/relationships"><Relationship Id="rId2" Type="http://schemas.openxmlformats.org/officeDocument/2006/relationships/theme" Target="../theme/theme124.xml"/><Relationship Id="rId1" Type="http://schemas.openxmlformats.org/officeDocument/2006/relationships/slideLayout" Target="../slideLayouts/slideLayout133.xml"/></Relationships>
</file>

<file path=ppt/slideMasters/_rels/slideMaster125.xml.rels><?xml version="1.0" encoding="UTF-8" standalone="yes"?>
<Relationships xmlns="http://schemas.openxmlformats.org/package/2006/relationships"><Relationship Id="rId2" Type="http://schemas.openxmlformats.org/officeDocument/2006/relationships/theme" Target="../theme/theme125.xml"/><Relationship Id="rId1" Type="http://schemas.openxmlformats.org/officeDocument/2006/relationships/slideLayout" Target="../slideLayouts/slideLayout134.xml"/></Relationships>
</file>

<file path=ppt/slideMasters/_rels/slideMaster126.xml.rels><?xml version="1.0" encoding="UTF-8" standalone="yes"?>
<Relationships xmlns="http://schemas.openxmlformats.org/package/2006/relationships"><Relationship Id="rId2" Type="http://schemas.openxmlformats.org/officeDocument/2006/relationships/theme" Target="../theme/theme126.xml"/><Relationship Id="rId1" Type="http://schemas.openxmlformats.org/officeDocument/2006/relationships/slideLayout" Target="../slideLayouts/slideLayout135.xml"/></Relationships>
</file>

<file path=ppt/slideMasters/_rels/slideMaster127.xml.rels><?xml version="1.0" encoding="UTF-8" standalone="yes"?>
<Relationships xmlns="http://schemas.openxmlformats.org/package/2006/relationships"><Relationship Id="rId2" Type="http://schemas.openxmlformats.org/officeDocument/2006/relationships/theme" Target="../theme/theme127.xml"/><Relationship Id="rId1" Type="http://schemas.openxmlformats.org/officeDocument/2006/relationships/slideLayout" Target="../slideLayouts/slideLayout136.xml"/></Relationships>
</file>

<file path=ppt/slideMasters/_rels/slideMaster128.xml.rels><?xml version="1.0" encoding="UTF-8" standalone="yes"?>
<Relationships xmlns="http://schemas.openxmlformats.org/package/2006/relationships"><Relationship Id="rId2" Type="http://schemas.openxmlformats.org/officeDocument/2006/relationships/theme" Target="../theme/theme128.xml"/><Relationship Id="rId1" Type="http://schemas.openxmlformats.org/officeDocument/2006/relationships/slideLayout" Target="../slideLayouts/slideLayout137.xml"/></Relationships>
</file>

<file path=ppt/slideMasters/_rels/slideMaster129.xml.rels><?xml version="1.0" encoding="UTF-8" standalone="yes"?>
<Relationships xmlns="http://schemas.openxmlformats.org/package/2006/relationships"><Relationship Id="rId2" Type="http://schemas.openxmlformats.org/officeDocument/2006/relationships/theme" Target="../theme/theme129.xml"/><Relationship Id="rId1"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3.xml"/></Relationships>
</file>

<file path=ppt/slideMasters/_rels/slideMaster130.xml.rels><?xml version="1.0" encoding="UTF-8" standalone="yes"?>
<Relationships xmlns="http://schemas.openxmlformats.org/package/2006/relationships"><Relationship Id="rId2" Type="http://schemas.openxmlformats.org/officeDocument/2006/relationships/theme" Target="../theme/theme130.xml"/><Relationship Id="rId1" Type="http://schemas.openxmlformats.org/officeDocument/2006/relationships/slideLayout" Target="../slideLayouts/slideLayout139.xml"/></Relationships>
</file>

<file path=ppt/slideMasters/_rels/slideMaster131.xml.rels><?xml version="1.0" encoding="UTF-8" standalone="yes"?>
<Relationships xmlns="http://schemas.openxmlformats.org/package/2006/relationships"><Relationship Id="rId2" Type="http://schemas.openxmlformats.org/officeDocument/2006/relationships/theme" Target="../theme/theme131.xml"/><Relationship Id="rId1" Type="http://schemas.openxmlformats.org/officeDocument/2006/relationships/slideLayout" Target="../slideLayouts/slideLayout140.xml"/></Relationships>
</file>

<file path=ppt/slideMasters/_rels/slideMaster132.xml.rels><?xml version="1.0" encoding="UTF-8" standalone="yes"?>
<Relationships xmlns="http://schemas.openxmlformats.org/package/2006/relationships"><Relationship Id="rId2" Type="http://schemas.openxmlformats.org/officeDocument/2006/relationships/theme" Target="../theme/theme132.xml"/><Relationship Id="rId1" Type="http://schemas.openxmlformats.org/officeDocument/2006/relationships/slideLayout" Target="../slideLayouts/slideLayout141.xml"/></Relationships>
</file>

<file path=ppt/slideMasters/_rels/slideMaster133.xml.rels><?xml version="1.0" encoding="UTF-8" standalone="yes"?>
<Relationships xmlns="http://schemas.openxmlformats.org/package/2006/relationships"><Relationship Id="rId2" Type="http://schemas.openxmlformats.org/officeDocument/2006/relationships/theme" Target="../theme/theme133.xml"/><Relationship Id="rId1" Type="http://schemas.openxmlformats.org/officeDocument/2006/relationships/slideLayout" Target="../slideLayouts/slideLayout142.xml"/></Relationships>
</file>

<file path=ppt/slideMasters/_rels/slideMaster134.xml.rels><?xml version="1.0" encoding="UTF-8" standalone="yes"?>
<Relationships xmlns="http://schemas.openxmlformats.org/package/2006/relationships"><Relationship Id="rId2" Type="http://schemas.openxmlformats.org/officeDocument/2006/relationships/theme" Target="../theme/theme134.xml"/><Relationship Id="rId1" Type="http://schemas.openxmlformats.org/officeDocument/2006/relationships/slideLayout" Target="../slideLayouts/slideLayout143.xml"/></Relationships>
</file>

<file path=ppt/slideMasters/_rels/slideMaster135.xml.rels><?xml version="1.0" encoding="UTF-8" standalone="yes"?>
<Relationships xmlns="http://schemas.openxmlformats.org/package/2006/relationships"><Relationship Id="rId2" Type="http://schemas.openxmlformats.org/officeDocument/2006/relationships/theme" Target="../theme/theme135.xml"/><Relationship Id="rId1" Type="http://schemas.openxmlformats.org/officeDocument/2006/relationships/slideLayout" Target="../slideLayouts/slideLayout144.xml"/></Relationships>
</file>

<file path=ppt/slideMasters/_rels/slideMaster136.xml.rels><?xml version="1.0" encoding="UTF-8" standalone="yes"?>
<Relationships xmlns="http://schemas.openxmlformats.org/package/2006/relationships"><Relationship Id="rId2" Type="http://schemas.openxmlformats.org/officeDocument/2006/relationships/theme" Target="../theme/theme136.xml"/><Relationship Id="rId1" Type="http://schemas.openxmlformats.org/officeDocument/2006/relationships/slideLayout" Target="../slideLayouts/slideLayout145.xml"/></Relationships>
</file>

<file path=ppt/slideMasters/_rels/slideMaster137.xml.rels><?xml version="1.0" encoding="UTF-8" standalone="yes"?>
<Relationships xmlns="http://schemas.openxmlformats.org/package/2006/relationships"><Relationship Id="rId2" Type="http://schemas.openxmlformats.org/officeDocument/2006/relationships/theme" Target="../theme/theme137.xml"/><Relationship Id="rId1" Type="http://schemas.openxmlformats.org/officeDocument/2006/relationships/slideLayout" Target="../slideLayouts/slideLayout146.xml"/></Relationships>
</file>

<file path=ppt/slideMasters/_rels/slideMaster138.xml.rels><?xml version="1.0" encoding="UTF-8" standalone="yes"?>
<Relationships xmlns="http://schemas.openxmlformats.org/package/2006/relationships"><Relationship Id="rId2" Type="http://schemas.openxmlformats.org/officeDocument/2006/relationships/theme" Target="../theme/theme138.xml"/><Relationship Id="rId1" Type="http://schemas.openxmlformats.org/officeDocument/2006/relationships/slideLayout" Target="../slideLayouts/slideLayout147.xml"/></Relationships>
</file>

<file path=ppt/slideMasters/_rels/slideMaster139.xml.rels><?xml version="1.0" encoding="UTF-8" standalone="yes"?>
<Relationships xmlns="http://schemas.openxmlformats.org/package/2006/relationships"><Relationship Id="rId2" Type="http://schemas.openxmlformats.org/officeDocument/2006/relationships/theme" Target="../theme/theme139.xml"/><Relationship Id="rId1"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4.xml"/></Relationships>
</file>

<file path=ppt/slideMasters/_rels/slideMaster140.xml.rels><?xml version="1.0" encoding="UTF-8" standalone="yes"?>
<Relationships xmlns="http://schemas.openxmlformats.org/package/2006/relationships"><Relationship Id="rId2" Type="http://schemas.openxmlformats.org/officeDocument/2006/relationships/theme" Target="../theme/theme140.xml"/><Relationship Id="rId1" Type="http://schemas.openxmlformats.org/officeDocument/2006/relationships/slideLayout" Target="../slideLayouts/slideLayout149.xml"/></Relationships>
</file>

<file path=ppt/slideMasters/_rels/slideMaster141.xml.rels><?xml version="1.0" encoding="UTF-8" standalone="yes"?>
<Relationships xmlns="http://schemas.openxmlformats.org/package/2006/relationships"><Relationship Id="rId2" Type="http://schemas.openxmlformats.org/officeDocument/2006/relationships/theme" Target="../theme/theme141.xml"/><Relationship Id="rId1" Type="http://schemas.openxmlformats.org/officeDocument/2006/relationships/slideLayout" Target="../slideLayouts/slideLayout150.xml"/></Relationships>
</file>

<file path=ppt/slideMasters/_rels/slideMaster142.xml.rels><?xml version="1.0" encoding="UTF-8" standalone="yes"?>
<Relationships xmlns="http://schemas.openxmlformats.org/package/2006/relationships"><Relationship Id="rId2" Type="http://schemas.openxmlformats.org/officeDocument/2006/relationships/theme" Target="../theme/theme142.xml"/><Relationship Id="rId1" Type="http://schemas.openxmlformats.org/officeDocument/2006/relationships/slideLayout" Target="../slideLayouts/slideLayout151.xml"/></Relationships>
</file>

<file path=ppt/slideMasters/_rels/slideMaster143.xml.rels><?xml version="1.0" encoding="UTF-8" standalone="yes"?>
<Relationships xmlns="http://schemas.openxmlformats.org/package/2006/relationships"><Relationship Id="rId2" Type="http://schemas.openxmlformats.org/officeDocument/2006/relationships/theme" Target="../theme/theme143.xml"/><Relationship Id="rId1" Type="http://schemas.openxmlformats.org/officeDocument/2006/relationships/slideLayout" Target="../slideLayouts/slideLayout152.xml"/></Relationships>
</file>

<file path=ppt/slideMasters/_rels/slideMaster144.xml.rels><?xml version="1.0" encoding="UTF-8" standalone="yes"?>
<Relationships xmlns="http://schemas.openxmlformats.org/package/2006/relationships"><Relationship Id="rId2" Type="http://schemas.openxmlformats.org/officeDocument/2006/relationships/theme" Target="../theme/theme144.xml"/><Relationship Id="rId1" Type="http://schemas.openxmlformats.org/officeDocument/2006/relationships/slideLayout" Target="../slideLayouts/slideLayout153.xml"/></Relationships>
</file>

<file path=ppt/slideMasters/_rels/slideMaster145.xml.rels><?xml version="1.0" encoding="UTF-8" standalone="yes"?>
<Relationships xmlns="http://schemas.openxmlformats.org/package/2006/relationships"><Relationship Id="rId2" Type="http://schemas.openxmlformats.org/officeDocument/2006/relationships/theme" Target="../theme/theme145.xml"/><Relationship Id="rId1" Type="http://schemas.openxmlformats.org/officeDocument/2006/relationships/slideLayout" Target="../slideLayouts/slideLayout154.xml"/></Relationships>
</file>

<file path=ppt/slideMasters/_rels/slideMaster146.xml.rels><?xml version="1.0" encoding="UTF-8" standalone="yes"?>
<Relationships xmlns="http://schemas.openxmlformats.org/package/2006/relationships"><Relationship Id="rId2" Type="http://schemas.openxmlformats.org/officeDocument/2006/relationships/theme" Target="../theme/theme146.xml"/><Relationship Id="rId1" Type="http://schemas.openxmlformats.org/officeDocument/2006/relationships/slideLayout" Target="../slideLayouts/slideLayout155.xml"/></Relationships>
</file>

<file path=ppt/slideMasters/_rels/slideMaster147.xml.rels><?xml version="1.0" encoding="UTF-8" standalone="yes"?>
<Relationships xmlns="http://schemas.openxmlformats.org/package/2006/relationships"><Relationship Id="rId2" Type="http://schemas.openxmlformats.org/officeDocument/2006/relationships/theme" Target="../theme/theme147.xml"/><Relationship Id="rId1" Type="http://schemas.openxmlformats.org/officeDocument/2006/relationships/slideLayout" Target="../slideLayouts/slideLayout156.xml"/></Relationships>
</file>

<file path=ppt/slideMasters/_rels/slideMaster148.xml.rels><?xml version="1.0" encoding="UTF-8" standalone="yes"?>
<Relationships xmlns="http://schemas.openxmlformats.org/package/2006/relationships"><Relationship Id="rId2" Type="http://schemas.openxmlformats.org/officeDocument/2006/relationships/theme" Target="../theme/theme148.xml"/><Relationship Id="rId1" Type="http://schemas.openxmlformats.org/officeDocument/2006/relationships/slideLayout" Target="../slideLayouts/slideLayout157.xml"/></Relationships>
</file>

<file path=ppt/slideMasters/_rels/slideMaster149.xml.rels><?xml version="1.0" encoding="UTF-8" standalone="yes"?>
<Relationships xmlns="http://schemas.openxmlformats.org/package/2006/relationships"><Relationship Id="rId2" Type="http://schemas.openxmlformats.org/officeDocument/2006/relationships/theme" Target="../theme/theme149.xml"/><Relationship Id="rId1"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5.xml"/></Relationships>
</file>

<file path=ppt/slideMasters/_rels/slideMaster150.xml.rels><?xml version="1.0" encoding="UTF-8" standalone="yes"?>
<Relationships xmlns="http://schemas.openxmlformats.org/package/2006/relationships"><Relationship Id="rId2" Type="http://schemas.openxmlformats.org/officeDocument/2006/relationships/theme" Target="../theme/theme150.xml"/><Relationship Id="rId1" Type="http://schemas.openxmlformats.org/officeDocument/2006/relationships/slideLayout" Target="../slideLayouts/slideLayout159.xml"/></Relationships>
</file>

<file path=ppt/slideMasters/_rels/slideMaster151.xml.rels><?xml version="1.0" encoding="UTF-8" standalone="yes"?>
<Relationships xmlns="http://schemas.openxmlformats.org/package/2006/relationships"><Relationship Id="rId2" Type="http://schemas.openxmlformats.org/officeDocument/2006/relationships/theme" Target="../theme/theme151.xml"/><Relationship Id="rId1" Type="http://schemas.openxmlformats.org/officeDocument/2006/relationships/slideLayout" Target="../slideLayouts/slideLayout160.xml"/></Relationships>
</file>

<file path=ppt/slideMasters/_rels/slideMaster152.xml.rels><?xml version="1.0" encoding="UTF-8" standalone="yes"?>
<Relationships xmlns="http://schemas.openxmlformats.org/package/2006/relationships"><Relationship Id="rId2" Type="http://schemas.openxmlformats.org/officeDocument/2006/relationships/theme" Target="../theme/theme152.xml"/><Relationship Id="rId1" Type="http://schemas.openxmlformats.org/officeDocument/2006/relationships/slideLayout" Target="../slideLayouts/slideLayout161.xml"/></Relationships>
</file>

<file path=ppt/slideMasters/_rels/slideMaster153.xml.rels><?xml version="1.0" encoding="UTF-8" standalone="yes"?>
<Relationships xmlns="http://schemas.openxmlformats.org/package/2006/relationships"><Relationship Id="rId2" Type="http://schemas.openxmlformats.org/officeDocument/2006/relationships/theme" Target="../theme/theme153.xml"/><Relationship Id="rId1" Type="http://schemas.openxmlformats.org/officeDocument/2006/relationships/slideLayout" Target="../slideLayouts/slideLayout162.xml"/></Relationships>
</file>

<file path=ppt/slideMasters/_rels/slideMaster154.xml.rels><?xml version="1.0" encoding="UTF-8" standalone="yes"?>
<Relationships xmlns="http://schemas.openxmlformats.org/package/2006/relationships"><Relationship Id="rId2" Type="http://schemas.openxmlformats.org/officeDocument/2006/relationships/theme" Target="../theme/theme154.xml"/><Relationship Id="rId1" Type="http://schemas.openxmlformats.org/officeDocument/2006/relationships/slideLayout" Target="../slideLayouts/slideLayout163.xml"/></Relationships>
</file>

<file path=ppt/slideMasters/_rels/slideMaster155.xml.rels><?xml version="1.0" encoding="UTF-8" standalone="yes"?>
<Relationships xmlns="http://schemas.openxmlformats.org/package/2006/relationships"><Relationship Id="rId2" Type="http://schemas.openxmlformats.org/officeDocument/2006/relationships/theme" Target="../theme/theme155.xml"/><Relationship Id="rId1" Type="http://schemas.openxmlformats.org/officeDocument/2006/relationships/slideLayout" Target="../slideLayouts/slideLayout164.xml"/></Relationships>
</file>

<file path=ppt/slideMasters/_rels/slideMaster156.xml.rels><?xml version="1.0" encoding="UTF-8" standalone="yes"?>
<Relationships xmlns="http://schemas.openxmlformats.org/package/2006/relationships"><Relationship Id="rId2" Type="http://schemas.openxmlformats.org/officeDocument/2006/relationships/theme" Target="../theme/theme156.xml"/><Relationship Id="rId1" Type="http://schemas.openxmlformats.org/officeDocument/2006/relationships/slideLayout" Target="../slideLayouts/slideLayout165.xml"/></Relationships>
</file>

<file path=ppt/slideMasters/_rels/slideMaster157.xml.rels><?xml version="1.0" encoding="UTF-8" standalone="yes"?>
<Relationships xmlns="http://schemas.openxmlformats.org/package/2006/relationships"><Relationship Id="rId2" Type="http://schemas.openxmlformats.org/officeDocument/2006/relationships/theme" Target="../theme/theme157.xml"/><Relationship Id="rId1" Type="http://schemas.openxmlformats.org/officeDocument/2006/relationships/slideLayout" Target="../slideLayouts/slideLayout166.xml"/></Relationships>
</file>

<file path=ppt/slideMasters/_rels/slideMaster158.xml.rels><?xml version="1.0" encoding="UTF-8" standalone="yes"?>
<Relationships xmlns="http://schemas.openxmlformats.org/package/2006/relationships"><Relationship Id="rId2" Type="http://schemas.openxmlformats.org/officeDocument/2006/relationships/theme" Target="../theme/theme158.xml"/><Relationship Id="rId1" Type="http://schemas.openxmlformats.org/officeDocument/2006/relationships/slideLayout" Target="../slideLayouts/slideLayout167.xml"/></Relationships>
</file>

<file path=ppt/slideMasters/_rels/slideMaster159.xml.rels><?xml version="1.0" encoding="UTF-8" standalone="yes"?>
<Relationships xmlns="http://schemas.openxmlformats.org/package/2006/relationships"><Relationship Id="rId2" Type="http://schemas.openxmlformats.org/officeDocument/2006/relationships/theme" Target="../theme/theme159.xml"/><Relationship Id="rId1"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6.xml"/></Relationships>
</file>

<file path=ppt/slideMasters/_rels/slideMaster160.xml.rels><?xml version="1.0" encoding="UTF-8" standalone="yes"?>
<Relationships xmlns="http://schemas.openxmlformats.org/package/2006/relationships"><Relationship Id="rId2" Type="http://schemas.openxmlformats.org/officeDocument/2006/relationships/theme" Target="../theme/theme160.xml"/><Relationship Id="rId1" Type="http://schemas.openxmlformats.org/officeDocument/2006/relationships/slideLayout" Target="../slideLayouts/slideLayout169.xml"/></Relationships>
</file>

<file path=ppt/slideMasters/_rels/slideMaster161.xml.rels><?xml version="1.0" encoding="UTF-8" standalone="yes"?>
<Relationships xmlns="http://schemas.openxmlformats.org/package/2006/relationships"><Relationship Id="rId2" Type="http://schemas.openxmlformats.org/officeDocument/2006/relationships/theme" Target="../theme/theme161.xml"/><Relationship Id="rId1" Type="http://schemas.openxmlformats.org/officeDocument/2006/relationships/slideLayout" Target="../slideLayouts/slideLayout170.xml"/></Relationships>
</file>

<file path=ppt/slideMasters/_rels/slideMaster162.xml.rels><?xml version="1.0" encoding="UTF-8" standalone="yes"?>
<Relationships xmlns="http://schemas.openxmlformats.org/package/2006/relationships"><Relationship Id="rId2" Type="http://schemas.openxmlformats.org/officeDocument/2006/relationships/theme" Target="../theme/theme162.xml"/><Relationship Id="rId1" Type="http://schemas.openxmlformats.org/officeDocument/2006/relationships/slideLayout" Target="../slideLayouts/slideLayout171.xml"/></Relationships>
</file>

<file path=ppt/slideMasters/_rels/slideMaster163.xml.rels><?xml version="1.0" encoding="UTF-8" standalone="yes"?>
<Relationships xmlns="http://schemas.openxmlformats.org/package/2006/relationships"><Relationship Id="rId2" Type="http://schemas.openxmlformats.org/officeDocument/2006/relationships/theme" Target="../theme/theme163.xml"/><Relationship Id="rId1" Type="http://schemas.openxmlformats.org/officeDocument/2006/relationships/slideLayout" Target="../slideLayouts/slideLayout172.xml"/></Relationships>
</file>

<file path=ppt/slideMasters/_rels/slideMaster164.xml.rels><?xml version="1.0" encoding="UTF-8" standalone="yes"?>
<Relationships xmlns="http://schemas.openxmlformats.org/package/2006/relationships"><Relationship Id="rId2" Type="http://schemas.openxmlformats.org/officeDocument/2006/relationships/theme" Target="../theme/theme164.xml"/><Relationship Id="rId1" Type="http://schemas.openxmlformats.org/officeDocument/2006/relationships/slideLayout" Target="../slideLayouts/slideLayout173.xml"/></Relationships>
</file>

<file path=ppt/slideMasters/_rels/slideMaster165.xml.rels><?xml version="1.0" encoding="UTF-8" standalone="yes"?>
<Relationships xmlns="http://schemas.openxmlformats.org/package/2006/relationships"><Relationship Id="rId2" Type="http://schemas.openxmlformats.org/officeDocument/2006/relationships/theme" Target="../theme/theme165.xml"/><Relationship Id="rId1" Type="http://schemas.openxmlformats.org/officeDocument/2006/relationships/slideLayout" Target="../slideLayouts/slideLayout174.xml"/></Relationships>
</file>

<file path=ppt/slideMasters/_rels/slideMaster166.xml.rels><?xml version="1.0" encoding="UTF-8" standalone="yes"?>
<Relationships xmlns="http://schemas.openxmlformats.org/package/2006/relationships"><Relationship Id="rId2" Type="http://schemas.openxmlformats.org/officeDocument/2006/relationships/theme" Target="../theme/theme166.xml"/><Relationship Id="rId1" Type="http://schemas.openxmlformats.org/officeDocument/2006/relationships/slideLayout" Target="../slideLayouts/slideLayout175.xml"/></Relationships>
</file>

<file path=ppt/slideMasters/_rels/slideMaster167.xml.rels><?xml version="1.0" encoding="UTF-8" standalone="yes"?>
<Relationships xmlns="http://schemas.openxmlformats.org/package/2006/relationships"><Relationship Id="rId2" Type="http://schemas.openxmlformats.org/officeDocument/2006/relationships/theme" Target="../theme/theme167.xml"/><Relationship Id="rId1" Type="http://schemas.openxmlformats.org/officeDocument/2006/relationships/slideLayout" Target="../slideLayouts/slideLayout176.xml"/></Relationships>
</file>

<file path=ppt/slideMasters/_rels/slideMaster168.xml.rels><?xml version="1.0" encoding="UTF-8" standalone="yes"?>
<Relationships xmlns="http://schemas.openxmlformats.org/package/2006/relationships"><Relationship Id="rId2" Type="http://schemas.openxmlformats.org/officeDocument/2006/relationships/theme" Target="../theme/theme168.xml"/><Relationship Id="rId1" Type="http://schemas.openxmlformats.org/officeDocument/2006/relationships/slideLayout" Target="../slideLayouts/slideLayout177.xml"/></Relationships>
</file>

<file path=ppt/slideMasters/_rels/slideMaster169.xml.rels><?xml version="1.0" encoding="UTF-8" standalone="yes"?>
<Relationships xmlns="http://schemas.openxmlformats.org/package/2006/relationships"><Relationship Id="rId2" Type="http://schemas.openxmlformats.org/officeDocument/2006/relationships/theme" Target="../theme/theme169.xml"/><Relationship Id="rId1"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7.xml"/></Relationships>
</file>

<file path=ppt/slideMasters/_rels/slideMaster170.xml.rels><?xml version="1.0" encoding="UTF-8" standalone="yes"?>
<Relationships xmlns="http://schemas.openxmlformats.org/package/2006/relationships"><Relationship Id="rId2" Type="http://schemas.openxmlformats.org/officeDocument/2006/relationships/theme" Target="../theme/theme170.xml"/><Relationship Id="rId1" Type="http://schemas.openxmlformats.org/officeDocument/2006/relationships/slideLayout" Target="../slideLayouts/slideLayout179.xml"/></Relationships>
</file>

<file path=ppt/slideMasters/_rels/slideMaster171.xml.rels><?xml version="1.0" encoding="UTF-8" standalone="yes"?>
<Relationships xmlns="http://schemas.openxmlformats.org/package/2006/relationships"><Relationship Id="rId2" Type="http://schemas.openxmlformats.org/officeDocument/2006/relationships/theme" Target="../theme/theme171.xml"/><Relationship Id="rId1" Type="http://schemas.openxmlformats.org/officeDocument/2006/relationships/slideLayout" Target="../slideLayouts/slideLayout180.xml"/></Relationships>
</file>

<file path=ppt/slideMasters/_rels/slideMaster172.xml.rels><?xml version="1.0" encoding="UTF-8" standalone="yes"?>
<Relationships xmlns="http://schemas.openxmlformats.org/package/2006/relationships"><Relationship Id="rId2" Type="http://schemas.openxmlformats.org/officeDocument/2006/relationships/theme" Target="../theme/theme172.xml"/><Relationship Id="rId1" Type="http://schemas.openxmlformats.org/officeDocument/2006/relationships/slideLayout" Target="../slideLayouts/slideLayout181.xml"/></Relationships>
</file>

<file path=ppt/slideMasters/_rels/slideMaster173.xml.rels><?xml version="1.0" encoding="UTF-8" standalone="yes"?>
<Relationships xmlns="http://schemas.openxmlformats.org/package/2006/relationships"><Relationship Id="rId2" Type="http://schemas.openxmlformats.org/officeDocument/2006/relationships/theme" Target="../theme/theme173.xml"/><Relationship Id="rId1" Type="http://schemas.openxmlformats.org/officeDocument/2006/relationships/slideLayout" Target="../slideLayouts/slideLayout182.xml"/></Relationships>
</file>

<file path=ppt/slideMasters/_rels/slideMaster174.xml.rels><?xml version="1.0" encoding="UTF-8" standalone="yes"?>
<Relationships xmlns="http://schemas.openxmlformats.org/package/2006/relationships"><Relationship Id="rId2" Type="http://schemas.openxmlformats.org/officeDocument/2006/relationships/theme" Target="../theme/theme174.xml"/><Relationship Id="rId1" Type="http://schemas.openxmlformats.org/officeDocument/2006/relationships/slideLayout" Target="../slideLayouts/slideLayout183.xml"/></Relationships>
</file>

<file path=ppt/slideMasters/_rels/slideMaster175.xml.rels><?xml version="1.0" encoding="UTF-8" standalone="yes"?>
<Relationships xmlns="http://schemas.openxmlformats.org/package/2006/relationships"><Relationship Id="rId2" Type="http://schemas.openxmlformats.org/officeDocument/2006/relationships/theme" Target="../theme/theme175.xml"/><Relationship Id="rId1" Type="http://schemas.openxmlformats.org/officeDocument/2006/relationships/slideLayout" Target="../slideLayouts/slideLayout184.xml"/></Relationships>
</file>

<file path=ppt/slideMasters/_rels/slideMaster176.xml.rels><?xml version="1.0" encoding="UTF-8" standalone="yes"?>
<Relationships xmlns="http://schemas.openxmlformats.org/package/2006/relationships"><Relationship Id="rId2" Type="http://schemas.openxmlformats.org/officeDocument/2006/relationships/theme" Target="../theme/theme176.xml"/><Relationship Id="rId1" Type="http://schemas.openxmlformats.org/officeDocument/2006/relationships/slideLayout" Target="../slideLayouts/slideLayout185.xml"/></Relationships>
</file>

<file path=ppt/slideMasters/_rels/slideMaster177.xml.rels><?xml version="1.0" encoding="UTF-8" standalone="yes"?>
<Relationships xmlns="http://schemas.openxmlformats.org/package/2006/relationships"><Relationship Id="rId2" Type="http://schemas.openxmlformats.org/officeDocument/2006/relationships/theme" Target="../theme/theme177.xml"/><Relationship Id="rId1" Type="http://schemas.openxmlformats.org/officeDocument/2006/relationships/slideLayout" Target="../slideLayouts/slideLayout186.xml"/></Relationships>
</file>

<file path=ppt/slideMasters/_rels/slideMaster178.xml.rels><?xml version="1.0" encoding="UTF-8" standalone="yes"?>
<Relationships xmlns="http://schemas.openxmlformats.org/package/2006/relationships"><Relationship Id="rId2" Type="http://schemas.openxmlformats.org/officeDocument/2006/relationships/theme" Target="../theme/theme178.xml"/><Relationship Id="rId1" Type="http://schemas.openxmlformats.org/officeDocument/2006/relationships/slideLayout" Target="../slideLayouts/slideLayout187.xml"/></Relationships>
</file>

<file path=ppt/slideMasters/_rels/slideMaster179.xml.rels><?xml version="1.0" encoding="UTF-8" standalone="yes"?>
<Relationships xmlns="http://schemas.openxmlformats.org/package/2006/relationships"><Relationship Id="rId2" Type="http://schemas.openxmlformats.org/officeDocument/2006/relationships/theme" Target="../theme/theme179.xml"/><Relationship Id="rId1"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8.xml"/></Relationships>
</file>

<file path=ppt/slideMasters/_rels/slideMaster180.xml.rels><?xml version="1.0" encoding="UTF-8" standalone="yes"?>
<Relationships xmlns="http://schemas.openxmlformats.org/package/2006/relationships"><Relationship Id="rId2" Type="http://schemas.openxmlformats.org/officeDocument/2006/relationships/theme" Target="../theme/theme180.xml"/><Relationship Id="rId1" Type="http://schemas.openxmlformats.org/officeDocument/2006/relationships/slideLayout" Target="../slideLayouts/slideLayout189.xml"/></Relationships>
</file>

<file path=ppt/slideMasters/_rels/slideMaster181.xml.rels><?xml version="1.0" encoding="UTF-8" standalone="yes"?>
<Relationships xmlns="http://schemas.openxmlformats.org/package/2006/relationships"><Relationship Id="rId2" Type="http://schemas.openxmlformats.org/officeDocument/2006/relationships/theme" Target="../theme/theme181.xml"/><Relationship Id="rId1" Type="http://schemas.openxmlformats.org/officeDocument/2006/relationships/slideLayout" Target="../slideLayouts/slideLayout190.xml"/></Relationships>
</file>

<file path=ppt/slideMasters/_rels/slideMaster182.xml.rels><?xml version="1.0" encoding="UTF-8" standalone="yes"?>
<Relationships xmlns="http://schemas.openxmlformats.org/package/2006/relationships"><Relationship Id="rId2" Type="http://schemas.openxmlformats.org/officeDocument/2006/relationships/theme" Target="../theme/theme182.xml"/><Relationship Id="rId1" Type="http://schemas.openxmlformats.org/officeDocument/2006/relationships/slideLayout" Target="../slideLayouts/slideLayout191.xml"/></Relationships>
</file>

<file path=ppt/slideMasters/_rels/slideMaster183.xml.rels><?xml version="1.0" encoding="UTF-8" standalone="yes"?>
<Relationships xmlns="http://schemas.openxmlformats.org/package/2006/relationships"><Relationship Id="rId2" Type="http://schemas.openxmlformats.org/officeDocument/2006/relationships/theme" Target="../theme/theme183.xml"/><Relationship Id="rId1" Type="http://schemas.openxmlformats.org/officeDocument/2006/relationships/slideLayout" Target="../slideLayouts/slideLayout192.xml"/></Relationships>
</file>

<file path=ppt/slideMasters/_rels/slideMaster184.xml.rels><?xml version="1.0" encoding="UTF-8" standalone="yes"?>
<Relationships xmlns="http://schemas.openxmlformats.org/package/2006/relationships"><Relationship Id="rId2" Type="http://schemas.openxmlformats.org/officeDocument/2006/relationships/theme" Target="../theme/theme184.xml"/><Relationship Id="rId1" Type="http://schemas.openxmlformats.org/officeDocument/2006/relationships/slideLayout" Target="../slideLayouts/slideLayout193.xml"/></Relationships>
</file>

<file path=ppt/slideMasters/_rels/slideMaster185.xml.rels><?xml version="1.0" encoding="UTF-8" standalone="yes"?>
<Relationships xmlns="http://schemas.openxmlformats.org/package/2006/relationships"><Relationship Id="rId2" Type="http://schemas.openxmlformats.org/officeDocument/2006/relationships/theme" Target="../theme/theme185.xml"/><Relationship Id="rId1" Type="http://schemas.openxmlformats.org/officeDocument/2006/relationships/slideLayout" Target="../slideLayouts/slideLayout194.xml"/></Relationships>
</file>

<file path=ppt/slideMasters/_rels/slideMaster186.xml.rels><?xml version="1.0" encoding="UTF-8" standalone="yes"?>
<Relationships xmlns="http://schemas.openxmlformats.org/package/2006/relationships"><Relationship Id="rId2" Type="http://schemas.openxmlformats.org/officeDocument/2006/relationships/theme" Target="../theme/theme186.xml"/><Relationship Id="rId1" Type="http://schemas.openxmlformats.org/officeDocument/2006/relationships/slideLayout" Target="../slideLayouts/slideLayout195.xml"/></Relationships>
</file>

<file path=ppt/slideMasters/_rels/slideMaster187.xml.rels><?xml version="1.0" encoding="UTF-8" standalone="yes"?>
<Relationships xmlns="http://schemas.openxmlformats.org/package/2006/relationships"><Relationship Id="rId2" Type="http://schemas.openxmlformats.org/officeDocument/2006/relationships/theme" Target="../theme/theme187.xml"/><Relationship Id="rId1" Type="http://schemas.openxmlformats.org/officeDocument/2006/relationships/slideLayout" Target="../slideLayouts/slideLayout196.xml"/></Relationships>
</file>

<file path=ppt/slideMasters/_rels/slideMaster188.xml.rels><?xml version="1.0" encoding="UTF-8" standalone="yes"?>
<Relationships xmlns="http://schemas.openxmlformats.org/package/2006/relationships"><Relationship Id="rId2" Type="http://schemas.openxmlformats.org/officeDocument/2006/relationships/theme" Target="../theme/theme188.xml"/><Relationship Id="rId1" Type="http://schemas.openxmlformats.org/officeDocument/2006/relationships/slideLayout" Target="../slideLayouts/slideLayout197.xml"/></Relationships>
</file>

<file path=ppt/slideMasters/_rels/slideMaster189.xml.rels><?xml version="1.0" encoding="UTF-8" standalone="yes"?>
<Relationships xmlns="http://schemas.openxmlformats.org/package/2006/relationships"><Relationship Id="rId2" Type="http://schemas.openxmlformats.org/officeDocument/2006/relationships/theme" Target="../theme/theme189.xml"/><Relationship Id="rId1"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9.xml"/></Relationships>
</file>

<file path=ppt/slideMasters/_rels/slideMaster190.xml.rels><?xml version="1.0" encoding="UTF-8" standalone="yes"?>
<Relationships xmlns="http://schemas.openxmlformats.org/package/2006/relationships"><Relationship Id="rId2" Type="http://schemas.openxmlformats.org/officeDocument/2006/relationships/theme" Target="../theme/theme190.xml"/><Relationship Id="rId1" Type="http://schemas.openxmlformats.org/officeDocument/2006/relationships/slideLayout" Target="../slideLayouts/slideLayout199.xml"/></Relationships>
</file>

<file path=ppt/slideMasters/_rels/slideMaster191.xml.rels><?xml version="1.0" encoding="UTF-8" standalone="yes"?>
<Relationships xmlns="http://schemas.openxmlformats.org/package/2006/relationships"><Relationship Id="rId2" Type="http://schemas.openxmlformats.org/officeDocument/2006/relationships/theme" Target="../theme/theme191.xml"/><Relationship Id="rId1" Type="http://schemas.openxmlformats.org/officeDocument/2006/relationships/slideLayout" Target="../slideLayouts/slideLayout200.xml"/></Relationships>
</file>

<file path=ppt/slideMasters/_rels/slideMaster192.xml.rels><?xml version="1.0" encoding="UTF-8" standalone="yes"?>
<Relationships xmlns="http://schemas.openxmlformats.org/package/2006/relationships"><Relationship Id="rId2" Type="http://schemas.openxmlformats.org/officeDocument/2006/relationships/theme" Target="../theme/theme192.xml"/><Relationship Id="rId1" Type="http://schemas.openxmlformats.org/officeDocument/2006/relationships/slideLayout" Target="../slideLayouts/slideLayout201.xml"/></Relationships>
</file>

<file path=ppt/slideMasters/_rels/slideMaster193.xml.rels><?xml version="1.0" encoding="UTF-8" standalone="yes"?>
<Relationships xmlns="http://schemas.openxmlformats.org/package/2006/relationships"><Relationship Id="rId2" Type="http://schemas.openxmlformats.org/officeDocument/2006/relationships/theme" Target="../theme/theme193.xml"/><Relationship Id="rId1" Type="http://schemas.openxmlformats.org/officeDocument/2006/relationships/slideLayout" Target="../slideLayouts/slideLayout202.xml"/></Relationships>
</file>

<file path=ppt/slideMasters/_rels/slideMaster194.xml.rels><?xml version="1.0" encoding="UTF-8" standalone="yes"?>
<Relationships xmlns="http://schemas.openxmlformats.org/package/2006/relationships"><Relationship Id="rId2" Type="http://schemas.openxmlformats.org/officeDocument/2006/relationships/theme" Target="../theme/theme194.xml"/><Relationship Id="rId1" Type="http://schemas.openxmlformats.org/officeDocument/2006/relationships/slideLayout" Target="../slideLayouts/slideLayout203.xml"/></Relationships>
</file>

<file path=ppt/slideMasters/_rels/slideMaster195.xml.rels><?xml version="1.0" encoding="UTF-8" standalone="yes"?>
<Relationships xmlns="http://schemas.openxmlformats.org/package/2006/relationships"><Relationship Id="rId2" Type="http://schemas.openxmlformats.org/officeDocument/2006/relationships/theme" Target="../theme/theme195.xml"/><Relationship Id="rId1" Type="http://schemas.openxmlformats.org/officeDocument/2006/relationships/slideLayout" Target="../slideLayouts/slideLayout204.xml"/></Relationships>
</file>

<file path=ppt/slideMasters/_rels/slideMaster196.xml.rels><?xml version="1.0" encoding="UTF-8" standalone="yes"?>
<Relationships xmlns="http://schemas.openxmlformats.org/package/2006/relationships"><Relationship Id="rId2" Type="http://schemas.openxmlformats.org/officeDocument/2006/relationships/theme" Target="../theme/theme196.xml"/><Relationship Id="rId1" Type="http://schemas.openxmlformats.org/officeDocument/2006/relationships/slideLayout" Target="../slideLayouts/slideLayout205.xml"/></Relationships>
</file>

<file path=ppt/slideMasters/_rels/slideMaster197.xml.rels><?xml version="1.0" encoding="UTF-8" standalone="yes"?>
<Relationships xmlns="http://schemas.openxmlformats.org/package/2006/relationships"><Relationship Id="rId2" Type="http://schemas.openxmlformats.org/officeDocument/2006/relationships/theme" Target="../theme/theme197.xml"/><Relationship Id="rId1" Type="http://schemas.openxmlformats.org/officeDocument/2006/relationships/slideLayout" Target="../slideLayouts/slideLayout206.xml"/></Relationships>
</file>

<file path=ppt/slideMasters/_rels/slideMaster198.xml.rels><?xml version="1.0" encoding="UTF-8" standalone="yes"?>
<Relationships xmlns="http://schemas.openxmlformats.org/package/2006/relationships"><Relationship Id="rId2" Type="http://schemas.openxmlformats.org/officeDocument/2006/relationships/theme" Target="../theme/theme198.xml"/><Relationship Id="rId1" Type="http://schemas.openxmlformats.org/officeDocument/2006/relationships/slideLayout" Target="../slideLayouts/slideLayout207.xml"/></Relationships>
</file>

<file path=ppt/slideMasters/_rels/slideMaster199.xml.rels><?xml version="1.0" encoding="UTF-8" standalone="yes"?>
<Relationships xmlns="http://schemas.openxmlformats.org/package/2006/relationships"><Relationship Id="rId2" Type="http://schemas.openxmlformats.org/officeDocument/2006/relationships/theme" Target="../theme/theme199.xml"/><Relationship Id="rId1"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0.xml"/></Relationships>
</file>

<file path=ppt/slideMasters/_rels/slideMaster200.xml.rels><?xml version="1.0" encoding="UTF-8" standalone="yes"?>
<Relationships xmlns="http://schemas.openxmlformats.org/package/2006/relationships"><Relationship Id="rId2" Type="http://schemas.openxmlformats.org/officeDocument/2006/relationships/theme" Target="../theme/theme200.xml"/><Relationship Id="rId1" Type="http://schemas.openxmlformats.org/officeDocument/2006/relationships/slideLayout" Target="../slideLayouts/slideLayout209.xml"/></Relationships>
</file>

<file path=ppt/slideMasters/_rels/slideMaster201.xml.rels><?xml version="1.0" encoding="UTF-8" standalone="yes"?>
<Relationships xmlns="http://schemas.openxmlformats.org/package/2006/relationships"><Relationship Id="rId2" Type="http://schemas.openxmlformats.org/officeDocument/2006/relationships/theme" Target="../theme/theme201.xml"/><Relationship Id="rId1" Type="http://schemas.openxmlformats.org/officeDocument/2006/relationships/slideLayout" Target="../slideLayouts/slideLayout210.xml"/></Relationships>
</file>

<file path=ppt/slideMasters/_rels/slideMaster202.xml.rels><?xml version="1.0" encoding="UTF-8" standalone="yes"?>
<Relationships xmlns="http://schemas.openxmlformats.org/package/2006/relationships"><Relationship Id="rId2" Type="http://schemas.openxmlformats.org/officeDocument/2006/relationships/theme" Target="../theme/theme202.xml"/><Relationship Id="rId1" Type="http://schemas.openxmlformats.org/officeDocument/2006/relationships/slideLayout" Target="../slideLayouts/slideLayout211.xml"/></Relationships>
</file>

<file path=ppt/slideMasters/_rels/slideMaster203.xml.rels><?xml version="1.0" encoding="UTF-8" standalone="yes"?>
<Relationships xmlns="http://schemas.openxmlformats.org/package/2006/relationships"><Relationship Id="rId2" Type="http://schemas.openxmlformats.org/officeDocument/2006/relationships/theme" Target="../theme/theme203.xml"/><Relationship Id="rId1" Type="http://schemas.openxmlformats.org/officeDocument/2006/relationships/slideLayout" Target="../slideLayouts/slideLayout212.xml"/></Relationships>
</file>

<file path=ppt/slideMasters/_rels/slideMaster204.xml.rels><?xml version="1.0" encoding="UTF-8" standalone="yes"?>
<Relationships xmlns="http://schemas.openxmlformats.org/package/2006/relationships"><Relationship Id="rId2" Type="http://schemas.openxmlformats.org/officeDocument/2006/relationships/theme" Target="../theme/theme204.xml"/><Relationship Id="rId1" Type="http://schemas.openxmlformats.org/officeDocument/2006/relationships/slideLayout" Target="../slideLayouts/slideLayout213.xml"/></Relationships>
</file>

<file path=ppt/slideMasters/_rels/slideMaster205.xml.rels><?xml version="1.0" encoding="UTF-8" standalone="yes"?>
<Relationships xmlns="http://schemas.openxmlformats.org/package/2006/relationships"><Relationship Id="rId2" Type="http://schemas.openxmlformats.org/officeDocument/2006/relationships/theme" Target="../theme/theme205.xml"/><Relationship Id="rId1" Type="http://schemas.openxmlformats.org/officeDocument/2006/relationships/slideLayout" Target="../slideLayouts/slideLayout214.xml"/></Relationships>
</file>

<file path=ppt/slideMasters/_rels/slideMaster206.xml.rels><?xml version="1.0" encoding="UTF-8" standalone="yes"?>
<Relationships xmlns="http://schemas.openxmlformats.org/package/2006/relationships"><Relationship Id="rId2" Type="http://schemas.openxmlformats.org/officeDocument/2006/relationships/theme" Target="../theme/theme206.xml"/><Relationship Id="rId1" Type="http://schemas.openxmlformats.org/officeDocument/2006/relationships/slideLayout" Target="../slideLayouts/slideLayout215.xml"/></Relationships>
</file>

<file path=ppt/slideMasters/_rels/slideMaster207.xml.rels><?xml version="1.0" encoding="UTF-8" standalone="yes"?>
<Relationships xmlns="http://schemas.openxmlformats.org/package/2006/relationships"><Relationship Id="rId2" Type="http://schemas.openxmlformats.org/officeDocument/2006/relationships/theme" Target="../theme/theme207.xml"/><Relationship Id="rId1" Type="http://schemas.openxmlformats.org/officeDocument/2006/relationships/slideLayout" Target="../slideLayouts/slideLayout216.xml"/></Relationships>
</file>

<file path=ppt/slideMasters/_rels/slideMaster208.xml.rels><?xml version="1.0" encoding="UTF-8" standalone="yes"?>
<Relationships xmlns="http://schemas.openxmlformats.org/package/2006/relationships"><Relationship Id="rId2" Type="http://schemas.openxmlformats.org/officeDocument/2006/relationships/theme" Target="../theme/theme208.xml"/><Relationship Id="rId1" Type="http://schemas.openxmlformats.org/officeDocument/2006/relationships/slideLayout" Target="../slideLayouts/slideLayout217.xml"/></Relationships>
</file>

<file path=ppt/slideMasters/_rels/slideMaster209.xml.rels><?xml version="1.0" encoding="UTF-8" standalone="yes"?>
<Relationships xmlns="http://schemas.openxmlformats.org/package/2006/relationships"><Relationship Id="rId2" Type="http://schemas.openxmlformats.org/officeDocument/2006/relationships/theme" Target="../theme/theme209.xml"/><Relationship Id="rId1"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1.xml"/></Relationships>
</file>

<file path=ppt/slideMasters/_rels/slideMaster210.xml.rels><?xml version="1.0" encoding="UTF-8" standalone="yes"?>
<Relationships xmlns="http://schemas.openxmlformats.org/package/2006/relationships"><Relationship Id="rId2" Type="http://schemas.openxmlformats.org/officeDocument/2006/relationships/theme" Target="../theme/theme210.xml"/><Relationship Id="rId1" Type="http://schemas.openxmlformats.org/officeDocument/2006/relationships/slideLayout" Target="../slideLayouts/slideLayout219.xml"/></Relationships>
</file>

<file path=ppt/slideMasters/_rels/slideMaster211.xml.rels><?xml version="1.0" encoding="UTF-8" standalone="yes"?>
<Relationships xmlns="http://schemas.openxmlformats.org/package/2006/relationships"><Relationship Id="rId2" Type="http://schemas.openxmlformats.org/officeDocument/2006/relationships/theme" Target="../theme/theme211.xml"/><Relationship Id="rId1" Type="http://schemas.openxmlformats.org/officeDocument/2006/relationships/slideLayout" Target="../slideLayouts/slideLayout220.xml"/></Relationships>
</file>

<file path=ppt/slideMasters/_rels/slideMaster212.xml.rels><?xml version="1.0" encoding="UTF-8" standalone="yes"?>
<Relationships xmlns="http://schemas.openxmlformats.org/package/2006/relationships"><Relationship Id="rId2" Type="http://schemas.openxmlformats.org/officeDocument/2006/relationships/theme" Target="../theme/theme212.xml"/><Relationship Id="rId1" Type="http://schemas.openxmlformats.org/officeDocument/2006/relationships/slideLayout" Target="../slideLayouts/slideLayout221.xml"/></Relationships>
</file>

<file path=ppt/slideMasters/_rels/slideMaster213.xml.rels><?xml version="1.0" encoding="UTF-8" standalone="yes"?>
<Relationships xmlns="http://schemas.openxmlformats.org/package/2006/relationships"><Relationship Id="rId2" Type="http://schemas.openxmlformats.org/officeDocument/2006/relationships/theme" Target="../theme/theme213.xml"/><Relationship Id="rId1" Type="http://schemas.openxmlformats.org/officeDocument/2006/relationships/slideLayout" Target="../slideLayouts/slideLayout222.xml"/></Relationships>
</file>

<file path=ppt/slideMasters/_rels/slideMaster214.xml.rels><?xml version="1.0" encoding="UTF-8" standalone="yes"?>
<Relationships xmlns="http://schemas.openxmlformats.org/package/2006/relationships"><Relationship Id="rId2" Type="http://schemas.openxmlformats.org/officeDocument/2006/relationships/theme" Target="../theme/theme214.xml"/><Relationship Id="rId1" Type="http://schemas.openxmlformats.org/officeDocument/2006/relationships/slideLayout" Target="../slideLayouts/slideLayout223.xml"/></Relationships>
</file>

<file path=ppt/slideMasters/_rels/slideMaster215.xml.rels><?xml version="1.0" encoding="UTF-8" standalone="yes"?>
<Relationships xmlns="http://schemas.openxmlformats.org/package/2006/relationships"><Relationship Id="rId2" Type="http://schemas.openxmlformats.org/officeDocument/2006/relationships/theme" Target="../theme/theme215.xml"/><Relationship Id="rId1" Type="http://schemas.openxmlformats.org/officeDocument/2006/relationships/slideLayout" Target="../slideLayouts/slideLayout224.xml"/></Relationships>
</file>

<file path=ppt/slideMasters/_rels/slideMaster216.xml.rels><?xml version="1.0" encoding="UTF-8" standalone="yes"?>
<Relationships xmlns="http://schemas.openxmlformats.org/package/2006/relationships"><Relationship Id="rId2" Type="http://schemas.openxmlformats.org/officeDocument/2006/relationships/theme" Target="../theme/theme216.xml"/><Relationship Id="rId1" Type="http://schemas.openxmlformats.org/officeDocument/2006/relationships/slideLayout" Target="../slideLayouts/slideLayout225.xml"/></Relationships>
</file>

<file path=ppt/slideMasters/_rels/slideMaster217.xml.rels><?xml version="1.0" encoding="UTF-8" standalone="yes"?>
<Relationships xmlns="http://schemas.openxmlformats.org/package/2006/relationships"><Relationship Id="rId2" Type="http://schemas.openxmlformats.org/officeDocument/2006/relationships/theme" Target="../theme/theme217.xml"/><Relationship Id="rId1" Type="http://schemas.openxmlformats.org/officeDocument/2006/relationships/slideLayout" Target="../slideLayouts/slideLayout226.xml"/></Relationships>
</file>

<file path=ppt/slideMasters/_rels/slideMaster218.xml.rels><?xml version="1.0" encoding="UTF-8" standalone="yes"?>
<Relationships xmlns="http://schemas.openxmlformats.org/package/2006/relationships"><Relationship Id="rId2" Type="http://schemas.openxmlformats.org/officeDocument/2006/relationships/theme" Target="../theme/theme218.xml"/><Relationship Id="rId1" Type="http://schemas.openxmlformats.org/officeDocument/2006/relationships/slideLayout" Target="../slideLayouts/slideLayout227.xml"/></Relationships>
</file>

<file path=ppt/slideMasters/_rels/slideMaster219.xml.rels><?xml version="1.0" encoding="UTF-8" standalone="yes"?>
<Relationships xmlns="http://schemas.openxmlformats.org/package/2006/relationships"><Relationship Id="rId2" Type="http://schemas.openxmlformats.org/officeDocument/2006/relationships/theme" Target="../theme/theme219.xml"/><Relationship Id="rId1" Type="http://schemas.openxmlformats.org/officeDocument/2006/relationships/slideLayout" Target="../slideLayouts/slideLayout228.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2.xml"/><Relationship Id="rId1" Type="http://schemas.openxmlformats.org/officeDocument/2006/relationships/slideLayout" Target="../slideLayouts/slideLayout22.xml"/></Relationships>
</file>

<file path=ppt/slideMasters/_rels/slideMaster220.xml.rels><?xml version="1.0" encoding="UTF-8" standalone="yes"?>
<Relationships xmlns="http://schemas.openxmlformats.org/package/2006/relationships"><Relationship Id="rId2" Type="http://schemas.openxmlformats.org/officeDocument/2006/relationships/theme" Target="../theme/theme220.xml"/><Relationship Id="rId1" Type="http://schemas.openxmlformats.org/officeDocument/2006/relationships/slideLayout" Target="../slideLayouts/slideLayout229.xml"/></Relationships>
</file>

<file path=ppt/slideMasters/_rels/slideMaster221.xml.rels><?xml version="1.0" encoding="UTF-8" standalone="yes"?>
<Relationships xmlns="http://schemas.openxmlformats.org/package/2006/relationships"><Relationship Id="rId2" Type="http://schemas.openxmlformats.org/officeDocument/2006/relationships/theme" Target="../theme/theme221.xml"/><Relationship Id="rId1" Type="http://schemas.openxmlformats.org/officeDocument/2006/relationships/slideLayout" Target="../slideLayouts/slideLayout230.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3.xml"/><Relationship Id="rId1" Type="http://schemas.openxmlformats.org/officeDocument/2006/relationships/slideLayout" Target="../slideLayouts/slideLayout23.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4.xml"/><Relationship Id="rId1" Type="http://schemas.openxmlformats.org/officeDocument/2006/relationships/slideLayout" Target="../slideLayouts/slideLayout24.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5.xml"/><Relationship Id="rId1" Type="http://schemas.openxmlformats.org/officeDocument/2006/relationships/slideLayout" Target="../slideLayouts/slideLayout25.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6.xml"/><Relationship Id="rId1" Type="http://schemas.openxmlformats.org/officeDocument/2006/relationships/slideLayout" Target="../slideLayouts/slideLayout26.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7.xml"/><Relationship Id="rId1" Type="http://schemas.openxmlformats.org/officeDocument/2006/relationships/slideLayout" Target="../slideLayouts/slideLayout27.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8.xml"/><Relationship Id="rId1" Type="http://schemas.openxmlformats.org/officeDocument/2006/relationships/slideLayout" Target="../slideLayouts/slideLayout28.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9.xml"/><Relationship Id="rId1"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0.xml"/><Relationship Id="rId1" Type="http://schemas.openxmlformats.org/officeDocument/2006/relationships/slideLayout" Target="../slideLayouts/slideLayout30.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1.xml"/><Relationship Id="rId1" Type="http://schemas.openxmlformats.org/officeDocument/2006/relationships/slideLayout" Target="../slideLayouts/slideLayout31.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2.xml"/><Relationship Id="rId1" Type="http://schemas.openxmlformats.org/officeDocument/2006/relationships/slideLayout" Target="../slideLayouts/slideLayout32.xml"/></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3.xml"/><Relationship Id="rId1" Type="http://schemas.openxmlformats.org/officeDocument/2006/relationships/slideLayout" Target="../slideLayouts/slideLayout33.xml"/></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4.xml"/><Relationship Id="rId1" Type="http://schemas.openxmlformats.org/officeDocument/2006/relationships/slideLayout" Target="../slideLayouts/slideLayout34.xml"/></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5.xml"/><Relationship Id="rId1" Type="http://schemas.openxmlformats.org/officeDocument/2006/relationships/slideLayout" Target="../slideLayouts/slideLayout35.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36.xml"/><Relationship Id="rId1" Type="http://schemas.openxmlformats.org/officeDocument/2006/relationships/slideLayout" Target="../slideLayouts/slideLayout36.xml"/><Relationship Id="rId4" Type="http://schemas.openxmlformats.org/officeDocument/2006/relationships/image" Target="../media/image8.jpeg"/></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37.xml"/><Relationship Id="rId1" Type="http://schemas.openxmlformats.org/officeDocument/2006/relationships/slideLayout" Target="../slideLayouts/slideLayout37.xml"/><Relationship Id="rId4" Type="http://schemas.openxmlformats.org/officeDocument/2006/relationships/image" Target="../media/image8.jpeg"/></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38.xml"/><Relationship Id="rId1" Type="http://schemas.openxmlformats.org/officeDocument/2006/relationships/slideLayout" Target="../slideLayouts/slideLayout38.xml"/><Relationship Id="rId4" Type="http://schemas.openxmlformats.org/officeDocument/2006/relationships/image" Target="../media/image8.jpeg"/></Relationships>
</file>

<file path=ppt/slideMasters/_rels/slideMaster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39.xml"/><Relationship Id="rId1" Type="http://schemas.openxmlformats.org/officeDocument/2006/relationships/slideLayout" Target="../slideLayouts/slideLayout39.xml"/><Relationship Id="rId4" Type="http://schemas.openxmlformats.org/officeDocument/2006/relationships/image" Target="../media/image8.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40.xml"/><Relationship Id="rId1" Type="http://schemas.openxmlformats.org/officeDocument/2006/relationships/slideLayout" Target="../slideLayouts/slideLayout40.xml"/><Relationship Id="rId4" Type="http://schemas.openxmlformats.org/officeDocument/2006/relationships/image" Target="../media/image8.jpeg"/></Relationships>
</file>

<file path=ppt/slideMasters/_rels/slideMaster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41.xml"/><Relationship Id="rId1" Type="http://schemas.openxmlformats.org/officeDocument/2006/relationships/slideLayout" Target="../slideLayouts/slideLayout41.xml"/><Relationship Id="rId4" Type="http://schemas.openxmlformats.org/officeDocument/2006/relationships/image" Target="../media/image8.jpeg"/></Relationships>
</file>

<file path=ppt/slideMasters/_rels/slideMaster4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42.xml"/><Relationship Id="rId1" Type="http://schemas.openxmlformats.org/officeDocument/2006/relationships/slideLayout" Target="../slideLayouts/slideLayout42.xml"/><Relationship Id="rId4" Type="http://schemas.openxmlformats.org/officeDocument/2006/relationships/image" Target="../media/image8.jpeg"/></Relationships>
</file>

<file path=ppt/slideMasters/_rels/slideMaster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43.xml"/><Relationship Id="rId1" Type="http://schemas.openxmlformats.org/officeDocument/2006/relationships/slideLayout" Target="../slideLayouts/slideLayout43.xml"/><Relationship Id="rId4" Type="http://schemas.openxmlformats.org/officeDocument/2006/relationships/image" Target="../media/image8.jpeg"/></Relationships>
</file>

<file path=ppt/slideMasters/_rels/slideMaster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44.xml"/><Relationship Id="rId1" Type="http://schemas.openxmlformats.org/officeDocument/2006/relationships/slideLayout" Target="../slideLayouts/slideLayout44.xml"/><Relationship Id="rId4" Type="http://schemas.openxmlformats.org/officeDocument/2006/relationships/image" Target="../media/image8.jpeg"/></Relationships>
</file>

<file path=ppt/slideMasters/_rels/slideMaster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45.xml"/><Relationship Id="rId1" Type="http://schemas.openxmlformats.org/officeDocument/2006/relationships/slideLayout" Target="../slideLayouts/slideLayout45.xml"/><Relationship Id="rId4" Type="http://schemas.openxmlformats.org/officeDocument/2006/relationships/image" Target="../media/image8.jpeg"/></Relationships>
</file>

<file path=ppt/slideMasters/_rels/slideMaster4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46.xml"/><Relationship Id="rId1" Type="http://schemas.openxmlformats.org/officeDocument/2006/relationships/slideLayout" Target="../slideLayouts/slideLayout46.xml"/><Relationship Id="rId4" Type="http://schemas.openxmlformats.org/officeDocument/2006/relationships/image" Target="../media/image8.jpeg"/></Relationships>
</file>

<file path=ppt/slideMasters/_rels/slideMaster4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47.xml"/><Relationship Id="rId1" Type="http://schemas.openxmlformats.org/officeDocument/2006/relationships/slideLayout" Target="../slideLayouts/slideLayout47.xml"/><Relationship Id="rId4" Type="http://schemas.openxmlformats.org/officeDocument/2006/relationships/image" Target="../media/image8.jpeg"/></Relationships>
</file>

<file path=ppt/slideMasters/_rels/slideMaster4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48.xml"/><Relationship Id="rId1" Type="http://schemas.openxmlformats.org/officeDocument/2006/relationships/slideLayout" Target="../slideLayouts/slideLayout48.xml"/><Relationship Id="rId4" Type="http://schemas.openxmlformats.org/officeDocument/2006/relationships/image" Target="../media/image8.jpeg"/></Relationships>
</file>

<file path=ppt/slideMasters/_rels/slideMaster4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49.xml"/><Relationship Id="rId1" Type="http://schemas.openxmlformats.org/officeDocument/2006/relationships/slideLayout" Target="../slideLayouts/slideLayout49.xml"/><Relationship Id="rId4" Type="http://schemas.openxmlformats.org/officeDocument/2006/relationships/image" Target="../media/image8.jpe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5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50.xml"/><Relationship Id="rId1" Type="http://schemas.openxmlformats.org/officeDocument/2006/relationships/slideLayout" Target="../slideLayouts/slideLayout50.xml"/><Relationship Id="rId4" Type="http://schemas.openxmlformats.org/officeDocument/2006/relationships/image" Target="../media/image8.jpeg"/></Relationships>
</file>

<file path=ppt/slideMasters/_rels/slideMaster5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51.xml"/><Relationship Id="rId1" Type="http://schemas.openxmlformats.org/officeDocument/2006/relationships/slideLayout" Target="../slideLayouts/slideLayout51.xml"/><Relationship Id="rId4" Type="http://schemas.openxmlformats.org/officeDocument/2006/relationships/image" Target="../media/image8.jpeg"/></Relationships>
</file>

<file path=ppt/slideMasters/_rels/slideMaster5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52.xml"/><Relationship Id="rId1" Type="http://schemas.openxmlformats.org/officeDocument/2006/relationships/slideLayout" Target="../slideLayouts/slideLayout52.xml"/><Relationship Id="rId4" Type="http://schemas.openxmlformats.org/officeDocument/2006/relationships/image" Target="../media/image8.jpeg"/></Relationships>
</file>

<file path=ppt/slideMasters/_rels/slideMaster5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53.xml"/><Relationship Id="rId1" Type="http://schemas.openxmlformats.org/officeDocument/2006/relationships/slideLayout" Target="../slideLayouts/slideLayout53.xml"/><Relationship Id="rId4" Type="http://schemas.openxmlformats.org/officeDocument/2006/relationships/image" Target="../media/image8.jpeg"/></Relationships>
</file>

<file path=ppt/slideMasters/_rels/slideMaster5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54.xml"/><Relationship Id="rId1" Type="http://schemas.openxmlformats.org/officeDocument/2006/relationships/slideLayout" Target="../slideLayouts/slideLayout54.xml"/><Relationship Id="rId4" Type="http://schemas.openxmlformats.org/officeDocument/2006/relationships/image" Target="../media/image8.jpeg"/></Relationships>
</file>

<file path=ppt/slideMasters/_rels/slideMaster5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55.xml"/><Relationship Id="rId1" Type="http://schemas.openxmlformats.org/officeDocument/2006/relationships/slideLayout" Target="../slideLayouts/slideLayout55.xml"/><Relationship Id="rId4" Type="http://schemas.openxmlformats.org/officeDocument/2006/relationships/image" Target="../media/image8.jpeg"/></Relationships>
</file>

<file path=ppt/slideMasters/_rels/slideMaster56.xml.rels><?xml version="1.0" encoding="UTF-8" standalone="yes"?>
<Relationships xmlns="http://schemas.openxmlformats.org/package/2006/relationships"><Relationship Id="rId2" Type="http://schemas.openxmlformats.org/officeDocument/2006/relationships/theme" Target="../theme/theme56.xml"/><Relationship Id="rId1" Type="http://schemas.openxmlformats.org/officeDocument/2006/relationships/slideLayout" Target="../slideLayouts/slideLayout56.xml"/></Relationships>
</file>

<file path=ppt/slideMasters/_rels/slideMaster57.xml.rels><?xml version="1.0" encoding="UTF-8" standalone="yes"?>
<Relationships xmlns="http://schemas.openxmlformats.org/package/2006/relationships"><Relationship Id="rId2" Type="http://schemas.openxmlformats.org/officeDocument/2006/relationships/theme" Target="../theme/theme57.xml"/><Relationship Id="rId1" Type="http://schemas.openxmlformats.org/officeDocument/2006/relationships/slideLayout" Target="../slideLayouts/slideLayout57.xml"/></Relationships>
</file>

<file path=ppt/slideMasters/_rels/slideMaster58.xml.rels><?xml version="1.0" encoding="UTF-8" standalone="yes"?>
<Relationships xmlns="http://schemas.openxmlformats.org/package/2006/relationships"><Relationship Id="rId2" Type="http://schemas.openxmlformats.org/officeDocument/2006/relationships/theme" Target="../theme/theme58.xml"/><Relationship Id="rId1" Type="http://schemas.openxmlformats.org/officeDocument/2006/relationships/slideLayout" Target="../slideLayouts/slideLayout58.xml"/></Relationships>
</file>

<file path=ppt/slideMasters/_rels/slideMaster59.xml.rels><?xml version="1.0" encoding="UTF-8" standalone="yes"?>
<Relationships xmlns="http://schemas.openxmlformats.org/package/2006/relationships"><Relationship Id="rId2" Type="http://schemas.openxmlformats.org/officeDocument/2006/relationships/theme" Target="../theme/theme59.xml"/><Relationship Id="rId1"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60.xml.rels><?xml version="1.0" encoding="UTF-8" standalone="yes"?>
<Relationships xmlns="http://schemas.openxmlformats.org/package/2006/relationships"><Relationship Id="rId2" Type="http://schemas.openxmlformats.org/officeDocument/2006/relationships/theme" Target="../theme/theme60.xml"/><Relationship Id="rId1" Type="http://schemas.openxmlformats.org/officeDocument/2006/relationships/slideLayout" Target="../slideLayouts/slideLayout60.xml"/></Relationships>
</file>

<file path=ppt/slideMasters/_rels/slideMaster61.xml.rels><?xml version="1.0" encoding="UTF-8" standalone="yes"?>
<Relationships xmlns="http://schemas.openxmlformats.org/package/2006/relationships"><Relationship Id="rId2" Type="http://schemas.openxmlformats.org/officeDocument/2006/relationships/theme" Target="../theme/theme61.xml"/><Relationship Id="rId1" Type="http://schemas.openxmlformats.org/officeDocument/2006/relationships/slideLayout" Target="../slideLayouts/slideLayout61.xml"/></Relationships>
</file>

<file path=ppt/slideMasters/_rels/slideMaster62.xml.rels><?xml version="1.0" encoding="UTF-8" standalone="yes"?>
<Relationships xmlns="http://schemas.openxmlformats.org/package/2006/relationships"><Relationship Id="rId2" Type="http://schemas.openxmlformats.org/officeDocument/2006/relationships/theme" Target="../theme/theme62.xml"/><Relationship Id="rId1" Type="http://schemas.openxmlformats.org/officeDocument/2006/relationships/slideLayout" Target="../slideLayouts/slideLayout62.xml"/></Relationships>
</file>

<file path=ppt/slideMasters/_rels/slideMaster63.xml.rels><?xml version="1.0" encoding="UTF-8" standalone="yes"?>
<Relationships xmlns="http://schemas.openxmlformats.org/package/2006/relationships"><Relationship Id="rId2" Type="http://schemas.openxmlformats.org/officeDocument/2006/relationships/theme" Target="../theme/theme63.xml"/><Relationship Id="rId1" Type="http://schemas.openxmlformats.org/officeDocument/2006/relationships/slideLayout" Target="../slideLayouts/slideLayout63.xml"/></Relationships>
</file>

<file path=ppt/slideMasters/_rels/slideMaster64.xml.rels><?xml version="1.0" encoding="UTF-8" standalone="yes"?>
<Relationships xmlns="http://schemas.openxmlformats.org/package/2006/relationships"><Relationship Id="rId2" Type="http://schemas.openxmlformats.org/officeDocument/2006/relationships/theme" Target="../theme/theme64.xml"/><Relationship Id="rId1" Type="http://schemas.openxmlformats.org/officeDocument/2006/relationships/slideLayout" Target="../slideLayouts/slideLayout64.xml"/></Relationships>
</file>

<file path=ppt/slideMasters/_rels/slideMaster65.xml.rels><?xml version="1.0" encoding="UTF-8" standalone="yes"?>
<Relationships xmlns="http://schemas.openxmlformats.org/package/2006/relationships"><Relationship Id="rId3" Type="http://schemas.openxmlformats.org/officeDocument/2006/relationships/theme" Target="../theme/theme65.xml"/><Relationship Id="rId2" Type="http://schemas.openxmlformats.org/officeDocument/2006/relationships/slideLayout" Target="../slideLayouts/slideLayout66.xml"/><Relationship Id="rId1" Type="http://schemas.openxmlformats.org/officeDocument/2006/relationships/slideLayout" Target="../slideLayouts/slideLayout65.xml"/></Relationships>
</file>

<file path=ppt/slideMasters/_rels/slideMaster66.xml.rels><?xml version="1.0" encoding="UTF-8" standalone="yes"?>
<Relationships xmlns="http://schemas.openxmlformats.org/package/2006/relationships"><Relationship Id="rId2" Type="http://schemas.openxmlformats.org/officeDocument/2006/relationships/theme" Target="../theme/theme66.xml"/><Relationship Id="rId1" Type="http://schemas.openxmlformats.org/officeDocument/2006/relationships/slideLayout" Target="../slideLayouts/slideLayout67.xml"/></Relationships>
</file>

<file path=ppt/slideMasters/_rels/slideMaster67.xml.rels><?xml version="1.0" encoding="UTF-8" standalone="yes"?>
<Relationships xmlns="http://schemas.openxmlformats.org/package/2006/relationships"><Relationship Id="rId2" Type="http://schemas.openxmlformats.org/officeDocument/2006/relationships/theme" Target="../theme/theme67.xml"/><Relationship Id="rId1" Type="http://schemas.openxmlformats.org/officeDocument/2006/relationships/slideLayout" Target="../slideLayouts/slideLayout68.xml"/></Relationships>
</file>

<file path=ppt/slideMasters/_rels/slideMaster68.xml.rels><?xml version="1.0" encoding="UTF-8" standalone="yes"?>
<Relationships xmlns="http://schemas.openxmlformats.org/package/2006/relationships"><Relationship Id="rId2" Type="http://schemas.openxmlformats.org/officeDocument/2006/relationships/theme" Target="../theme/theme68.xml"/><Relationship Id="rId1" Type="http://schemas.openxmlformats.org/officeDocument/2006/relationships/slideLayout" Target="../slideLayouts/slideLayout69.xml"/></Relationships>
</file>

<file path=ppt/slideMasters/_rels/slideMaster69.xml.rels><?xml version="1.0" encoding="UTF-8" standalone="yes"?>
<Relationships xmlns="http://schemas.openxmlformats.org/package/2006/relationships"><Relationship Id="rId2" Type="http://schemas.openxmlformats.org/officeDocument/2006/relationships/theme" Target="../theme/theme69.xml"/><Relationship Id="rId1"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70.xml.rels><?xml version="1.0" encoding="UTF-8" standalone="yes"?>
<Relationships xmlns="http://schemas.openxmlformats.org/package/2006/relationships"><Relationship Id="rId2" Type="http://schemas.openxmlformats.org/officeDocument/2006/relationships/theme" Target="../theme/theme70.xml"/><Relationship Id="rId1" Type="http://schemas.openxmlformats.org/officeDocument/2006/relationships/slideLayout" Target="../slideLayouts/slideLayout71.xml"/></Relationships>
</file>

<file path=ppt/slideMasters/_rels/slideMaster71.xml.rels><?xml version="1.0" encoding="UTF-8" standalone="yes"?>
<Relationships xmlns="http://schemas.openxmlformats.org/package/2006/relationships"><Relationship Id="rId2" Type="http://schemas.openxmlformats.org/officeDocument/2006/relationships/theme" Target="../theme/theme71.xml"/><Relationship Id="rId1" Type="http://schemas.openxmlformats.org/officeDocument/2006/relationships/slideLayout" Target="../slideLayouts/slideLayout72.xml"/></Relationships>
</file>

<file path=ppt/slideMasters/_rels/slideMaster72.xml.rels><?xml version="1.0" encoding="UTF-8" standalone="yes"?>
<Relationships xmlns="http://schemas.openxmlformats.org/package/2006/relationships"><Relationship Id="rId2" Type="http://schemas.openxmlformats.org/officeDocument/2006/relationships/theme" Target="../theme/theme72.xml"/><Relationship Id="rId1" Type="http://schemas.openxmlformats.org/officeDocument/2006/relationships/slideLayout" Target="../slideLayouts/slideLayout73.xml"/></Relationships>
</file>

<file path=ppt/slideMasters/_rels/slideMaster73.xml.rels><?xml version="1.0" encoding="UTF-8" standalone="yes"?>
<Relationships xmlns="http://schemas.openxmlformats.org/package/2006/relationships"><Relationship Id="rId2" Type="http://schemas.openxmlformats.org/officeDocument/2006/relationships/theme" Target="../theme/theme73.xml"/><Relationship Id="rId1" Type="http://schemas.openxmlformats.org/officeDocument/2006/relationships/slideLayout" Target="../slideLayouts/slideLayout74.xml"/></Relationships>
</file>

<file path=ppt/slideMasters/_rels/slideMaster74.xml.rels><?xml version="1.0" encoding="UTF-8" standalone="yes"?>
<Relationships xmlns="http://schemas.openxmlformats.org/package/2006/relationships"><Relationship Id="rId2" Type="http://schemas.openxmlformats.org/officeDocument/2006/relationships/theme" Target="../theme/theme74.xml"/><Relationship Id="rId1" Type="http://schemas.openxmlformats.org/officeDocument/2006/relationships/slideLayout" Target="../slideLayouts/slideLayout75.xml"/></Relationships>
</file>

<file path=ppt/slideMasters/_rels/slideMaster75.xml.rels><?xml version="1.0" encoding="UTF-8" standalone="yes"?>
<Relationships xmlns="http://schemas.openxmlformats.org/package/2006/relationships"><Relationship Id="rId2" Type="http://schemas.openxmlformats.org/officeDocument/2006/relationships/theme" Target="../theme/theme75.xml"/><Relationship Id="rId1" Type="http://schemas.openxmlformats.org/officeDocument/2006/relationships/slideLayout" Target="../slideLayouts/slideLayout76.xml"/></Relationships>
</file>

<file path=ppt/slideMasters/_rels/slideMaster7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76.xml"/><Relationship Id="rId1" Type="http://schemas.openxmlformats.org/officeDocument/2006/relationships/slideLayout" Target="../slideLayouts/slideLayout77.xml"/></Relationships>
</file>

<file path=ppt/slideMasters/_rels/slideMaster7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77.xml"/><Relationship Id="rId1" Type="http://schemas.openxmlformats.org/officeDocument/2006/relationships/slideLayout" Target="../slideLayouts/slideLayout78.xml"/></Relationships>
</file>

<file path=ppt/slideMasters/_rels/slideMaster7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78.xml"/><Relationship Id="rId1" Type="http://schemas.openxmlformats.org/officeDocument/2006/relationships/slideLayout" Target="../slideLayouts/slideLayout79.xml"/></Relationships>
</file>

<file path=ppt/slideMasters/_rels/slideMaster7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79.xml"/><Relationship Id="rId1"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8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80.xml"/><Relationship Id="rId1" Type="http://schemas.openxmlformats.org/officeDocument/2006/relationships/slideLayout" Target="../slideLayouts/slideLayout81.xml"/></Relationships>
</file>

<file path=ppt/slideMasters/_rels/slideMaster81.xml.rels><?xml version="1.0" encoding="UTF-8" standalone="yes"?>
<Relationships xmlns="http://schemas.openxmlformats.org/package/2006/relationships"><Relationship Id="rId2" Type="http://schemas.openxmlformats.org/officeDocument/2006/relationships/theme" Target="../theme/theme81.xml"/><Relationship Id="rId1" Type="http://schemas.openxmlformats.org/officeDocument/2006/relationships/slideLayout" Target="../slideLayouts/slideLayout82.xml"/></Relationships>
</file>

<file path=ppt/slideMasters/_rels/slideMaster82.xml.rels><?xml version="1.0" encoding="UTF-8" standalone="yes"?>
<Relationships xmlns="http://schemas.openxmlformats.org/package/2006/relationships"><Relationship Id="rId2" Type="http://schemas.openxmlformats.org/officeDocument/2006/relationships/theme" Target="../theme/theme82.xml"/><Relationship Id="rId1" Type="http://schemas.openxmlformats.org/officeDocument/2006/relationships/slideLayout" Target="../slideLayouts/slideLayout83.xml"/></Relationships>
</file>

<file path=ppt/slideMasters/_rels/slideMaster83.xml.rels><?xml version="1.0" encoding="UTF-8" standalone="yes"?>
<Relationships xmlns="http://schemas.openxmlformats.org/package/2006/relationships"><Relationship Id="rId2" Type="http://schemas.openxmlformats.org/officeDocument/2006/relationships/theme" Target="../theme/theme83.xml"/><Relationship Id="rId1" Type="http://schemas.openxmlformats.org/officeDocument/2006/relationships/slideLayout" Target="../slideLayouts/slideLayout84.xml"/></Relationships>
</file>

<file path=ppt/slideMasters/_rels/slideMaster84.xml.rels><?xml version="1.0" encoding="UTF-8" standalone="yes"?>
<Relationships xmlns="http://schemas.openxmlformats.org/package/2006/relationships"><Relationship Id="rId2" Type="http://schemas.openxmlformats.org/officeDocument/2006/relationships/theme" Target="../theme/theme84.xml"/><Relationship Id="rId1" Type="http://schemas.openxmlformats.org/officeDocument/2006/relationships/slideLayout" Target="../slideLayouts/slideLayout85.xml"/></Relationships>
</file>

<file path=ppt/slideMasters/_rels/slideMaster85.xml.rels><?xml version="1.0" encoding="UTF-8" standalone="yes"?>
<Relationships xmlns="http://schemas.openxmlformats.org/package/2006/relationships"><Relationship Id="rId3" Type="http://schemas.openxmlformats.org/officeDocument/2006/relationships/slideLayout" Target="../slideLayouts/slideLayout88.xml"/><Relationship Id="rId7" Type="http://schemas.openxmlformats.org/officeDocument/2006/relationships/theme" Target="../theme/theme85.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5" Type="http://schemas.openxmlformats.org/officeDocument/2006/relationships/slideLayout" Target="../slideLayouts/slideLayout90.xml"/><Relationship Id="rId4" Type="http://schemas.openxmlformats.org/officeDocument/2006/relationships/slideLayout" Target="../slideLayouts/slideLayout89.xml"/></Relationships>
</file>

<file path=ppt/slideMasters/_rels/slideMaster86.xml.rels><?xml version="1.0" encoding="UTF-8" standalone="yes"?>
<Relationships xmlns="http://schemas.openxmlformats.org/package/2006/relationships"><Relationship Id="rId3" Type="http://schemas.openxmlformats.org/officeDocument/2006/relationships/theme" Target="../theme/theme86.xml"/><Relationship Id="rId2" Type="http://schemas.openxmlformats.org/officeDocument/2006/relationships/slideLayout" Target="../slideLayouts/slideLayout93.xml"/><Relationship Id="rId1" Type="http://schemas.openxmlformats.org/officeDocument/2006/relationships/slideLayout" Target="../slideLayouts/slideLayout92.xml"/><Relationship Id="rId5" Type="http://schemas.openxmlformats.org/officeDocument/2006/relationships/image" Target="../media/image14.emf"/><Relationship Id="rId4" Type="http://schemas.openxmlformats.org/officeDocument/2006/relationships/image" Target="../media/image13.png"/></Relationships>
</file>

<file path=ppt/slideMasters/_rels/slideMaster8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87.xml"/><Relationship Id="rId1" Type="http://schemas.openxmlformats.org/officeDocument/2006/relationships/slideLayout" Target="../slideLayouts/slideLayout94.xml"/></Relationships>
</file>

<file path=ppt/slideMasters/_rels/slideMaster8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88.xml"/><Relationship Id="rId1" Type="http://schemas.openxmlformats.org/officeDocument/2006/relationships/slideLayout" Target="../slideLayouts/slideLayout95.xml"/></Relationships>
</file>

<file path=ppt/slideMasters/_rels/slideMaster8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89.xml"/><Relationship Id="rId1"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_rels/slideMaster9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90.xml"/><Relationship Id="rId1" Type="http://schemas.openxmlformats.org/officeDocument/2006/relationships/slideLayout" Target="../slideLayouts/slideLayout97.xml"/></Relationships>
</file>

<file path=ppt/slideMasters/_rels/slideMaster9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91.xml"/><Relationship Id="rId1" Type="http://schemas.openxmlformats.org/officeDocument/2006/relationships/slideLayout" Target="../slideLayouts/slideLayout98.xml"/></Relationships>
</file>

<file path=ppt/slideMasters/_rels/slideMaster9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92.xml"/><Relationship Id="rId1" Type="http://schemas.openxmlformats.org/officeDocument/2006/relationships/slideLayout" Target="../slideLayouts/slideLayout99.xml"/></Relationships>
</file>

<file path=ppt/slideMasters/_rels/slideMaster9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93.xml"/><Relationship Id="rId1" Type="http://schemas.openxmlformats.org/officeDocument/2006/relationships/slideLayout" Target="../slideLayouts/slideLayout100.xml"/></Relationships>
</file>

<file path=ppt/slideMasters/_rels/slideMaster9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94.xml"/><Relationship Id="rId1" Type="http://schemas.openxmlformats.org/officeDocument/2006/relationships/slideLayout" Target="../slideLayouts/slideLayout101.xml"/></Relationships>
</file>

<file path=ppt/slideMasters/_rels/slideMaster9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95.xml"/><Relationship Id="rId1" Type="http://schemas.openxmlformats.org/officeDocument/2006/relationships/slideLayout" Target="../slideLayouts/slideLayout102.xml"/></Relationships>
</file>

<file path=ppt/slideMasters/_rels/slideMaster9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96.xml"/><Relationship Id="rId1" Type="http://schemas.openxmlformats.org/officeDocument/2006/relationships/slideLayout" Target="../slideLayouts/slideLayout103.xml"/></Relationships>
</file>

<file path=ppt/slideMasters/_rels/slideMaster9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97.xml"/><Relationship Id="rId1" Type="http://schemas.openxmlformats.org/officeDocument/2006/relationships/slideLayout" Target="../slideLayouts/slideLayout104.xml"/></Relationships>
</file>

<file path=ppt/slideMasters/_rels/slideMaster9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98.xml"/><Relationship Id="rId1" Type="http://schemas.openxmlformats.org/officeDocument/2006/relationships/slideLayout" Target="../slideLayouts/slideLayout105.xml"/></Relationships>
</file>

<file path=ppt/slideMasters/_rels/slideMaster9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99.xml"/><Relationship Id="rId1"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5458" name="Picture 2" descr="Tengion Presentation Background Normal Slide"/>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75459" name="Rectangle 3"/>
          <p:cNvSpPr>
            <a:spLocks noGrp="1" noChangeArrowheads="1"/>
          </p:cNvSpPr>
          <p:nvPr>
            <p:ph type="title"/>
          </p:nvPr>
        </p:nvSpPr>
        <p:spPr bwMode="auto">
          <a:xfrm>
            <a:off x="457200" y="153988"/>
            <a:ext cx="8229600" cy="944562"/>
          </a:xfrm>
          <a:prstGeom prst="rect">
            <a:avLst/>
          </a:prstGeom>
          <a:noFill/>
          <a:ln w="9525">
            <a:noFill/>
            <a:miter lim="800000"/>
            <a:headEnd/>
            <a:tailEnd/>
          </a:ln>
          <a:effectLst>
            <a:outerShdw dist="28398" dir="1593903" algn="ctr" rotWithShape="0">
              <a:srgbClr val="003D6B"/>
            </a:outerShdw>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75460" name="Rectangle 4"/>
          <p:cNvSpPr>
            <a:spLocks noGrp="1" noChangeArrowheads="1"/>
          </p:cNvSpPr>
          <p:nvPr>
            <p:ph type="body" idx="1"/>
          </p:nvPr>
        </p:nvSpPr>
        <p:spPr bwMode="auto">
          <a:xfrm>
            <a:off x="457200" y="1482725"/>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75461" name="Rectangle 5"/>
          <p:cNvSpPr>
            <a:spLocks noChangeArrowheads="1"/>
          </p:cNvSpPr>
          <p:nvPr/>
        </p:nvSpPr>
        <p:spPr bwMode="auto">
          <a:xfrm>
            <a:off x="3505200" y="6578600"/>
            <a:ext cx="2133600" cy="292100"/>
          </a:xfrm>
          <a:prstGeom prst="rect">
            <a:avLst/>
          </a:prstGeom>
          <a:noFill/>
          <a:ln w="9525">
            <a:noFill/>
            <a:miter lim="800000"/>
            <a:headEnd/>
            <a:tailEnd/>
          </a:ln>
          <a:effectLst/>
        </p:spPr>
        <p:txBody>
          <a:bodyPr/>
          <a:lstStyle/>
          <a:p>
            <a:pPr algn="ctr"/>
            <a:fld id="{712FF480-CFBD-491E-B90E-1DF4A409B757}" type="slidenum">
              <a:rPr lang="en-US" sz="1400" b="1">
                <a:solidFill>
                  <a:srgbClr val="FFFFFF"/>
                </a:solidFill>
                <a:latin typeface="Arial" charset="0"/>
                <a:ea typeface="ＭＳ Ｐゴシック" pitchFamily="34" charset="-128"/>
              </a:rPr>
              <a:pPr algn="ctr"/>
              <a:t>‹#›</a:t>
            </a:fld>
            <a:endParaRPr lang="en-US" sz="1400" b="1">
              <a:solidFill>
                <a:srgbClr val="FFFFFF"/>
              </a:solidFill>
              <a:latin typeface="Arial" charset="0"/>
              <a:ea typeface="ＭＳ Ｐゴシック" pitchFamily="34" charset="-128"/>
            </a:endParaRPr>
          </a:p>
        </p:txBody>
      </p:sp>
    </p:spTree>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l" rtl="0" fontAlgn="base">
        <a:spcBef>
          <a:spcPct val="0"/>
        </a:spcBef>
        <a:spcAft>
          <a:spcPct val="0"/>
        </a:spcAft>
        <a:defRPr sz="2800" b="1" i="1">
          <a:solidFill>
            <a:schemeClr val="bg1"/>
          </a:solidFill>
          <a:latin typeface="+mj-lt"/>
          <a:ea typeface="+mj-ea"/>
          <a:cs typeface="+mj-cs"/>
        </a:defRPr>
      </a:lvl1pPr>
      <a:lvl2pPr algn="l" rtl="0" fontAlgn="base">
        <a:spcBef>
          <a:spcPct val="0"/>
        </a:spcBef>
        <a:spcAft>
          <a:spcPct val="0"/>
        </a:spcAft>
        <a:defRPr sz="2800" b="1" i="1">
          <a:solidFill>
            <a:schemeClr val="bg1"/>
          </a:solidFill>
          <a:latin typeface="Arial" charset="0"/>
        </a:defRPr>
      </a:lvl2pPr>
      <a:lvl3pPr algn="l" rtl="0" fontAlgn="base">
        <a:spcBef>
          <a:spcPct val="0"/>
        </a:spcBef>
        <a:spcAft>
          <a:spcPct val="0"/>
        </a:spcAft>
        <a:defRPr sz="2800" b="1" i="1">
          <a:solidFill>
            <a:schemeClr val="bg1"/>
          </a:solidFill>
          <a:latin typeface="Arial" charset="0"/>
        </a:defRPr>
      </a:lvl3pPr>
      <a:lvl4pPr algn="l" rtl="0" fontAlgn="base">
        <a:spcBef>
          <a:spcPct val="0"/>
        </a:spcBef>
        <a:spcAft>
          <a:spcPct val="0"/>
        </a:spcAft>
        <a:defRPr sz="2800" b="1" i="1">
          <a:solidFill>
            <a:schemeClr val="bg1"/>
          </a:solidFill>
          <a:latin typeface="Arial" charset="0"/>
        </a:defRPr>
      </a:lvl4pPr>
      <a:lvl5pPr algn="l" rtl="0" fontAlgn="base">
        <a:spcBef>
          <a:spcPct val="0"/>
        </a:spcBef>
        <a:spcAft>
          <a:spcPct val="0"/>
        </a:spcAft>
        <a:defRPr sz="2800" b="1" i="1">
          <a:solidFill>
            <a:schemeClr val="bg1"/>
          </a:solidFill>
          <a:latin typeface="Arial" charset="0"/>
        </a:defRPr>
      </a:lvl5pPr>
      <a:lvl6pPr marL="457200" algn="l" rtl="0" fontAlgn="base">
        <a:spcBef>
          <a:spcPct val="0"/>
        </a:spcBef>
        <a:spcAft>
          <a:spcPct val="0"/>
        </a:spcAft>
        <a:defRPr sz="2800" b="1" i="1">
          <a:solidFill>
            <a:schemeClr val="bg1"/>
          </a:solidFill>
          <a:latin typeface="Arial" charset="0"/>
        </a:defRPr>
      </a:lvl6pPr>
      <a:lvl7pPr marL="914400" algn="l" rtl="0" fontAlgn="base">
        <a:spcBef>
          <a:spcPct val="0"/>
        </a:spcBef>
        <a:spcAft>
          <a:spcPct val="0"/>
        </a:spcAft>
        <a:defRPr sz="2800" b="1" i="1">
          <a:solidFill>
            <a:schemeClr val="bg1"/>
          </a:solidFill>
          <a:latin typeface="Arial" charset="0"/>
        </a:defRPr>
      </a:lvl7pPr>
      <a:lvl8pPr marL="1371600" algn="l" rtl="0" fontAlgn="base">
        <a:spcBef>
          <a:spcPct val="0"/>
        </a:spcBef>
        <a:spcAft>
          <a:spcPct val="0"/>
        </a:spcAft>
        <a:defRPr sz="2800" b="1" i="1">
          <a:solidFill>
            <a:schemeClr val="bg1"/>
          </a:solidFill>
          <a:latin typeface="Arial" charset="0"/>
        </a:defRPr>
      </a:lvl8pPr>
      <a:lvl9pPr marL="1828800" algn="l" rtl="0" fontAlgn="base">
        <a:spcBef>
          <a:spcPct val="0"/>
        </a:spcBef>
        <a:spcAft>
          <a:spcPct val="0"/>
        </a:spcAft>
        <a:defRPr sz="2800" b="1" i="1">
          <a:solidFill>
            <a:schemeClr val="bg1"/>
          </a:solidFill>
          <a:latin typeface="Arial" charset="0"/>
        </a:defRPr>
      </a:lvl9pPr>
    </p:titleStyle>
    <p:bodyStyle>
      <a:lvl1pPr algn="l" rtl="0" fontAlgn="base">
        <a:spcBef>
          <a:spcPct val="20000"/>
        </a:spcBef>
        <a:spcAft>
          <a:spcPct val="0"/>
        </a:spcAft>
        <a:defRPr sz="2000" b="1" i="1">
          <a:solidFill>
            <a:srgbClr val="003D6B"/>
          </a:solidFill>
          <a:latin typeface="+mn-lt"/>
          <a:ea typeface="+mn-ea"/>
          <a:cs typeface="+mn-cs"/>
        </a:defRPr>
      </a:lvl1pPr>
      <a:lvl2pPr marL="341313" indent="-227013" algn="l" rtl="0" fontAlgn="base">
        <a:spcBef>
          <a:spcPct val="20000"/>
        </a:spcBef>
        <a:spcAft>
          <a:spcPct val="0"/>
        </a:spcAft>
        <a:buClr>
          <a:srgbClr val="003D6B"/>
        </a:buClr>
        <a:buFont typeface="Wingdings" pitchFamily="2" charset="2"/>
        <a:buChar char="§"/>
        <a:defRPr i="1">
          <a:solidFill>
            <a:schemeClr val="tx1"/>
          </a:solidFill>
          <a:latin typeface="+mn-lt"/>
        </a:defRPr>
      </a:lvl2pPr>
      <a:lvl3pPr marL="628650" indent="-173038" algn="l" rtl="0" fontAlgn="base">
        <a:spcBef>
          <a:spcPct val="20000"/>
        </a:spcBef>
        <a:spcAft>
          <a:spcPct val="0"/>
        </a:spcAft>
        <a:buClr>
          <a:srgbClr val="003D6B"/>
        </a:buClr>
        <a:buFont typeface="Arial" charset="0"/>
        <a:buChar char="–"/>
        <a:defRPr sz="1600" i="1">
          <a:solidFill>
            <a:schemeClr val="tx1"/>
          </a:solidFill>
          <a:latin typeface="+mn-lt"/>
        </a:defRPr>
      </a:lvl3pPr>
      <a:lvl4pPr marL="971550" indent="-228600" algn="l" rtl="0" fontAlgn="base">
        <a:spcBef>
          <a:spcPct val="20000"/>
        </a:spcBef>
        <a:spcAft>
          <a:spcPct val="0"/>
        </a:spcAft>
        <a:buChar char="–"/>
        <a:defRPr sz="1600" i="1">
          <a:solidFill>
            <a:schemeClr val="tx1"/>
          </a:solidFill>
          <a:latin typeface="+mn-lt"/>
        </a:defRPr>
      </a:lvl4pPr>
      <a:lvl5pPr marL="2057400" indent="-228600" algn="l" rtl="0" fontAlgn="base">
        <a:spcBef>
          <a:spcPct val="20000"/>
        </a:spcBef>
        <a:spcAft>
          <a:spcPct val="0"/>
        </a:spcAft>
        <a:buChar char="»"/>
        <a:defRPr sz="2000" i="1">
          <a:solidFill>
            <a:schemeClr val="tx1"/>
          </a:solidFill>
          <a:latin typeface="+mn-lt"/>
        </a:defRPr>
      </a:lvl5pPr>
      <a:lvl6pPr marL="2514600" indent="-228600" algn="l" rtl="0" fontAlgn="base">
        <a:spcBef>
          <a:spcPct val="20000"/>
        </a:spcBef>
        <a:spcAft>
          <a:spcPct val="0"/>
        </a:spcAft>
        <a:buChar char="»"/>
        <a:defRPr sz="2000" i="1">
          <a:solidFill>
            <a:schemeClr val="tx1"/>
          </a:solidFill>
          <a:latin typeface="+mn-lt"/>
        </a:defRPr>
      </a:lvl6pPr>
      <a:lvl7pPr marL="2971800" indent="-228600" algn="l" rtl="0" fontAlgn="base">
        <a:spcBef>
          <a:spcPct val="20000"/>
        </a:spcBef>
        <a:spcAft>
          <a:spcPct val="0"/>
        </a:spcAft>
        <a:buChar char="»"/>
        <a:defRPr sz="2000" i="1">
          <a:solidFill>
            <a:schemeClr val="tx1"/>
          </a:solidFill>
          <a:latin typeface="+mn-lt"/>
        </a:defRPr>
      </a:lvl7pPr>
      <a:lvl8pPr marL="3429000" indent="-228600" algn="l" rtl="0" fontAlgn="base">
        <a:spcBef>
          <a:spcPct val="20000"/>
        </a:spcBef>
        <a:spcAft>
          <a:spcPct val="0"/>
        </a:spcAft>
        <a:buChar char="»"/>
        <a:defRPr sz="2000" i="1">
          <a:solidFill>
            <a:schemeClr val="tx1"/>
          </a:solidFill>
          <a:latin typeface="+mn-lt"/>
        </a:defRPr>
      </a:lvl8pPr>
      <a:lvl9pPr marL="3886200" indent="-228600" algn="l" rtl="0" fontAlgn="base">
        <a:spcBef>
          <a:spcPct val="20000"/>
        </a:spcBef>
        <a:spcAft>
          <a:spcPct val="0"/>
        </a:spcAft>
        <a:buChar char="»"/>
        <a:defRPr sz="2000" i="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3058" name="Picture 2" descr="Tengion Presentation Background Normal Slide"/>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73059" name="Rectangle 3"/>
          <p:cNvSpPr>
            <a:spLocks noGrp="1" noChangeArrowheads="1"/>
          </p:cNvSpPr>
          <p:nvPr>
            <p:ph type="title"/>
          </p:nvPr>
        </p:nvSpPr>
        <p:spPr bwMode="auto">
          <a:xfrm>
            <a:off x="457200" y="153988"/>
            <a:ext cx="8229600" cy="944562"/>
          </a:xfrm>
          <a:prstGeom prst="rect">
            <a:avLst/>
          </a:prstGeom>
          <a:noFill/>
          <a:ln w="9525">
            <a:noFill/>
            <a:miter lim="800000"/>
            <a:headEnd/>
            <a:tailEnd/>
          </a:ln>
          <a:effectLst>
            <a:outerShdw dist="28398" dir="3806097" algn="ctr" rotWithShape="0">
              <a:srgbClr val="003D6B"/>
            </a:outerShdw>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73060" name="Rectangle 4"/>
          <p:cNvSpPr>
            <a:spLocks noGrp="1" noChangeArrowheads="1"/>
          </p:cNvSpPr>
          <p:nvPr>
            <p:ph type="body" idx="1"/>
          </p:nvPr>
        </p:nvSpPr>
        <p:spPr bwMode="auto">
          <a:xfrm>
            <a:off x="457200" y="1482725"/>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173061" name="Rectangle 5"/>
          <p:cNvSpPr>
            <a:spLocks noChangeArrowheads="1"/>
          </p:cNvSpPr>
          <p:nvPr/>
        </p:nvSpPr>
        <p:spPr bwMode="auto">
          <a:xfrm>
            <a:off x="3505200" y="6578600"/>
            <a:ext cx="2133600" cy="292100"/>
          </a:xfrm>
          <a:prstGeom prst="rect">
            <a:avLst/>
          </a:prstGeom>
          <a:noFill/>
          <a:ln w="9525">
            <a:noFill/>
            <a:miter lim="800000"/>
            <a:headEnd/>
            <a:tailEnd/>
          </a:ln>
          <a:effectLst/>
        </p:spPr>
        <p:txBody>
          <a:bodyPr/>
          <a:lstStyle/>
          <a:p>
            <a:pPr algn="ctr"/>
            <a:fld id="{D2B2DAA9-2AED-4A05-9D3D-A591B1378BD8}" type="slidenum">
              <a:rPr lang="en-US" sz="1400" b="1">
                <a:solidFill>
                  <a:srgbClr val="FFFFFF"/>
                </a:solidFill>
                <a:latin typeface="Arial" charset="0"/>
              </a:rPr>
              <a:pPr algn="ctr"/>
              <a:t>‹#›</a:t>
            </a:fld>
            <a:endParaRPr lang="en-US" sz="1400" b="1">
              <a:solidFill>
                <a:srgbClr val="FFFFFF"/>
              </a:solidFill>
              <a:latin typeface="Arial" charset="0"/>
            </a:endParaRPr>
          </a:p>
        </p:txBody>
      </p:sp>
    </p:spTree>
  </p:cSld>
  <p:clrMap bg1="lt1" tx1="dk1" bg2="lt2" tx2="dk2" accent1="accent1" accent2="accent2" accent3="accent3" accent4="accent4" accent5="accent5" accent6="accent6" hlink="hlink" folHlink="folHlink"/>
  <p:sldLayoutIdLst>
    <p:sldLayoutId id="2147483679" r:id="rId1"/>
  </p:sldLayoutIdLst>
  <p:timing>
    <p:tnLst>
      <p:par>
        <p:cTn id="1" dur="indefinite" restart="never" nodeType="tmRoot"/>
      </p:par>
    </p:tnLst>
  </p:timing>
  <p:txStyles>
    <p:titleStyle>
      <a:lvl1pPr algn="l" rtl="0" fontAlgn="base">
        <a:spcBef>
          <a:spcPct val="0"/>
        </a:spcBef>
        <a:spcAft>
          <a:spcPct val="0"/>
        </a:spcAft>
        <a:defRPr sz="2800" b="1" i="1">
          <a:solidFill>
            <a:schemeClr val="bg1"/>
          </a:solidFill>
          <a:latin typeface="+mj-lt"/>
          <a:ea typeface="+mj-ea"/>
          <a:cs typeface="+mj-cs"/>
        </a:defRPr>
      </a:lvl1pPr>
      <a:lvl2pPr algn="l" rtl="0" fontAlgn="base">
        <a:spcBef>
          <a:spcPct val="0"/>
        </a:spcBef>
        <a:spcAft>
          <a:spcPct val="0"/>
        </a:spcAft>
        <a:defRPr sz="2800" b="1" i="1">
          <a:solidFill>
            <a:schemeClr val="bg1"/>
          </a:solidFill>
          <a:latin typeface="Arial" charset="0"/>
        </a:defRPr>
      </a:lvl2pPr>
      <a:lvl3pPr algn="l" rtl="0" fontAlgn="base">
        <a:spcBef>
          <a:spcPct val="0"/>
        </a:spcBef>
        <a:spcAft>
          <a:spcPct val="0"/>
        </a:spcAft>
        <a:defRPr sz="2800" b="1" i="1">
          <a:solidFill>
            <a:schemeClr val="bg1"/>
          </a:solidFill>
          <a:latin typeface="Arial" charset="0"/>
        </a:defRPr>
      </a:lvl3pPr>
      <a:lvl4pPr algn="l" rtl="0" fontAlgn="base">
        <a:spcBef>
          <a:spcPct val="0"/>
        </a:spcBef>
        <a:spcAft>
          <a:spcPct val="0"/>
        </a:spcAft>
        <a:defRPr sz="2800" b="1" i="1">
          <a:solidFill>
            <a:schemeClr val="bg1"/>
          </a:solidFill>
          <a:latin typeface="Arial" charset="0"/>
        </a:defRPr>
      </a:lvl4pPr>
      <a:lvl5pPr algn="l" rtl="0" fontAlgn="base">
        <a:spcBef>
          <a:spcPct val="0"/>
        </a:spcBef>
        <a:spcAft>
          <a:spcPct val="0"/>
        </a:spcAft>
        <a:defRPr sz="2800" b="1" i="1">
          <a:solidFill>
            <a:schemeClr val="bg1"/>
          </a:solidFill>
          <a:latin typeface="Arial" charset="0"/>
        </a:defRPr>
      </a:lvl5pPr>
      <a:lvl6pPr marL="457200" algn="l" rtl="0" fontAlgn="base">
        <a:spcBef>
          <a:spcPct val="0"/>
        </a:spcBef>
        <a:spcAft>
          <a:spcPct val="0"/>
        </a:spcAft>
        <a:defRPr sz="2800" b="1" i="1">
          <a:solidFill>
            <a:schemeClr val="bg1"/>
          </a:solidFill>
          <a:latin typeface="Arial" charset="0"/>
        </a:defRPr>
      </a:lvl6pPr>
      <a:lvl7pPr marL="914400" algn="l" rtl="0" fontAlgn="base">
        <a:spcBef>
          <a:spcPct val="0"/>
        </a:spcBef>
        <a:spcAft>
          <a:spcPct val="0"/>
        </a:spcAft>
        <a:defRPr sz="2800" b="1" i="1">
          <a:solidFill>
            <a:schemeClr val="bg1"/>
          </a:solidFill>
          <a:latin typeface="Arial" charset="0"/>
        </a:defRPr>
      </a:lvl7pPr>
      <a:lvl8pPr marL="1371600" algn="l" rtl="0" fontAlgn="base">
        <a:spcBef>
          <a:spcPct val="0"/>
        </a:spcBef>
        <a:spcAft>
          <a:spcPct val="0"/>
        </a:spcAft>
        <a:defRPr sz="2800" b="1" i="1">
          <a:solidFill>
            <a:schemeClr val="bg1"/>
          </a:solidFill>
          <a:latin typeface="Arial" charset="0"/>
        </a:defRPr>
      </a:lvl8pPr>
      <a:lvl9pPr marL="1828800" algn="l" rtl="0" fontAlgn="base">
        <a:spcBef>
          <a:spcPct val="0"/>
        </a:spcBef>
        <a:spcAft>
          <a:spcPct val="0"/>
        </a:spcAft>
        <a:defRPr sz="2800" b="1" i="1">
          <a:solidFill>
            <a:schemeClr val="bg1"/>
          </a:solidFill>
          <a:latin typeface="Arial" charset="0"/>
        </a:defRPr>
      </a:lvl9pPr>
    </p:titleStyle>
    <p:bodyStyle>
      <a:lvl1pPr algn="l" rtl="0" fontAlgn="base">
        <a:spcBef>
          <a:spcPct val="20000"/>
        </a:spcBef>
        <a:spcAft>
          <a:spcPct val="0"/>
        </a:spcAft>
        <a:defRPr sz="2200" b="1" i="1">
          <a:solidFill>
            <a:srgbClr val="003D6B"/>
          </a:solidFill>
          <a:latin typeface="+mn-lt"/>
          <a:ea typeface="+mn-ea"/>
          <a:cs typeface="+mn-cs"/>
        </a:defRPr>
      </a:lvl1pPr>
      <a:lvl2pPr marL="341313" indent="-227013" algn="l" rtl="0" fontAlgn="base">
        <a:spcBef>
          <a:spcPct val="20000"/>
        </a:spcBef>
        <a:spcAft>
          <a:spcPct val="0"/>
        </a:spcAft>
        <a:buClr>
          <a:srgbClr val="003366"/>
        </a:buClr>
        <a:buFont typeface="Wingdings" pitchFamily="2" charset="2"/>
        <a:buChar char="§"/>
        <a:defRPr sz="2000" i="1">
          <a:solidFill>
            <a:schemeClr val="tx1"/>
          </a:solidFill>
          <a:latin typeface="+mn-lt"/>
        </a:defRPr>
      </a:lvl2pPr>
      <a:lvl3pPr marL="628650" indent="-173038" algn="l" rtl="0" fontAlgn="base">
        <a:spcBef>
          <a:spcPct val="20000"/>
        </a:spcBef>
        <a:spcAft>
          <a:spcPct val="0"/>
        </a:spcAft>
        <a:buClr>
          <a:srgbClr val="000080"/>
        </a:buClr>
        <a:buFont typeface="Arial" charset="0"/>
        <a:buChar char="–"/>
        <a:defRPr sz="1600" i="1">
          <a:solidFill>
            <a:schemeClr val="tx1"/>
          </a:solidFill>
          <a:latin typeface="+mn-lt"/>
        </a:defRPr>
      </a:lvl3pPr>
      <a:lvl4pPr marL="1600200" indent="-228600" algn="l" rtl="0" fontAlgn="base">
        <a:spcBef>
          <a:spcPct val="20000"/>
        </a:spcBef>
        <a:spcAft>
          <a:spcPct val="0"/>
        </a:spcAft>
        <a:defRPr sz="2000" i="1">
          <a:solidFill>
            <a:schemeClr val="tx1"/>
          </a:solidFill>
          <a:latin typeface="+mn-lt"/>
        </a:defRPr>
      </a:lvl4pPr>
      <a:lvl5pPr marL="2057400" indent="-228600" algn="l" rtl="0" fontAlgn="base">
        <a:spcBef>
          <a:spcPct val="20000"/>
        </a:spcBef>
        <a:spcAft>
          <a:spcPct val="0"/>
        </a:spcAft>
        <a:buChar char="»"/>
        <a:defRPr sz="2000" i="1">
          <a:solidFill>
            <a:schemeClr val="tx1"/>
          </a:solidFill>
          <a:latin typeface="+mn-lt"/>
        </a:defRPr>
      </a:lvl5pPr>
      <a:lvl6pPr marL="2514600" indent="-228600" algn="l" rtl="0" fontAlgn="base">
        <a:spcBef>
          <a:spcPct val="20000"/>
        </a:spcBef>
        <a:spcAft>
          <a:spcPct val="0"/>
        </a:spcAft>
        <a:buChar char="»"/>
        <a:defRPr sz="2000" i="1">
          <a:solidFill>
            <a:schemeClr val="tx1"/>
          </a:solidFill>
          <a:latin typeface="+mn-lt"/>
        </a:defRPr>
      </a:lvl6pPr>
      <a:lvl7pPr marL="2971800" indent="-228600" algn="l" rtl="0" fontAlgn="base">
        <a:spcBef>
          <a:spcPct val="20000"/>
        </a:spcBef>
        <a:spcAft>
          <a:spcPct val="0"/>
        </a:spcAft>
        <a:buChar char="»"/>
        <a:defRPr sz="2000" i="1">
          <a:solidFill>
            <a:schemeClr val="tx1"/>
          </a:solidFill>
          <a:latin typeface="+mn-lt"/>
        </a:defRPr>
      </a:lvl7pPr>
      <a:lvl8pPr marL="3429000" indent="-228600" algn="l" rtl="0" fontAlgn="base">
        <a:spcBef>
          <a:spcPct val="20000"/>
        </a:spcBef>
        <a:spcAft>
          <a:spcPct val="0"/>
        </a:spcAft>
        <a:buChar char="»"/>
        <a:defRPr sz="2000" i="1">
          <a:solidFill>
            <a:schemeClr val="tx1"/>
          </a:solidFill>
          <a:latin typeface="+mn-lt"/>
        </a:defRPr>
      </a:lvl8pPr>
      <a:lvl9pPr marL="3886200" indent="-228600" algn="l" rtl="0" fontAlgn="base">
        <a:spcBef>
          <a:spcPct val="20000"/>
        </a:spcBef>
        <a:spcAft>
          <a:spcPct val="0"/>
        </a:spcAft>
        <a:buChar char="»"/>
        <a:defRPr sz="2000" i="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128"/>
                <a:cs typeface="ＭＳ Ｐゴシック" charset="-128"/>
              </a:defRPr>
            </a:lvl1pPr>
          </a:lstStyle>
          <a:p>
            <a:pPr>
              <a:defRPr/>
            </a:pPr>
            <a:fld id="{1DA0DDE6-F6EF-433E-80C6-95A79ECCB194}"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62" r:id="rId1"/>
  </p:sldLayoutIdLst>
  <p:hf hdr="0" ftr="0" dt="0"/>
  <p:txStyles>
    <p:titleStyle>
      <a:lvl1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6pPr>
      <a:lvl7pPr marL="9144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7pPr>
      <a:lvl8pPr marL="13716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8pPr>
      <a:lvl9pPr marL="18288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25000"/>
        <a:buFont typeface="Wingdings" pitchFamily="2" charset="2"/>
        <a:buChar char="§"/>
        <a:defRPr sz="2800">
          <a:solidFill>
            <a:schemeClr val="tx1"/>
          </a:solidFill>
          <a:latin typeface="+mn-lt"/>
          <a:ea typeface="ＭＳ Ｐゴシック" pitchFamily="-112" charset="-128"/>
          <a:cs typeface="ＭＳ Ｐゴシック"/>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ＭＳ Ｐゴシック" pitchFamily="-112"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ＭＳ Ｐゴシック" pitchFamily="-112" charset="-128"/>
          <a:cs typeface="ＭＳ Ｐゴシック"/>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1.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128"/>
                <a:cs typeface="ＭＳ Ｐゴシック" charset="-128"/>
              </a:defRPr>
            </a:lvl1pPr>
          </a:lstStyle>
          <a:p>
            <a:pPr>
              <a:defRPr/>
            </a:pPr>
            <a:fld id="{1DA0DDE6-F6EF-433E-80C6-95A79ECCB194}"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64" r:id="rId1"/>
  </p:sldLayoutIdLst>
  <p:hf hdr="0" ftr="0" dt="0"/>
  <p:txStyles>
    <p:titleStyle>
      <a:lvl1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6pPr>
      <a:lvl7pPr marL="9144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7pPr>
      <a:lvl8pPr marL="13716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8pPr>
      <a:lvl9pPr marL="18288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25000"/>
        <a:buFont typeface="Wingdings" pitchFamily="2" charset="2"/>
        <a:buChar char="§"/>
        <a:defRPr sz="2800">
          <a:solidFill>
            <a:schemeClr val="tx1"/>
          </a:solidFill>
          <a:latin typeface="+mn-lt"/>
          <a:ea typeface="ＭＳ Ｐゴシック" pitchFamily="-112" charset="-128"/>
          <a:cs typeface="ＭＳ Ｐゴシック"/>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ＭＳ Ｐゴシック" pitchFamily="-112"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ＭＳ Ｐゴシック" pitchFamily="-112" charset="-128"/>
          <a:cs typeface="ＭＳ Ｐゴシック"/>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2.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128"/>
                <a:cs typeface="ＭＳ Ｐゴシック" charset="-128"/>
              </a:defRPr>
            </a:lvl1pPr>
          </a:lstStyle>
          <a:p>
            <a:pPr>
              <a:defRPr/>
            </a:pPr>
            <a:fld id="{1DA0DDE6-F6EF-433E-80C6-95A79ECCB194}"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66" r:id="rId1"/>
  </p:sldLayoutIdLst>
  <p:hf hdr="0" ftr="0" dt="0"/>
  <p:txStyles>
    <p:titleStyle>
      <a:lvl1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6pPr>
      <a:lvl7pPr marL="9144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7pPr>
      <a:lvl8pPr marL="13716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8pPr>
      <a:lvl9pPr marL="18288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25000"/>
        <a:buFont typeface="Wingdings" pitchFamily="2" charset="2"/>
        <a:buChar char="§"/>
        <a:defRPr sz="2800">
          <a:solidFill>
            <a:schemeClr val="tx1"/>
          </a:solidFill>
          <a:latin typeface="+mn-lt"/>
          <a:ea typeface="ＭＳ Ｐゴシック" pitchFamily="-112" charset="-128"/>
          <a:cs typeface="ＭＳ Ｐゴシック"/>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ＭＳ Ｐゴシック" pitchFamily="-112"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ＭＳ Ｐゴシック" pitchFamily="-112" charset="-128"/>
          <a:cs typeface="ＭＳ Ｐゴシック"/>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3.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128"/>
                <a:cs typeface="ＭＳ Ｐゴシック" charset="-128"/>
              </a:defRPr>
            </a:lvl1pPr>
          </a:lstStyle>
          <a:p>
            <a:pPr>
              <a:defRPr/>
            </a:pPr>
            <a:fld id="{1DA0DDE6-F6EF-433E-80C6-95A79ECCB194}"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68" r:id="rId1"/>
  </p:sldLayoutIdLst>
  <p:hf hdr="0" ftr="0" dt="0"/>
  <p:txStyles>
    <p:titleStyle>
      <a:lvl1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6pPr>
      <a:lvl7pPr marL="9144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7pPr>
      <a:lvl8pPr marL="13716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8pPr>
      <a:lvl9pPr marL="18288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25000"/>
        <a:buFont typeface="Wingdings" pitchFamily="2" charset="2"/>
        <a:buChar char="§"/>
        <a:defRPr sz="2800">
          <a:solidFill>
            <a:schemeClr val="tx1"/>
          </a:solidFill>
          <a:latin typeface="+mn-lt"/>
          <a:ea typeface="ＭＳ Ｐゴシック" pitchFamily="-112" charset="-128"/>
          <a:cs typeface="ＭＳ Ｐゴシック"/>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ＭＳ Ｐゴシック" pitchFamily="-112"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ＭＳ Ｐゴシック" pitchFamily="-112" charset="-128"/>
          <a:cs typeface="ＭＳ Ｐゴシック"/>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4.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128"/>
                <a:cs typeface="ＭＳ Ｐゴシック" charset="-128"/>
              </a:defRPr>
            </a:lvl1pPr>
          </a:lstStyle>
          <a:p>
            <a:pPr>
              <a:defRPr/>
            </a:pPr>
            <a:fld id="{1DA0DDE6-F6EF-433E-80C6-95A79ECCB194}"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70" r:id="rId1"/>
  </p:sldLayoutIdLst>
  <p:hf hdr="0" ftr="0" dt="0"/>
  <p:txStyles>
    <p:titleStyle>
      <a:lvl1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6pPr>
      <a:lvl7pPr marL="9144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7pPr>
      <a:lvl8pPr marL="13716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8pPr>
      <a:lvl9pPr marL="18288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25000"/>
        <a:buFont typeface="Wingdings" pitchFamily="2" charset="2"/>
        <a:buChar char="§"/>
        <a:defRPr sz="2800">
          <a:solidFill>
            <a:schemeClr val="tx1"/>
          </a:solidFill>
          <a:latin typeface="+mn-lt"/>
          <a:ea typeface="ＭＳ Ｐゴシック" pitchFamily="-112" charset="-128"/>
          <a:cs typeface="ＭＳ Ｐゴシック"/>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ＭＳ Ｐゴシック" pitchFamily="-112"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ＭＳ Ｐゴシック" pitchFamily="-112" charset="-128"/>
          <a:cs typeface="ＭＳ Ｐゴシック"/>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5.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128"/>
                <a:cs typeface="ＭＳ Ｐゴシック" charset="-128"/>
              </a:defRPr>
            </a:lvl1pPr>
          </a:lstStyle>
          <a:p>
            <a:pPr>
              <a:defRPr/>
            </a:pPr>
            <a:fld id="{1DA0DDE6-F6EF-433E-80C6-95A79ECCB194}"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72" r:id="rId1"/>
  </p:sldLayoutIdLst>
  <p:hf hdr="0" ftr="0" dt="0"/>
  <p:txStyles>
    <p:titleStyle>
      <a:lvl1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6pPr>
      <a:lvl7pPr marL="9144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7pPr>
      <a:lvl8pPr marL="13716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8pPr>
      <a:lvl9pPr marL="18288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25000"/>
        <a:buFont typeface="Wingdings" pitchFamily="2" charset="2"/>
        <a:buChar char="§"/>
        <a:defRPr sz="2800">
          <a:solidFill>
            <a:schemeClr val="tx1"/>
          </a:solidFill>
          <a:latin typeface="+mn-lt"/>
          <a:ea typeface="ＭＳ Ｐゴシック" pitchFamily="-112" charset="-128"/>
          <a:cs typeface="ＭＳ Ｐゴシック"/>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ＭＳ Ｐゴシック" pitchFamily="-112"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ＭＳ Ｐゴシック" pitchFamily="-112" charset="-128"/>
          <a:cs typeface="ＭＳ Ｐゴシック"/>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6.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128"/>
                <a:cs typeface="ＭＳ Ｐゴシック" charset="-128"/>
              </a:defRPr>
            </a:lvl1pPr>
          </a:lstStyle>
          <a:p>
            <a:pPr>
              <a:defRPr/>
            </a:pPr>
            <a:fld id="{1DA0DDE6-F6EF-433E-80C6-95A79ECCB194}"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74" r:id="rId1"/>
  </p:sldLayoutIdLst>
  <p:hf hdr="0" ftr="0" dt="0"/>
  <p:txStyles>
    <p:titleStyle>
      <a:lvl1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6pPr>
      <a:lvl7pPr marL="9144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7pPr>
      <a:lvl8pPr marL="13716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8pPr>
      <a:lvl9pPr marL="18288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25000"/>
        <a:buFont typeface="Wingdings" pitchFamily="2" charset="2"/>
        <a:buChar char="§"/>
        <a:defRPr sz="2800">
          <a:solidFill>
            <a:schemeClr val="tx1"/>
          </a:solidFill>
          <a:latin typeface="+mn-lt"/>
          <a:ea typeface="ＭＳ Ｐゴシック" pitchFamily="-112" charset="-128"/>
          <a:cs typeface="ＭＳ Ｐゴシック"/>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ＭＳ Ｐゴシック" pitchFamily="-112"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ＭＳ Ｐゴシック" pitchFamily="-112" charset="-128"/>
          <a:cs typeface="ＭＳ Ｐゴシック"/>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7.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128"/>
                <a:cs typeface="ＭＳ Ｐゴシック" charset="-128"/>
              </a:defRPr>
            </a:lvl1pPr>
          </a:lstStyle>
          <a:p>
            <a:pPr>
              <a:defRPr/>
            </a:pPr>
            <a:fld id="{1DA0DDE6-F6EF-433E-80C6-95A79ECCB194}"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76" r:id="rId1"/>
  </p:sldLayoutIdLst>
  <p:hf hdr="0" ftr="0" dt="0"/>
  <p:txStyles>
    <p:titleStyle>
      <a:lvl1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6pPr>
      <a:lvl7pPr marL="9144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7pPr>
      <a:lvl8pPr marL="13716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8pPr>
      <a:lvl9pPr marL="18288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25000"/>
        <a:buFont typeface="Wingdings" pitchFamily="2" charset="2"/>
        <a:buChar char="§"/>
        <a:defRPr sz="2800">
          <a:solidFill>
            <a:schemeClr val="tx1"/>
          </a:solidFill>
          <a:latin typeface="+mn-lt"/>
          <a:ea typeface="ＭＳ Ｐゴシック" pitchFamily="-112" charset="-128"/>
          <a:cs typeface="ＭＳ Ｐゴシック"/>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ＭＳ Ｐゴシック" pitchFamily="-112"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ＭＳ Ｐゴシック" pitchFamily="-112" charset="-128"/>
          <a:cs typeface="ＭＳ Ｐゴシック"/>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8.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128"/>
                <a:cs typeface="ＭＳ Ｐゴシック" charset="-128"/>
              </a:defRPr>
            </a:lvl1pPr>
          </a:lstStyle>
          <a:p>
            <a:pPr>
              <a:defRPr/>
            </a:pPr>
            <a:fld id="{1DA0DDE6-F6EF-433E-80C6-95A79ECCB194}"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78" r:id="rId1"/>
  </p:sldLayoutIdLst>
  <p:hf hdr="0" ftr="0" dt="0"/>
  <p:txStyles>
    <p:titleStyle>
      <a:lvl1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6pPr>
      <a:lvl7pPr marL="9144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7pPr>
      <a:lvl8pPr marL="13716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8pPr>
      <a:lvl9pPr marL="18288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25000"/>
        <a:buFont typeface="Wingdings" pitchFamily="2" charset="2"/>
        <a:buChar char="§"/>
        <a:defRPr sz="2800">
          <a:solidFill>
            <a:schemeClr val="tx1"/>
          </a:solidFill>
          <a:latin typeface="+mn-lt"/>
          <a:ea typeface="ＭＳ Ｐゴシック" pitchFamily="-112" charset="-128"/>
          <a:cs typeface="ＭＳ Ｐゴシック"/>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ＭＳ Ｐゴシック" pitchFamily="-112"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ＭＳ Ｐゴシック" pitchFamily="-112" charset="-128"/>
          <a:cs typeface="ＭＳ Ｐゴシック"/>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9.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128"/>
                <a:cs typeface="ＭＳ Ｐゴシック" charset="-128"/>
              </a:defRPr>
            </a:lvl1pPr>
          </a:lstStyle>
          <a:p>
            <a:pPr>
              <a:defRPr/>
            </a:pPr>
            <a:fld id="{1DA0DDE6-F6EF-433E-80C6-95A79ECCB194}"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80" r:id="rId1"/>
  </p:sldLayoutIdLst>
  <p:hf hdr="0" ftr="0" dt="0"/>
  <p:txStyles>
    <p:titleStyle>
      <a:lvl1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6pPr>
      <a:lvl7pPr marL="9144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7pPr>
      <a:lvl8pPr marL="13716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8pPr>
      <a:lvl9pPr marL="18288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25000"/>
        <a:buFont typeface="Wingdings" pitchFamily="2" charset="2"/>
        <a:buChar char="§"/>
        <a:defRPr sz="2800">
          <a:solidFill>
            <a:schemeClr val="tx1"/>
          </a:solidFill>
          <a:latin typeface="+mn-lt"/>
          <a:ea typeface="ＭＳ Ｐゴシック" pitchFamily="-112" charset="-128"/>
          <a:cs typeface="ＭＳ Ｐゴシック"/>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ＭＳ Ｐゴシック" pitchFamily="-112"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ＭＳ Ｐゴシック" pitchFamily="-112" charset="-128"/>
          <a:cs typeface="ＭＳ Ｐゴシック"/>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3058" name="Picture 2" descr="Tengion Presentation Background Normal Slide"/>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73059" name="Rectangle 3"/>
          <p:cNvSpPr>
            <a:spLocks noGrp="1" noChangeArrowheads="1"/>
          </p:cNvSpPr>
          <p:nvPr>
            <p:ph type="title"/>
          </p:nvPr>
        </p:nvSpPr>
        <p:spPr bwMode="auto">
          <a:xfrm>
            <a:off x="457200" y="153988"/>
            <a:ext cx="8229600" cy="944562"/>
          </a:xfrm>
          <a:prstGeom prst="rect">
            <a:avLst/>
          </a:prstGeom>
          <a:noFill/>
          <a:ln w="9525">
            <a:noFill/>
            <a:miter lim="800000"/>
            <a:headEnd/>
            <a:tailEnd/>
          </a:ln>
          <a:effectLst>
            <a:outerShdw dist="28398" dir="3806097" algn="ctr" rotWithShape="0">
              <a:srgbClr val="003D6B"/>
            </a:outerShdw>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73060" name="Rectangle 4"/>
          <p:cNvSpPr>
            <a:spLocks noGrp="1" noChangeArrowheads="1"/>
          </p:cNvSpPr>
          <p:nvPr>
            <p:ph type="body" idx="1"/>
          </p:nvPr>
        </p:nvSpPr>
        <p:spPr bwMode="auto">
          <a:xfrm>
            <a:off x="457200" y="1482725"/>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173061" name="Rectangle 5"/>
          <p:cNvSpPr>
            <a:spLocks noChangeArrowheads="1"/>
          </p:cNvSpPr>
          <p:nvPr/>
        </p:nvSpPr>
        <p:spPr bwMode="auto">
          <a:xfrm>
            <a:off x="3505200" y="6578600"/>
            <a:ext cx="2133600" cy="292100"/>
          </a:xfrm>
          <a:prstGeom prst="rect">
            <a:avLst/>
          </a:prstGeom>
          <a:noFill/>
          <a:ln w="9525">
            <a:noFill/>
            <a:miter lim="800000"/>
            <a:headEnd/>
            <a:tailEnd/>
          </a:ln>
          <a:effectLst/>
        </p:spPr>
        <p:txBody>
          <a:bodyPr/>
          <a:lstStyle/>
          <a:p>
            <a:pPr algn="ctr"/>
            <a:fld id="{D2B2DAA9-2AED-4A05-9D3D-A591B1378BD8}" type="slidenum">
              <a:rPr lang="en-US" sz="1400" b="1">
                <a:solidFill>
                  <a:srgbClr val="FFFFFF"/>
                </a:solidFill>
                <a:latin typeface="Arial" charset="0"/>
              </a:rPr>
              <a:pPr algn="ctr"/>
              <a:t>‹#›</a:t>
            </a:fld>
            <a:endParaRPr lang="en-US" sz="1400" b="1">
              <a:solidFill>
                <a:srgbClr val="FFFFFF"/>
              </a:solidFill>
              <a:latin typeface="Arial" charset="0"/>
            </a:endParaRPr>
          </a:p>
        </p:txBody>
      </p:sp>
    </p:spTree>
  </p:cSld>
  <p:clrMap bg1="lt1" tx1="dk1" bg2="lt2" tx2="dk2" accent1="accent1" accent2="accent2" accent3="accent3" accent4="accent4" accent5="accent5" accent6="accent6" hlink="hlink" folHlink="folHlink"/>
  <p:sldLayoutIdLst>
    <p:sldLayoutId id="2147483681" r:id="rId1"/>
  </p:sldLayoutIdLst>
  <p:timing>
    <p:tnLst>
      <p:par>
        <p:cTn id="1" dur="indefinite" restart="never" nodeType="tmRoot"/>
      </p:par>
    </p:tnLst>
  </p:timing>
  <p:txStyles>
    <p:titleStyle>
      <a:lvl1pPr algn="l" rtl="0" fontAlgn="base">
        <a:spcBef>
          <a:spcPct val="0"/>
        </a:spcBef>
        <a:spcAft>
          <a:spcPct val="0"/>
        </a:spcAft>
        <a:defRPr sz="2800" b="1" i="1">
          <a:solidFill>
            <a:schemeClr val="bg1"/>
          </a:solidFill>
          <a:latin typeface="+mj-lt"/>
          <a:ea typeface="+mj-ea"/>
          <a:cs typeface="+mj-cs"/>
        </a:defRPr>
      </a:lvl1pPr>
      <a:lvl2pPr algn="l" rtl="0" fontAlgn="base">
        <a:spcBef>
          <a:spcPct val="0"/>
        </a:spcBef>
        <a:spcAft>
          <a:spcPct val="0"/>
        </a:spcAft>
        <a:defRPr sz="2800" b="1" i="1">
          <a:solidFill>
            <a:schemeClr val="bg1"/>
          </a:solidFill>
          <a:latin typeface="Arial" charset="0"/>
        </a:defRPr>
      </a:lvl2pPr>
      <a:lvl3pPr algn="l" rtl="0" fontAlgn="base">
        <a:spcBef>
          <a:spcPct val="0"/>
        </a:spcBef>
        <a:spcAft>
          <a:spcPct val="0"/>
        </a:spcAft>
        <a:defRPr sz="2800" b="1" i="1">
          <a:solidFill>
            <a:schemeClr val="bg1"/>
          </a:solidFill>
          <a:latin typeface="Arial" charset="0"/>
        </a:defRPr>
      </a:lvl3pPr>
      <a:lvl4pPr algn="l" rtl="0" fontAlgn="base">
        <a:spcBef>
          <a:spcPct val="0"/>
        </a:spcBef>
        <a:spcAft>
          <a:spcPct val="0"/>
        </a:spcAft>
        <a:defRPr sz="2800" b="1" i="1">
          <a:solidFill>
            <a:schemeClr val="bg1"/>
          </a:solidFill>
          <a:latin typeface="Arial" charset="0"/>
        </a:defRPr>
      </a:lvl4pPr>
      <a:lvl5pPr algn="l" rtl="0" fontAlgn="base">
        <a:spcBef>
          <a:spcPct val="0"/>
        </a:spcBef>
        <a:spcAft>
          <a:spcPct val="0"/>
        </a:spcAft>
        <a:defRPr sz="2800" b="1" i="1">
          <a:solidFill>
            <a:schemeClr val="bg1"/>
          </a:solidFill>
          <a:latin typeface="Arial" charset="0"/>
        </a:defRPr>
      </a:lvl5pPr>
      <a:lvl6pPr marL="457200" algn="l" rtl="0" fontAlgn="base">
        <a:spcBef>
          <a:spcPct val="0"/>
        </a:spcBef>
        <a:spcAft>
          <a:spcPct val="0"/>
        </a:spcAft>
        <a:defRPr sz="2800" b="1" i="1">
          <a:solidFill>
            <a:schemeClr val="bg1"/>
          </a:solidFill>
          <a:latin typeface="Arial" charset="0"/>
        </a:defRPr>
      </a:lvl6pPr>
      <a:lvl7pPr marL="914400" algn="l" rtl="0" fontAlgn="base">
        <a:spcBef>
          <a:spcPct val="0"/>
        </a:spcBef>
        <a:spcAft>
          <a:spcPct val="0"/>
        </a:spcAft>
        <a:defRPr sz="2800" b="1" i="1">
          <a:solidFill>
            <a:schemeClr val="bg1"/>
          </a:solidFill>
          <a:latin typeface="Arial" charset="0"/>
        </a:defRPr>
      </a:lvl7pPr>
      <a:lvl8pPr marL="1371600" algn="l" rtl="0" fontAlgn="base">
        <a:spcBef>
          <a:spcPct val="0"/>
        </a:spcBef>
        <a:spcAft>
          <a:spcPct val="0"/>
        </a:spcAft>
        <a:defRPr sz="2800" b="1" i="1">
          <a:solidFill>
            <a:schemeClr val="bg1"/>
          </a:solidFill>
          <a:latin typeface="Arial" charset="0"/>
        </a:defRPr>
      </a:lvl8pPr>
      <a:lvl9pPr marL="1828800" algn="l" rtl="0" fontAlgn="base">
        <a:spcBef>
          <a:spcPct val="0"/>
        </a:spcBef>
        <a:spcAft>
          <a:spcPct val="0"/>
        </a:spcAft>
        <a:defRPr sz="2800" b="1" i="1">
          <a:solidFill>
            <a:schemeClr val="bg1"/>
          </a:solidFill>
          <a:latin typeface="Arial" charset="0"/>
        </a:defRPr>
      </a:lvl9pPr>
    </p:titleStyle>
    <p:bodyStyle>
      <a:lvl1pPr algn="l" rtl="0" fontAlgn="base">
        <a:spcBef>
          <a:spcPct val="20000"/>
        </a:spcBef>
        <a:spcAft>
          <a:spcPct val="0"/>
        </a:spcAft>
        <a:defRPr sz="2200" b="1" i="1">
          <a:solidFill>
            <a:srgbClr val="003D6B"/>
          </a:solidFill>
          <a:latin typeface="+mn-lt"/>
          <a:ea typeface="+mn-ea"/>
          <a:cs typeface="+mn-cs"/>
        </a:defRPr>
      </a:lvl1pPr>
      <a:lvl2pPr marL="341313" indent="-227013" algn="l" rtl="0" fontAlgn="base">
        <a:spcBef>
          <a:spcPct val="20000"/>
        </a:spcBef>
        <a:spcAft>
          <a:spcPct val="0"/>
        </a:spcAft>
        <a:buClr>
          <a:srgbClr val="003366"/>
        </a:buClr>
        <a:buFont typeface="Wingdings" pitchFamily="2" charset="2"/>
        <a:buChar char="§"/>
        <a:defRPr sz="2000" i="1">
          <a:solidFill>
            <a:schemeClr val="tx1"/>
          </a:solidFill>
          <a:latin typeface="+mn-lt"/>
        </a:defRPr>
      </a:lvl2pPr>
      <a:lvl3pPr marL="628650" indent="-173038" algn="l" rtl="0" fontAlgn="base">
        <a:spcBef>
          <a:spcPct val="20000"/>
        </a:spcBef>
        <a:spcAft>
          <a:spcPct val="0"/>
        </a:spcAft>
        <a:buClr>
          <a:srgbClr val="000080"/>
        </a:buClr>
        <a:buFont typeface="Arial" charset="0"/>
        <a:buChar char="–"/>
        <a:defRPr sz="1600" i="1">
          <a:solidFill>
            <a:schemeClr val="tx1"/>
          </a:solidFill>
          <a:latin typeface="+mn-lt"/>
        </a:defRPr>
      </a:lvl3pPr>
      <a:lvl4pPr marL="1600200" indent="-228600" algn="l" rtl="0" fontAlgn="base">
        <a:spcBef>
          <a:spcPct val="20000"/>
        </a:spcBef>
        <a:spcAft>
          <a:spcPct val="0"/>
        </a:spcAft>
        <a:defRPr sz="2000" i="1">
          <a:solidFill>
            <a:schemeClr val="tx1"/>
          </a:solidFill>
          <a:latin typeface="+mn-lt"/>
        </a:defRPr>
      </a:lvl4pPr>
      <a:lvl5pPr marL="2057400" indent="-228600" algn="l" rtl="0" fontAlgn="base">
        <a:spcBef>
          <a:spcPct val="20000"/>
        </a:spcBef>
        <a:spcAft>
          <a:spcPct val="0"/>
        </a:spcAft>
        <a:buChar char="»"/>
        <a:defRPr sz="2000" i="1">
          <a:solidFill>
            <a:schemeClr val="tx1"/>
          </a:solidFill>
          <a:latin typeface="+mn-lt"/>
        </a:defRPr>
      </a:lvl5pPr>
      <a:lvl6pPr marL="2514600" indent="-228600" algn="l" rtl="0" fontAlgn="base">
        <a:spcBef>
          <a:spcPct val="20000"/>
        </a:spcBef>
        <a:spcAft>
          <a:spcPct val="0"/>
        </a:spcAft>
        <a:buChar char="»"/>
        <a:defRPr sz="2000" i="1">
          <a:solidFill>
            <a:schemeClr val="tx1"/>
          </a:solidFill>
          <a:latin typeface="+mn-lt"/>
        </a:defRPr>
      </a:lvl6pPr>
      <a:lvl7pPr marL="2971800" indent="-228600" algn="l" rtl="0" fontAlgn="base">
        <a:spcBef>
          <a:spcPct val="20000"/>
        </a:spcBef>
        <a:spcAft>
          <a:spcPct val="0"/>
        </a:spcAft>
        <a:buChar char="»"/>
        <a:defRPr sz="2000" i="1">
          <a:solidFill>
            <a:schemeClr val="tx1"/>
          </a:solidFill>
          <a:latin typeface="+mn-lt"/>
        </a:defRPr>
      </a:lvl7pPr>
      <a:lvl8pPr marL="3429000" indent="-228600" algn="l" rtl="0" fontAlgn="base">
        <a:spcBef>
          <a:spcPct val="20000"/>
        </a:spcBef>
        <a:spcAft>
          <a:spcPct val="0"/>
        </a:spcAft>
        <a:buChar char="»"/>
        <a:defRPr sz="2000" i="1">
          <a:solidFill>
            <a:schemeClr val="tx1"/>
          </a:solidFill>
          <a:latin typeface="+mn-lt"/>
        </a:defRPr>
      </a:lvl8pPr>
      <a:lvl9pPr marL="3886200" indent="-228600" algn="l" rtl="0" fontAlgn="base">
        <a:spcBef>
          <a:spcPct val="20000"/>
        </a:spcBef>
        <a:spcAft>
          <a:spcPct val="0"/>
        </a:spcAft>
        <a:buChar char="»"/>
        <a:defRPr sz="2000" i="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0.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128"/>
                <a:cs typeface="ＭＳ Ｐゴシック" charset="-128"/>
              </a:defRPr>
            </a:lvl1pPr>
          </a:lstStyle>
          <a:p>
            <a:pPr>
              <a:defRPr/>
            </a:pPr>
            <a:fld id="{1DA0DDE6-F6EF-433E-80C6-95A79ECCB194}"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82" r:id="rId1"/>
  </p:sldLayoutIdLst>
  <p:hf hdr="0" ftr="0" dt="0"/>
  <p:txStyles>
    <p:titleStyle>
      <a:lvl1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6pPr>
      <a:lvl7pPr marL="9144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7pPr>
      <a:lvl8pPr marL="13716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8pPr>
      <a:lvl9pPr marL="18288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25000"/>
        <a:buFont typeface="Wingdings" pitchFamily="2" charset="2"/>
        <a:buChar char="§"/>
        <a:defRPr sz="2800">
          <a:solidFill>
            <a:schemeClr val="tx1"/>
          </a:solidFill>
          <a:latin typeface="+mn-lt"/>
          <a:ea typeface="ＭＳ Ｐゴシック" pitchFamily="-112" charset="-128"/>
          <a:cs typeface="ＭＳ Ｐゴシック"/>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ＭＳ Ｐゴシック" pitchFamily="-112"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ＭＳ Ｐゴシック" pitchFamily="-112" charset="-128"/>
          <a:cs typeface="ＭＳ Ｐゴシック"/>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1.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128"/>
                <a:cs typeface="ＭＳ Ｐゴシック" charset="-128"/>
              </a:defRPr>
            </a:lvl1pPr>
          </a:lstStyle>
          <a:p>
            <a:pPr>
              <a:defRPr/>
            </a:pPr>
            <a:fld id="{1DA0DDE6-F6EF-433E-80C6-95A79ECCB194}"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84" r:id="rId1"/>
  </p:sldLayoutIdLst>
  <p:hf hdr="0" ftr="0" dt="0"/>
  <p:txStyles>
    <p:titleStyle>
      <a:lvl1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6pPr>
      <a:lvl7pPr marL="9144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7pPr>
      <a:lvl8pPr marL="13716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8pPr>
      <a:lvl9pPr marL="18288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25000"/>
        <a:buFont typeface="Wingdings" pitchFamily="2" charset="2"/>
        <a:buChar char="§"/>
        <a:defRPr sz="2800">
          <a:solidFill>
            <a:schemeClr val="tx1"/>
          </a:solidFill>
          <a:latin typeface="+mn-lt"/>
          <a:ea typeface="ＭＳ Ｐゴシック" pitchFamily="-112" charset="-128"/>
          <a:cs typeface="ＭＳ Ｐゴシック"/>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ＭＳ Ｐゴシック" pitchFamily="-112"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ＭＳ Ｐゴシック" pitchFamily="-112" charset="-128"/>
          <a:cs typeface="ＭＳ Ｐゴシック"/>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2.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128"/>
                <a:cs typeface="ＭＳ Ｐゴシック" charset="-128"/>
              </a:defRPr>
            </a:lvl1pPr>
          </a:lstStyle>
          <a:p>
            <a:pPr>
              <a:defRPr/>
            </a:pPr>
            <a:fld id="{1DA0DDE6-F6EF-433E-80C6-95A79ECCB194}"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86" r:id="rId1"/>
  </p:sldLayoutIdLst>
  <p:hf hdr="0" ftr="0" dt="0"/>
  <p:txStyles>
    <p:titleStyle>
      <a:lvl1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6pPr>
      <a:lvl7pPr marL="9144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7pPr>
      <a:lvl8pPr marL="13716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8pPr>
      <a:lvl9pPr marL="18288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25000"/>
        <a:buFont typeface="Wingdings" pitchFamily="2" charset="2"/>
        <a:buChar char="§"/>
        <a:defRPr sz="2800">
          <a:solidFill>
            <a:schemeClr val="tx1"/>
          </a:solidFill>
          <a:latin typeface="+mn-lt"/>
          <a:ea typeface="ＭＳ Ｐゴシック" pitchFamily="-112" charset="-128"/>
          <a:cs typeface="ＭＳ Ｐゴシック"/>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ＭＳ Ｐゴシック" pitchFamily="-112"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ＭＳ Ｐゴシック" pitchFamily="-112" charset="-128"/>
          <a:cs typeface="ＭＳ Ｐゴシック"/>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3.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128"/>
                <a:cs typeface="ＭＳ Ｐゴシック" charset="-128"/>
              </a:defRPr>
            </a:lvl1pPr>
          </a:lstStyle>
          <a:p>
            <a:pPr>
              <a:defRPr/>
            </a:pPr>
            <a:fld id="{1DA0DDE6-F6EF-433E-80C6-95A79ECCB194}"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88" r:id="rId1"/>
  </p:sldLayoutIdLst>
  <p:hf hdr="0" ftr="0" dt="0"/>
  <p:txStyles>
    <p:titleStyle>
      <a:lvl1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6pPr>
      <a:lvl7pPr marL="9144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7pPr>
      <a:lvl8pPr marL="13716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8pPr>
      <a:lvl9pPr marL="18288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25000"/>
        <a:buFont typeface="Wingdings" pitchFamily="2" charset="2"/>
        <a:buChar char="§"/>
        <a:defRPr sz="2800">
          <a:solidFill>
            <a:schemeClr val="tx1"/>
          </a:solidFill>
          <a:latin typeface="+mn-lt"/>
          <a:ea typeface="ＭＳ Ｐゴシック" pitchFamily="-112" charset="-128"/>
          <a:cs typeface="ＭＳ Ｐゴシック"/>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ＭＳ Ｐゴシック" pitchFamily="-112"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ＭＳ Ｐゴシック" pitchFamily="-112" charset="-128"/>
          <a:cs typeface="ＭＳ Ｐゴシック"/>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4.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128"/>
                <a:cs typeface="ＭＳ Ｐゴシック" charset="-128"/>
              </a:defRPr>
            </a:lvl1pPr>
          </a:lstStyle>
          <a:p>
            <a:pPr>
              <a:defRPr/>
            </a:pPr>
            <a:fld id="{1DA0DDE6-F6EF-433E-80C6-95A79ECCB194}"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90" r:id="rId1"/>
  </p:sldLayoutIdLst>
  <p:hf hdr="0" ftr="0" dt="0"/>
  <p:txStyles>
    <p:titleStyle>
      <a:lvl1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6pPr>
      <a:lvl7pPr marL="9144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7pPr>
      <a:lvl8pPr marL="13716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8pPr>
      <a:lvl9pPr marL="18288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25000"/>
        <a:buFont typeface="Wingdings" pitchFamily="2" charset="2"/>
        <a:buChar char="§"/>
        <a:defRPr sz="2800">
          <a:solidFill>
            <a:schemeClr val="tx1"/>
          </a:solidFill>
          <a:latin typeface="+mn-lt"/>
          <a:ea typeface="ＭＳ Ｐゴシック" pitchFamily="-112" charset="-128"/>
          <a:cs typeface="ＭＳ Ｐゴシック"/>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ＭＳ Ｐゴシック" pitchFamily="-112"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ＭＳ Ｐゴシック" pitchFamily="-112" charset="-128"/>
          <a:cs typeface="ＭＳ Ｐゴシック"/>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5.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128"/>
                <a:cs typeface="ＭＳ Ｐゴシック" charset="-128"/>
              </a:defRPr>
            </a:lvl1pPr>
          </a:lstStyle>
          <a:p>
            <a:pPr>
              <a:defRPr/>
            </a:pPr>
            <a:fld id="{1DA0DDE6-F6EF-433E-80C6-95A79ECCB194}"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92" r:id="rId1"/>
  </p:sldLayoutIdLst>
  <p:hf hdr="0" ftr="0" dt="0"/>
  <p:txStyles>
    <p:titleStyle>
      <a:lvl1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6pPr>
      <a:lvl7pPr marL="9144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7pPr>
      <a:lvl8pPr marL="13716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8pPr>
      <a:lvl9pPr marL="18288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25000"/>
        <a:buFont typeface="Wingdings" pitchFamily="2" charset="2"/>
        <a:buChar char="§"/>
        <a:defRPr sz="2800">
          <a:solidFill>
            <a:schemeClr val="tx1"/>
          </a:solidFill>
          <a:latin typeface="+mn-lt"/>
          <a:ea typeface="ＭＳ Ｐゴシック" pitchFamily="-112" charset="-128"/>
          <a:cs typeface="ＭＳ Ｐゴシック"/>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ＭＳ Ｐゴシック" pitchFamily="-112"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ＭＳ Ｐゴシック" pitchFamily="-112" charset="-128"/>
          <a:cs typeface="ＭＳ Ｐゴシック"/>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eaLnBrk="0" hangingPunct="0">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C1B5AE25-D294-437D-8A3D-4E4774A7461B}" type="slidenum">
              <a:rPr lang="en-US" smtClean="0">
                <a:solidFill>
                  <a:srgbClr val="000000"/>
                </a:solidFill>
                <a:latin typeface="Arial" charset="0"/>
              </a:rPr>
              <a:pPr eaLnBrk="0" hangingPunct="0"/>
              <a:t>‹#›</a:t>
            </a:fld>
            <a:endParaRPr lang="en-US" smtClean="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396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eaLnBrk="0" hangingPunct="0">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C1B5AE25-D294-437D-8A3D-4E4774A7461B}" type="slidenum">
              <a:rPr lang="en-US" smtClean="0">
                <a:solidFill>
                  <a:srgbClr val="000000"/>
                </a:solidFill>
                <a:latin typeface="Arial" charset="0"/>
              </a:rPr>
              <a:pPr eaLnBrk="0" hangingPunct="0"/>
              <a:t>‹#›</a:t>
            </a:fld>
            <a:endParaRPr lang="en-US" smtClean="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397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eaLnBrk="0" hangingPunct="0">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C1B5AE25-D294-437D-8A3D-4E4774A7461B}" type="slidenum">
              <a:rPr lang="en-US" smtClean="0">
                <a:solidFill>
                  <a:srgbClr val="000000"/>
                </a:solidFill>
                <a:latin typeface="Arial" charset="0"/>
              </a:rPr>
              <a:pPr eaLnBrk="0" hangingPunct="0"/>
              <a:t>‹#›</a:t>
            </a:fld>
            <a:endParaRPr lang="en-US" smtClean="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397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eaLnBrk="0" hangingPunct="0">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C1B5AE25-D294-437D-8A3D-4E4774A7461B}" type="slidenum">
              <a:rPr lang="en-US" smtClean="0">
                <a:solidFill>
                  <a:srgbClr val="000000"/>
                </a:solidFill>
                <a:latin typeface="Arial" charset="0"/>
              </a:rPr>
              <a:pPr eaLnBrk="0" hangingPunct="0"/>
              <a:t>‹#›</a:t>
            </a:fld>
            <a:endParaRPr lang="en-US" smtClean="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397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3890" name="Picture 2" descr="Tengion Presentation Background Normal Slide"/>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93891" name="Rectangle 3"/>
          <p:cNvSpPr>
            <a:spLocks noGrp="1" noChangeArrowheads="1"/>
          </p:cNvSpPr>
          <p:nvPr>
            <p:ph type="title"/>
          </p:nvPr>
        </p:nvSpPr>
        <p:spPr bwMode="auto">
          <a:xfrm>
            <a:off x="457200" y="153988"/>
            <a:ext cx="8229600" cy="944562"/>
          </a:xfrm>
          <a:prstGeom prst="rect">
            <a:avLst/>
          </a:prstGeom>
          <a:noFill/>
          <a:ln w="9525">
            <a:noFill/>
            <a:miter lim="800000"/>
            <a:headEnd/>
            <a:tailEnd/>
          </a:ln>
          <a:effectLst>
            <a:outerShdw dist="12700" algn="ctr" rotWithShape="0">
              <a:srgbClr val="003D6B">
                <a:alpha val="50000"/>
              </a:srgbClr>
            </a:outerShdw>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93892" name="Rectangle 4"/>
          <p:cNvSpPr>
            <a:spLocks noGrp="1" noChangeArrowheads="1"/>
          </p:cNvSpPr>
          <p:nvPr>
            <p:ph type="body" idx="1"/>
          </p:nvPr>
        </p:nvSpPr>
        <p:spPr bwMode="auto">
          <a:xfrm>
            <a:off x="457200" y="1482725"/>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293893" name="Rectangle 5"/>
          <p:cNvSpPr>
            <a:spLocks noChangeArrowheads="1"/>
          </p:cNvSpPr>
          <p:nvPr/>
        </p:nvSpPr>
        <p:spPr bwMode="auto">
          <a:xfrm>
            <a:off x="3505200" y="6578600"/>
            <a:ext cx="2133600" cy="292100"/>
          </a:xfrm>
          <a:prstGeom prst="rect">
            <a:avLst/>
          </a:prstGeom>
          <a:noFill/>
          <a:ln w="9525">
            <a:noFill/>
            <a:miter lim="800000"/>
            <a:headEnd/>
            <a:tailEnd/>
          </a:ln>
          <a:effectLst/>
        </p:spPr>
        <p:txBody>
          <a:bodyPr/>
          <a:lstStyle/>
          <a:p>
            <a:pPr algn="ctr"/>
            <a:fld id="{08988F3B-2695-420F-BA7B-7B721D134E89}" type="slidenum">
              <a:rPr lang="en-US" sz="1400" b="1">
                <a:solidFill>
                  <a:srgbClr val="FFFFFF"/>
                </a:solidFill>
                <a:latin typeface="Arial" charset="0"/>
              </a:rPr>
              <a:pPr algn="ctr"/>
              <a:t>‹#›</a:t>
            </a:fld>
            <a:endParaRPr lang="en-US" sz="1400" b="1">
              <a:solidFill>
                <a:srgbClr val="FFFFFF"/>
              </a:solidFill>
              <a:latin typeface="Arial" charset="0"/>
            </a:endParaRPr>
          </a:p>
        </p:txBody>
      </p:sp>
    </p:spTree>
  </p:cSld>
  <p:clrMap bg1="lt1" tx1="dk1" bg2="lt2" tx2="dk2" accent1="accent1" accent2="accent2" accent3="accent3" accent4="accent4" accent5="accent5" accent6="accent6" hlink="hlink" folHlink="folHlink"/>
  <p:sldLayoutIdLst>
    <p:sldLayoutId id="2147483683" r:id="rId1"/>
  </p:sldLayoutIdLst>
  <p:timing>
    <p:tnLst>
      <p:par>
        <p:cTn id="1" dur="indefinite" restart="never" nodeType="tmRoot"/>
      </p:par>
    </p:tnLst>
  </p:timing>
  <p:txStyles>
    <p:titleStyle>
      <a:lvl1pPr algn="l" rtl="0" fontAlgn="base">
        <a:spcBef>
          <a:spcPct val="0"/>
        </a:spcBef>
        <a:spcAft>
          <a:spcPct val="0"/>
        </a:spcAft>
        <a:defRPr sz="2800" b="1" i="1">
          <a:solidFill>
            <a:schemeClr val="bg1"/>
          </a:solidFill>
          <a:latin typeface="+mj-lt"/>
          <a:ea typeface="+mj-ea"/>
          <a:cs typeface="+mj-cs"/>
        </a:defRPr>
      </a:lvl1pPr>
      <a:lvl2pPr algn="l" rtl="0" fontAlgn="base">
        <a:spcBef>
          <a:spcPct val="0"/>
        </a:spcBef>
        <a:spcAft>
          <a:spcPct val="0"/>
        </a:spcAft>
        <a:defRPr sz="2800" b="1" i="1">
          <a:solidFill>
            <a:schemeClr val="bg1"/>
          </a:solidFill>
          <a:latin typeface="Arial" charset="0"/>
        </a:defRPr>
      </a:lvl2pPr>
      <a:lvl3pPr algn="l" rtl="0" fontAlgn="base">
        <a:spcBef>
          <a:spcPct val="0"/>
        </a:spcBef>
        <a:spcAft>
          <a:spcPct val="0"/>
        </a:spcAft>
        <a:defRPr sz="2800" b="1" i="1">
          <a:solidFill>
            <a:schemeClr val="bg1"/>
          </a:solidFill>
          <a:latin typeface="Arial" charset="0"/>
        </a:defRPr>
      </a:lvl3pPr>
      <a:lvl4pPr algn="l" rtl="0" fontAlgn="base">
        <a:spcBef>
          <a:spcPct val="0"/>
        </a:spcBef>
        <a:spcAft>
          <a:spcPct val="0"/>
        </a:spcAft>
        <a:defRPr sz="2800" b="1" i="1">
          <a:solidFill>
            <a:schemeClr val="bg1"/>
          </a:solidFill>
          <a:latin typeface="Arial" charset="0"/>
        </a:defRPr>
      </a:lvl4pPr>
      <a:lvl5pPr algn="l" rtl="0" fontAlgn="base">
        <a:spcBef>
          <a:spcPct val="0"/>
        </a:spcBef>
        <a:spcAft>
          <a:spcPct val="0"/>
        </a:spcAft>
        <a:defRPr sz="2800" b="1" i="1">
          <a:solidFill>
            <a:schemeClr val="bg1"/>
          </a:solidFill>
          <a:latin typeface="Arial" charset="0"/>
        </a:defRPr>
      </a:lvl5pPr>
      <a:lvl6pPr marL="457200" algn="l" rtl="0" fontAlgn="base">
        <a:spcBef>
          <a:spcPct val="0"/>
        </a:spcBef>
        <a:spcAft>
          <a:spcPct val="0"/>
        </a:spcAft>
        <a:defRPr sz="2800" b="1" i="1">
          <a:solidFill>
            <a:schemeClr val="bg1"/>
          </a:solidFill>
          <a:latin typeface="Arial" charset="0"/>
        </a:defRPr>
      </a:lvl6pPr>
      <a:lvl7pPr marL="914400" algn="l" rtl="0" fontAlgn="base">
        <a:spcBef>
          <a:spcPct val="0"/>
        </a:spcBef>
        <a:spcAft>
          <a:spcPct val="0"/>
        </a:spcAft>
        <a:defRPr sz="2800" b="1" i="1">
          <a:solidFill>
            <a:schemeClr val="bg1"/>
          </a:solidFill>
          <a:latin typeface="Arial" charset="0"/>
        </a:defRPr>
      </a:lvl7pPr>
      <a:lvl8pPr marL="1371600" algn="l" rtl="0" fontAlgn="base">
        <a:spcBef>
          <a:spcPct val="0"/>
        </a:spcBef>
        <a:spcAft>
          <a:spcPct val="0"/>
        </a:spcAft>
        <a:defRPr sz="2800" b="1" i="1">
          <a:solidFill>
            <a:schemeClr val="bg1"/>
          </a:solidFill>
          <a:latin typeface="Arial" charset="0"/>
        </a:defRPr>
      </a:lvl8pPr>
      <a:lvl9pPr marL="1828800" algn="l" rtl="0" fontAlgn="base">
        <a:spcBef>
          <a:spcPct val="0"/>
        </a:spcBef>
        <a:spcAft>
          <a:spcPct val="0"/>
        </a:spcAft>
        <a:defRPr sz="2800" b="1" i="1">
          <a:solidFill>
            <a:schemeClr val="bg1"/>
          </a:solidFill>
          <a:latin typeface="Arial" charset="0"/>
        </a:defRPr>
      </a:lvl9pPr>
    </p:titleStyle>
    <p:bodyStyle>
      <a:lvl1pPr algn="l" rtl="0" fontAlgn="base">
        <a:spcBef>
          <a:spcPct val="20000"/>
        </a:spcBef>
        <a:spcAft>
          <a:spcPct val="0"/>
        </a:spcAft>
        <a:defRPr sz="2200" b="1" i="1">
          <a:solidFill>
            <a:srgbClr val="003D6B"/>
          </a:solidFill>
          <a:latin typeface="+mn-lt"/>
          <a:ea typeface="+mn-ea"/>
          <a:cs typeface="+mn-cs"/>
        </a:defRPr>
      </a:lvl1pPr>
      <a:lvl2pPr marL="341313" indent="-227013" algn="l" rtl="0" fontAlgn="base">
        <a:spcBef>
          <a:spcPct val="20000"/>
        </a:spcBef>
        <a:spcAft>
          <a:spcPct val="0"/>
        </a:spcAft>
        <a:buClr>
          <a:srgbClr val="003D6B"/>
        </a:buClr>
        <a:buFont typeface="Wingdings" pitchFamily="2" charset="2"/>
        <a:buChar char="§"/>
        <a:defRPr sz="2000" i="1">
          <a:solidFill>
            <a:schemeClr val="tx1"/>
          </a:solidFill>
          <a:latin typeface="+mn-lt"/>
        </a:defRPr>
      </a:lvl2pPr>
      <a:lvl3pPr marL="628650" indent="-173038" algn="l" rtl="0" fontAlgn="base">
        <a:spcBef>
          <a:spcPct val="20000"/>
        </a:spcBef>
        <a:spcAft>
          <a:spcPct val="0"/>
        </a:spcAft>
        <a:buClr>
          <a:srgbClr val="000080"/>
        </a:buClr>
        <a:buFont typeface="Arial" charset="0"/>
        <a:buChar char="–"/>
        <a:defRPr sz="1600" i="1">
          <a:solidFill>
            <a:schemeClr val="tx1"/>
          </a:solidFill>
          <a:latin typeface="+mn-lt"/>
        </a:defRPr>
      </a:lvl3pPr>
      <a:lvl4pPr marL="1600200" indent="-228600" algn="l" rtl="0" fontAlgn="base">
        <a:spcBef>
          <a:spcPct val="20000"/>
        </a:spcBef>
        <a:spcAft>
          <a:spcPct val="0"/>
        </a:spcAft>
        <a:defRPr sz="2000" i="1">
          <a:solidFill>
            <a:schemeClr val="tx1"/>
          </a:solidFill>
          <a:latin typeface="+mn-lt"/>
        </a:defRPr>
      </a:lvl4pPr>
      <a:lvl5pPr marL="2057400" indent="-228600" algn="l" rtl="0" fontAlgn="base">
        <a:spcBef>
          <a:spcPct val="20000"/>
        </a:spcBef>
        <a:spcAft>
          <a:spcPct val="0"/>
        </a:spcAft>
        <a:buChar char="»"/>
        <a:defRPr sz="2000" i="1">
          <a:solidFill>
            <a:schemeClr val="tx1"/>
          </a:solidFill>
          <a:latin typeface="+mn-lt"/>
        </a:defRPr>
      </a:lvl5pPr>
      <a:lvl6pPr marL="2514600" indent="-228600" algn="l" rtl="0" fontAlgn="base">
        <a:spcBef>
          <a:spcPct val="20000"/>
        </a:spcBef>
        <a:spcAft>
          <a:spcPct val="0"/>
        </a:spcAft>
        <a:buChar char="»"/>
        <a:defRPr sz="2000" i="1">
          <a:solidFill>
            <a:schemeClr val="tx1"/>
          </a:solidFill>
          <a:latin typeface="+mn-lt"/>
        </a:defRPr>
      </a:lvl6pPr>
      <a:lvl7pPr marL="2971800" indent="-228600" algn="l" rtl="0" fontAlgn="base">
        <a:spcBef>
          <a:spcPct val="20000"/>
        </a:spcBef>
        <a:spcAft>
          <a:spcPct val="0"/>
        </a:spcAft>
        <a:buChar char="»"/>
        <a:defRPr sz="2000" i="1">
          <a:solidFill>
            <a:schemeClr val="tx1"/>
          </a:solidFill>
          <a:latin typeface="+mn-lt"/>
        </a:defRPr>
      </a:lvl7pPr>
      <a:lvl8pPr marL="3429000" indent="-228600" algn="l" rtl="0" fontAlgn="base">
        <a:spcBef>
          <a:spcPct val="20000"/>
        </a:spcBef>
        <a:spcAft>
          <a:spcPct val="0"/>
        </a:spcAft>
        <a:buChar char="»"/>
        <a:defRPr sz="2000" i="1">
          <a:solidFill>
            <a:schemeClr val="tx1"/>
          </a:solidFill>
          <a:latin typeface="+mn-lt"/>
        </a:defRPr>
      </a:lvl8pPr>
      <a:lvl9pPr marL="3886200" indent="-228600" algn="l" rtl="0" fontAlgn="base">
        <a:spcBef>
          <a:spcPct val="20000"/>
        </a:spcBef>
        <a:spcAft>
          <a:spcPct val="0"/>
        </a:spcAft>
        <a:buChar char="»"/>
        <a:defRPr sz="2000" i="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eaLnBrk="0" hangingPunct="0">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C1B5AE25-D294-437D-8A3D-4E4774A7461B}" type="slidenum">
              <a:rPr lang="en-US" smtClean="0">
                <a:solidFill>
                  <a:srgbClr val="000000"/>
                </a:solidFill>
                <a:latin typeface="Arial" charset="0"/>
              </a:rPr>
              <a:pPr eaLnBrk="0" hangingPunct="0"/>
              <a:t>‹#›</a:t>
            </a:fld>
            <a:endParaRPr lang="en-US" smtClean="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397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eaLnBrk="0" hangingPunct="0">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C1B5AE25-D294-437D-8A3D-4E4774A7461B}" type="slidenum">
              <a:rPr lang="en-US" smtClean="0">
                <a:solidFill>
                  <a:srgbClr val="000000"/>
                </a:solidFill>
                <a:latin typeface="Arial" charset="0"/>
              </a:rPr>
              <a:pPr eaLnBrk="0" hangingPunct="0"/>
              <a:t>‹#›</a:t>
            </a:fld>
            <a:endParaRPr lang="en-US" smtClean="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397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eaLnBrk="0" hangingPunct="0">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C1B5AE25-D294-437D-8A3D-4E4774A7461B}" type="slidenum">
              <a:rPr lang="en-US" smtClean="0">
                <a:solidFill>
                  <a:srgbClr val="000000"/>
                </a:solidFill>
                <a:latin typeface="Arial" charset="0"/>
              </a:rPr>
              <a:pPr eaLnBrk="0" hangingPunct="0"/>
              <a:t>‹#›</a:t>
            </a:fld>
            <a:endParaRPr lang="en-US" smtClean="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398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19C5AADF-359C-40B2-B076-E10F6412912B}"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89266D60-6D2C-4BB9-B640-A51790AE4427}"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83" r:id="rId1"/>
    <p:sldLayoutId id="2147483985" r:id="rId2"/>
    <p:sldLayoutId id="2147483986" r:id="rId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B1F9AB79-7AF9-3F43-BE08-A979C704A6DE}" type="datetimeFigureOut">
              <a:rPr lang="en-US" smtClean="0">
                <a:solidFill>
                  <a:prstClr val="white">
                    <a:tint val="75000"/>
                  </a:prstClr>
                </a:solidFill>
                <a:latin typeface="Calibri"/>
              </a:rPr>
              <a:pPr defTabSz="457200" fontAlgn="auto">
                <a:spcBef>
                  <a:spcPts val="0"/>
                </a:spcBef>
                <a:spcAft>
                  <a:spcPts val="0"/>
                </a:spcAft>
              </a:pPr>
              <a:t>6/30/2011</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E752E9F-30D0-1A4A-B96F-7DCD4F384F30}" type="slidenum">
              <a:rPr lang="en-US" smtClean="0">
                <a:solidFill>
                  <a:prstClr val="white">
                    <a:tint val="75000"/>
                  </a:prstClr>
                </a:solidFill>
                <a:latin typeface="Calibri"/>
              </a:rPr>
              <a:pPr defTabSz="457200" fontAlgn="auto">
                <a:spcBef>
                  <a:spcPts val="0"/>
                </a:spcBef>
                <a:spcAft>
                  <a:spcPts val="0"/>
                </a:spcAft>
              </a:pPr>
              <a:t>‹#›</a:t>
            </a:fld>
            <a:endParaRPr lang="en-US">
              <a:solidFill>
                <a:prstClr val="white">
                  <a:tint val="75000"/>
                </a:prstClr>
              </a:solidFill>
              <a:latin typeface="Calibri"/>
            </a:endParaRPr>
          </a:p>
        </p:txBody>
      </p:sp>
    </p:spTree>
  </p:cSld>
  <p:clrMap bg1="dk1" tx1="lt1" bg2="dk2" tx2="lt2" accent1="accent1" accent2="accent2" accent3="accent3" accent4="accent4" accent5="accent5" accent6="accent6" hlink="hlink" folHlink="folHlink"/>
  <p:sldLayoutIdLst>
    <p:sldLayoutId id="214748398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B1F9AB79-7AF9-3F43-BE08-A979C704A6DE}" type="datetimeFigureOut">
              <a:rPr lang="en-US" smtClean="0">
                <a:solidFill>
                  <a:prstClr val="white">
                    <a:tint val="75000"/>
                  </a:prstClr>
                </a:solidFill>
                <a:latin typeface="Calibri"/>
              </a:rPr>
              <a:pPr defTabSz="457200" fontAlgn="auto">
                <a:spcBef>
                  <a:spcPts val="0"/>
                </a:spcBef>
                <a:spcAft>
                  <a:spcPts val="0"/>
                </a:spcAft>
              </a:pPr>
              <a:t>6/30/2011</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E752E9F-30D0-1A4A-B96F-7DCD4F384F30}" type="slidenum">
              <a:rPr lang="en-US" smtClean="0">
                <a:solidFill>
                  <a:prstClr val="white">
                    <a:tint val="75000"/>
                  </a:prstClr>
                </a:solidFill>
                <a:latin typeface="Calibri"/>
              </a:rPr>
              <a:pPr defTabSz="457200" fontAlgn="auto">
                <a:spcBef>
                  <a:spcPts val="0"/>
                </a:spcBef>
                <a:spcAft>
                  <a:spcPts val="0"/>
                </a:spcAft>
              </a:pPr>
              <a:t>‹#›</a:t>
            </a:fld>
            <a:endParaRPr lang="en-US">
              <a:solidFill>
                <a:prstClr val="white">
                  <a:tint val="75000"/>
                </a:prstClr>
              </a:solidFill>
              <a:latin typeface="Calibri"/>
            </a:endParaRPr>
          </a:p>
        </p:txBody>
      </p:sp>
    </p:spTree>
  </p:cSld>
  <p:clrMap bg1="dk1" tx1="lt1" bg2="dk2" tx2="lt2" accent1="accent1" accent2="accent2" accent3="accent3" accent4="accent4" accent5="accent5" accent6="accent6" hlink="hlink" folHlink="folHlink"/>
  <p:sldLayoutIdLst>
    <p:sldLayoutId id="214748399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B1F9AB79-7AF9-3F43-BE08-A979C704A6DE}" type="datetimeFigureOut">
              <a:rPr lang="en-US" smtClean="0">
                <a:solidFill>
                  <a:prstClr val="white">
                    <a:tint val="75000"/>
                  </a:prstClr>
                </a:solidFill>
                <a:latin typeface="Calibri"/>
              </a:rPr>
              <a:pPr defTabSz="457200" fontAlgn="auto">
                <a:spcBef>
                  <a:spcPts val="0"/>
                </a:spcBef>
                <a:spcAft>
                  <a:spcPts val="0"/>
                </a:spcAft>
              </a:pPr>
              <a:t>6/30/2011</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E752E9F-30D0-1A4A-B96F-7DCD4F384F30}" type="slidenum">
              <a:rPr lang="en-US" smtClean="0">
                <a:solidFill>
                  <a:prstClr val="white">
                    <a:tint val="75000"/>
                  </a:prstClr>
                </a:solidFill>
                <a:latin typeface="Calibri"/>
              </a:rPr>
              <a:pPr defTabSz="457200" fontAlgn="auto">
                <a:spcBef>
                  <a:spcPts val="0"/>
                </a:spcBef>
                <a:spcAft>
                  <a:spcPts val="0"/>
                </a:spcAft>
              </a:pPr>
              <a:t>‹#›</a:t>
            </a:fld>
            <a:endParaRPr lang="en-US">
              <a:solidFill>
                <a:prstClr val="white">
                  <a:tint val="75000"/>
                </a:prstClr>
              </a:solidFill>
              <a:latin typeface="Calibri"/>
            </a:endParaRPr>
          </a:p>
        </p:txBody>
      </p:sp>
    </p:spTree>
  </p:cSld>
  <p:clrMap bg1="dk1" tx1="lt1" bg2="dk2" tx2="lt2" accent1="accent1" accent2="accent2" accent3="accent3" accent4="accent4" accent5="accent5" accent6="accent6" hlink="hlink" folHlink="folHlink"/>
  <p:sldLayoutIdLst>
    <p:sldLayoutId id="2147483992"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B1F9AB79-7AF9-3F43-BE08-A979C704A6DE}" type="datetimeFigureOut">
              <a:rPr lang="en-US" smtClean="0">
                <a:solidFill>
                  <a:prstClr val="white">
                    <a:tint val="75000"/>
                  </a:prstClr>
                </a:solidFill>
                <a:latin typeface="Calibri"/>
              </a:rPr>
              <a:pPr defTabSz="457200" fontAlgn="auto">
                <a:spcBef>
                  <a:spcPts val="0"/>
                </a:spcBef>
                <a:spcAft>
                  <a:spcPts val="0"/>
                </a:spcAft>
              </a:pPr>
              <a:t>6/30/2011</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E752E9F-30D0-1A4A-B96F-7DCD4F384F30}" type="slidenum">
              <a:rPr lang="en-US" smtClean="0">
                <a:solidFill>
                  <a:prstClr val="white">
                    <a:tint val="75000"/>
                  </a:prstClr>
                </a:solidFill>
                <a:latin typeface="Calibri"/>
              </a:rPr>
              <a:pPr defTabSz="457200" fontAlgn="auto">
                <a:spcBef>
                  <a:spcPts val="0"/>
                </a:spcBef>
                <a:spcAft>
                  <a:spcPts val="0"/>
                </a:spcAft>
              </a:pPr>
              <a:t>‹#›</a:t>
            </a:fld>
            <a:endParaRPr lang="en-US">
              <a:solidFill>
                <a:prstClr val="white">
                  <a:tint val="75000"/>
                </a:prstClr>
              </a:solidFill>
              <a:latin typeface="Calibri"/>
            </a:endParaRPr>
          </a:p>
        </p:txBody>
      </p:sp>
    </p:spTree>
  </p:cSld>
  <p:clrMap bg1="dk1" tx1="lt1" bg2="dk2" tx2="lt2" accent1="accent1" accent2="accent2" accent3="accent3" accent4="accent4" accent5="accent5" accent6="accent6" hlink="hlink" folHlink="folHlink"/>
  <p:sldLayoutIdLst>
    <p:sldLayoutId id="214748399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B1F9AB79-7AF9-3F43-BE08-A979C704A6DE}" type="datetimeFigureOut">
              <a:rPr lang="en-US" smtClean="0">
                <a:solidFill>
                  <a:prstClr val="white">
                    <a:tint val="75000"/>
                  </a:prstClr>
                </a:solidFill>
                <a:latin typeface="Calibri"/>
              </a:rPr>
              <a:pPr defTabSz="457200" fontAlgn="auto">
                <a:spcBef>
                  <a:spcPts val="0"/>
                </a:spcBef>
                <a:spcAft>
                  <a:spcPts val="0"/>
                </a:spcAft>
              </a:pPr>
              <a:t>6/30/2011</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E752E9F-30D0-1A4A-B96F-7DCD4F384F30}" type="slidenum">
              <a:rPr lang="en-US" smtClean="0">
                <a:solidFill>
                  <a:prstClr val="white">
                    <a:tint val="75000"/>
                  </a:prstClr>
                </a:solidFill>
                <a:latin typeface="Calibri"/>
              </a:rPr>
              <a:pPr defTabSz="457200" fontAlgn="auto">
                <a:spcBef>
                  <a:spcPts val="0"/>
                </a:spcBef>
                <a:spcAft>
                  <a:spcPts val="0"/>
                </a:spcAft>
              </a:pPr>
              <a:t>‹#›</a:t>
            </a:fld>
            <a:endParaRPr lang="en-US">
              <a:solidFill>
                <a:prstClr val="white">
                  <a:tint val="75000"/>
                </a:prstClr>
              </a:solidFill>
              <a:latin typeface="Calibri"/>
            </a:endParaRPr>
          </a:p>
        </p:txBody>
      </p:sp>
    </p:spTree>
  </p:cSld>
  <p:clrMap bg1="dk1" tx1="lt1" bg2="dk2" tx2="lt2" accent1="accent1" accent2="accent2" accent3="accent3" accent4="accent4" accent5="accent5" accent6="accent6" hlink="hlink" folHlink="folHlink"/>
  <p:sldLayoutIdLst>
    <p:sldLayoutId id="214748399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B1F9AB79-7AF9-3F43-BE08-A979C704A6DE}" type="datetimeFigureOut">
              <a:rPr lang="en-US" smtClean="0">
                <a:solidFill>
                  <a:prstClr val="white">
                    <a:tint val="75000"/>
                  </a:prstClr>
                </a:solidFill>
                <a:latin typeface="Calibri"/>
              </a:rPr>
              <a:pPr defTabSz="457200" fontAlgn="auto">
                <a:spcBef>
                  <a:spcPts val="0"/>
                </a:spcBef>
                <a:spcAft>
                  <a:spcPts val="0"/>
                </a:spcAft>
              </a:pPr>
              <a:t>6/30/2011</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E752E9F-30D0-1A4A-B96F-7DCD4F384F30}" type="slidenum">
              <a:rPr lang="en-US" smtClean="0">
                <a:solidFill>
                  <a:prstClr val="white">
                    <a:tint val="75000"/>
                  </a:prstClr>
                </a:solidFill>
                <a:latin typeface="Calibri"/>
              </a:rPr>
              <a:pPr defTabSz="457200" fontAlgn="auto">
                <a:spcBef>
                  <a:spcPts val="0"/>
                </a:spcBef>
                <a:spcAft>
                  <a:spcPts val="0"/>
                </a:spcAft>
              </a:pPr>
              <a:t>‹#›</a:t>
            </a:fld>
            <a:endParaRPr lang="en-US">
              <a:solidFill>
                <a:prstClr val="white">
                  <a:tint val="75000"/>
                </a:prstClr>
              </a:solidFill>
              <a:latin typeface="Calibri"/>
            </a:endParaRPr>
          </a:p>
        </p:txBody>
      </p:sp>
    </p:spTree>
  </p:cSld>
  <p:clrMap bg1="dk1" tx1="lt1" bg2="dk2" tx2="lt2" accent1="accent1" accent2="accent2" accent3="accent3" accent4="accent4" accent5="accent5" accent6="accent6" hlink="hlink" folHlink="folHlink"/>
  <p:sldLayoutIdLst>
    <p:sldLayoutId id="214748399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Rectangle 16"/>
          <p:cNvSpPr>
            <a:spLocks noChangeArrowheads="1"/>
          </p:cNvSpPr>
          <p:nvPr/>
        </p:nvSpPr>
        <p:spPr bwMode="white">
          <a:xfrm>
            <a:off x="0" y="6705600"/>
            <a:ext cx="9144000" cy="1524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10243" name="Rectangle 15"/>
          <p:cNvSpPr>
            <a:spLocks noChangeArrowheads="1"/>
          </p:cNvSpPr>
          <p:nvPr/>
        </p:nvSpPr>
        <p:spPr bwMode="white">
          <a:xfrm>
            <a:off x="0" y="0"/>
            <a:ext cx="9144000" cy="1393825"/>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10244" name="Rectangle 17"/>
          <p:cNvSpPr>
            <a:spLocks noChangeArrowheads="1"/>
          </p:cNvSpPr>
          <p:nvPr/>
        </p:nvSpPr>
        <p:spPr bwMode="white">
          <a:xfrm>
            <a:off x="0" y="0"/>
            <a:ext cx="152400" cy="68580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10245" name="Rectangle 18"/>
          <p:cNvSpPr>
            <a:spLocks noChangeArrowheads="1"/>
          </p:cNvSpPr>
          <p:nvPr/>
        </p:nvSpPr>
        <p:spPr bwMode="white">
          <a:xfrm>
            <a:off x="8991600" y="0"/>
            <a:ext cx="152400" cy="68580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457200">
              <a:defRPr/>
            </a:pPr>
            <a:endParaRPr lang="en-US" sz="1800">
              <a:solidFill>
                <a:prstClr val="black"/>
              </a:solidFill>
              <a:latin typeface="Arial" charset="0"/>
              <a:ea typeface="ＭＳ Ｐゴシック" charset="0"/>
              <a:cs typeface="Arial"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defTabSz="457200"/>
            <a:fld id="{C3DC159D-FC8A-43AA-880A-4A07148B4BBE}" type="datetimeFigureOut">
              <a:rPr lang="en-US" smtClean="0">
                <a:latin typeface="Arial" pitchFamily="34" charset="0"/>
                <a:ea typeface="ＭＳ Ｐゴシック" charset="-128"/>
              </a:rPr>
              <a:pPr defTabSz="457200"/>
              <a:t>6/30/2011</a:t>
            </a:fld>
            <a:endParaRPr lang="en-US" smtClean="0">
              <a:latin typeface="Arial" pitchFamily="34" charset="0"/>
              <a:ea typeface="ＭＳ Ｐゴシック" charset="-128"/>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latinLnBrk="0" hangingPunct="1">
              <a:defRPr kumimoji="0" sz="1200">
                <a:solidFill>
                  <a:srgbClr val="FFFFFF"/>
                </a:solidFill>
                <a:latin typeface="Arial" charset="0"/>
                <a:ea typeface="ＭＳ Ｐゴシック" charset="0"/>
                <a:cs typeface="Arial" charset="0"/>
              </a:defRPr>
            </a:lvl1pPr>
          </a:lstStyle>
          <a:p>
            <a:pPr defTabSz="457200">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457200">
              <a:defRPr/>
            </a:pPr>
            <a:endParaRPr lang="en-US" sz="1800" dirty="0">
              <a:solidFill>
                <a:prstClr val="black"/>
              </a:solidFill>
              <a:latin typeface="Arial" charset="0"/>
              <a:ea typeface="ＭＳ Ｐゴシック" charset="0"/>
              <a:cs typeface="Arial"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457200">
              <a:defRPr/>
            </a:pPr>
            <a:endParaRPr lang="en-US" sz="1800">
              <a:solidFill>
                <a:prstClr val="black"/>
              </a:solidFill>
              <a:latin typeface="Arial" charset="0"/>
              <a:ea typeface="ＭＳ Ｐゴシック" charset="0"/>
              <a:cs typeface="Arial"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defRPr>
            </a:lvl1pPr>
          </a:lstStyle>
          <a:p>
            <a:pPr defTabSz="457200"/>
            <a:fld id="{88E5154F-0EF1-4540-9740-FC8D9D195D0C}" type="slidenum">
              <a:rPr lang="en-US" smtClean="0">
                <a:latin typeface="Arial" pitchFamily="34" charset="0"/>
                <a:ea typeface="ＭＳ Ｐゴシック" charset="-128"/>
              </a:rPr>
              <a:pPr defTabSz="457200"/>
              <a:t>‹#›</a:t>
            </a:fld>
            <a:endParaRPr lang="en-US" smtClean="0">
              <a:latin typeface="Arial" pitchFamily="34" charset="0"/>
              <a:ea typeface="ＭＳ Ｐゴシック" charset="-128"/>
            </a:endParaRPr>
          </a:p>
        </p:txBody>
      </p:sp>
      <p:sp>
        <p:nvSpPr>
          <p:cNvPr id="10254" name="Title Placeholder 21"/>
          <p:cNvSpPr>
            <a:spLocks noGrp="1"/>
          </p:cNvSpPr>
          <p:nvPr>
            <p:ph type="title"/>
          </p:nvPr>
        </p:nvSpPr>
        <p:spPr bwMode="auto">
          <a:xfrm>
            <a:off x="301625" y="228600"/>
            <a:ext cx="8534400" cy="7588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55"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85" r:id="rId1"/>
  </p:sldLayoutIdLst>
  <p:txStyles>
    <p:titleStyle>
      <a:lvl1pPr algn="ctr" rtl="0" fontAlgn="base">
        <a:spcBef>
          <a:spcPct val="0"/>
        </a:spcBef>
        <a:spcAft>
          <a:spcPct val="0"/>
        </a:spcAft>
        <a:defRPr sz="3300" kern="1200">
          <a:solidFill>
            <a:srgbClr val="7B9899"/>
          </a:solidFill>
          <a:latin typeface="+mj-lt"/>
          <a:ea typeface="ＭＳ Ｐゴシック" charset="-128"/>
          <a:cs typeface="+mj-cs"/>
        </a:defRPr>
      </a:lvl1pPr>
      <a:lvl2pPr algn="ctr" rtl="0" fontAlgn="base">
        <a:spcBef>
          <a:spcPct val="0"/>
        </a:spcBef>
        <a:spcAft>
          <a:spcPct val="0"/>
        </a:spcAft>
        <a:defRPr sz="3300">
          <a:solidFill>
            <a:srgbClr val="7B9899"/>
          </a:solidFill>
          <a:latin typeface="Georgia" pitchFamily="18" charset="0"/>
          <a:ea typeface="ＭＳ Ｐゴシック" charset="-128"/>
        </a:defRPr>
      </a:lvl2pPr>
      <a:lvl3pPr algn="ctr" rtl="0" fontAlgn="base">
        <a:spcBef>
          <a:spcPct val="0"/>
        </a:spcBef>
        <a:spcAft>
          <a:spcPct val="0"/>
        </a:spcAft>
        <a:defRPr sz="3300">
          <a:solidFill>
            <a:srgbClr val="7B9899"/>
          </a:solidFill>
          <a:latin typeface="Georgia" pitchFamily="18" charset="0"/>
          <a:ea typeface="ＭＳ Ｐゴシック" charset="-128"/>
        </a:defRPr>
      </a:lvl3pPr>
      <a:lvl4pPr algn="ctr" rtl="0" fontAlgn="base">
        <a:spcBef>
          <a:spcPct val="0"/>
        </a:spcBef>
        <a:spcAft>
          <a:spcPct val="0"/>
        </a:spcAft>
        <a:defRPr sz="3300">
          <a:solidFill>
            <a:srgbClr val="7B9899"/>
          </a:solidFill>
          <a:latin typeface="Georgia" pitchFamily="18" charset="0"/>
          <a:ea typeface="ＭＳ Ｐゴシック" charset="-128"/>
        </a:defRPr>
      </a:lvl4pPr>
      <a:lvl5pPr algn="ctr" rtl="0" fontAlgn="base">
        <a:spcBef>
          <a:spcPct val="0"/>
        </a:spcBef>
        <a:spcAft>
          <a:spcPct val="0"/>
        </a:spcAft>
        <a:defRPr sz="3300">
          <a:solidFill>
            <a:srgbClr val="7B9899"/>
          </a:solidFill>
          <a:latin typeface="Georgia" pitchFamily="18" charset="0"/>
          <a:ea typeface="ＭＳ Ｐゴシック" charset="-128"/>
        </a:defRPr>
      </a:lvl5pPr>
      <a:lvl6pPr marL="457200" algn="ctr" rtl="0" fontAlgn="base">
        <a:spcBef>
          <a:spcPct val="0"/>
        </a:spcBef>
        <a:spcAft>
          <a:spcPct val="0"/>
        </a:spcAft>
        <a:defRPr sz="3300">
          <a:solidFill>
            <a:srgbClr val="7B9899"/>
          </a:solidFill>
          <a:latin typeface="Georgia" pitchFamily="18" charset="0"/>
          <a:ea typeface="ＭＳ Ｐゴシック" charset="-128"/>
        </a:defRPr>
      </a:lvl6pPr>
      <a:lvl7pPr marL="914400" algn="ctr" rtl="0" fontAlgn="base">
        <a:spcBef>
          <a:spcPct val="0"/>
        </a:spcBef>
        <a:spcAft>
          <a:spcPct val="0"/>
        </a:spcAft>
        <a:defRPr sz="3300">
          <a:solidFill>
            <a:srgbClr val="7B9899"/>
          </a:solidFill>
          <a:latin typeface="Georgia" pitchFamily="18" charset="0"/>
          <a:ea typeface="ＭＳ Ｐゴシック" charset="-128"/>
        </a:defRPr>
      </a:lvl7pPr>
      <a:lvl8pPr marL="1371600" algn="ctr" rtl="0" fontAlgn="base">
        <a:spcBef>
          <a:spcPct val="0"/>
        </a:spcBef>
        <a:spcAft>
          <a:spcPct val="0"/>
        </a:spcAft>
        <a:defRPr sz="3300">
          <a:solidFill>
            <a:srgbClr val="7B9899"/>
          </a:solidFill>
          <a:latin typeface="Georgia" pitchFamily="18" charset="0"/>
          <a:ea typeface="ＭＳ Ｐゴシック" charset="-128"/>
        </a:defRPr>
      </a:lvl8pPr>
      <a:lvl9pPr marL="1828800" algn="ctr" rtl="0" fontAlgn="base">
        <a:spcBef>
          <a:spcPct val="0"/>
        </a:spcBef>
        <a:spcAft>
          <a:spcPct val="0"/>
        </a:spcAft>
        <a:defRPr sz="3300">
          <a:solidFill>
            <a:srgbClr val="7B9899"/>
          </a:solidFill>
          <a:latin typeface="Georgia" pitchFamily="18" charset="0"/>
          <a:ea typeface="ＭＳ Ｐゴシック" charset="-128"/>
        </a:defRPr>
      </a:lvl9pPr>
    </p:titleStyle>
    <p:bodyStyle>
      <a:lvl1pPr marL="273050" indent="-273050" algn="l" rtl="0" fontAlgn="base">
        <a:spcBef>
          <a:spcPct val="20000"/>
        </a:spcBef>
        <a:spcAft>
          <a:spcPct val="0"/>
        </a:spcAft>
        <a:buClr>
          <a:schemeClr val="accent1"/>
        </a:buClr>
        <a:buSzPct val="85000"/>
        <a:buFont typeface="Wingdings 2" pitchFamily="18" charset="2"/>
        <a:buChar char=""/>
        <a:defRPr sz="2700" kern="1200">
          <a:solidFill>
            <a:schemeClr val="tx1"/>
          </a:solidFill>
          <a:latin typeface="+mn-lt"/>
          <a:ea typeface="ＭＳ Ｐゴシック" charset="-128"/>
          <a:cs typeface="+mn-cs"/>
        </a:defRPr>
      </a:lvl1pPr>
      <a:lvl2pPr marL="547688" indent="-273050" algn="l" rtl="0" fontAlgn="base">
        <a:spcBef>
          <a:spcPct val="20000"/>
        </a:spcBef>
        <a:spcAft>
          <a:spcPct val="0"/>
        </a:spcAft>
        <a:buClr>
          <a:schemeClr val="accent2"/>
        </a:buClr>
        <a:buSzPct val="70000"/>
        <a:buFont typeface="Wingdings" pitchFamily="2" charset="2"/>
        <a:buChar char=""/>
        <a:defRPr sz="2200" kern="1200">
          <a:solidFill>
            <a:schemeClr val="tx2"/>
          </a:solidFill>
          <a:latin typeface="+mn-lt"/>
          <a:ea typeface="ＭＳ Ｐゴシック" charset="-128"/>
          <a:cs typeface="+mn-cs"/>
        </a:defRPr>
      </a:lvl2pPr>
      <a:lvl3pPr marL="822325" indent="-228600" algn="l" rtl="0" fontAlgn="base">
        <a:spcBef>
          <a:spcPct val="20000"/>
        </a:spcBef>
        <a:spcAft>
          <a:spcPct val="0"/>
        </a:spcAft>
        <a:buClr>
          <a:srgbClr val="8CADAE"/>
        </a:buClr>
        <a:buSzPct val="75000"/>
        <a:buFont typeface="Wingdings 2" pitchFamily="18" charset="2"/>
        <a:buChar char=""/>
        <a:defRPr sz="2000" kern="1200">
          <a:solidFill>
            <a:schemeClr val="tx1"/>
          </a:solidFill>
          <a:latin typeface="+mn-lt"/>
          <a:ea typeface="ＭＳ Ｐゴシック" charset="-128"/>
          <a:cs typeface="+mn-cs"/>
        </a:defRPr>
      </a:lvl3pPr>
      <a:lvl4pPr marL="1096963" indent="-228600" algn="l" rtl="0" fontAlgn="base">
        <a:spcBef>
          <a:spcPct val="20000"/>
        </a:spcBef>
        <a:spcAft>
          <a:spcPct val="0"/>
        </a:spcAft>
        <a:buClr>
          <a:srgbClr val="8C7B70"/>
        </a:buClr>
        <a:buSzPct val="70000"/>
        <a:buFont typeface="Wingdings" pitchFamily="2" charset="2"/>
        <a:buChar char=""/>
        <a:defRPr sz="2000" kern="1200">
          <a:solidFill>
            <a:schemeClr val="tx2"/>
          </a:solidFill>
          <a:latin typeface="+mn-lt"/>
          <a:ea typeface="ＭＳ Ｐゴシック" charset="-128"/>
          <a:cs typeface="+mn-cs"/>
        </a:defRPr>
      </a:lvl4pPr>
      <a:lvl5pPr marL="1371600" indent="-228600" algn="l" rtl="0" fontAlgn="base">
        <a:spcBef>
          <a:spcPct val="20000"/>
        </a:spcBef>
        <a:spcAft>
          <a:spcPct val="0"/>
        </a:spcAft>
        <a:buClr>
          <a:srgbClr val="8FB08C"/>
        </a:buClr>
        <a:buChar char="•"/>
        <a:defRPr kern="1200">
          <a:solidFill>
            <a:schemeClr val="tx1"/>
          </a:solidFill>
          <a:latin typeface="+mn-lt"/>
          <a:ea typeface="ＭＳ Ｐゴシック" charset="-128"/>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B1F9AB79-7AF9-3F43-BE08-A979C704A6DE}" type="datetimeFigureOut">
              <a:rPr lang="en-US" smtClean="0">
                <a:solidFill>
                  <a:prstClr val="white">
                    <a:tint val="75000"/>
                  </a:prstClr>
                </a:solidFill>
                <a:latin typeface="Calibri"/>
              </a:rPr>
              <a:pPr defTabSz="457200" fontAlgn="auto">
                <a:spcBef>
                  <a:spcPts val="0"/>
                </a:spcBef>
                <a:spcAft>
                  <a:spcPts val="0"/>
                </a:spcAft>
              </a:pPr>
              <a:t>6/30/2011</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E752E9F-30D0-1A4A-B96F-7DCD4F384F30}" type="slidenum">
              <a:rPr lang="en-US" smtClean="0">
                <a:solidFill>
                  <a:prstClr val="white">
                    <a:tint val="75000"/>
                  </a:prstClr>
                </a:solidFill>
                <a:latin typeface="Calibri"/>
              </a:rPr>
              <a:pPr defTabSz="457200" fontAlgn="auto">
                <a:spcBef>
                  <a:spcPts val="0"/>
                </a:spcBef>
                <a:spcAft>
                  <a:spcPts val="0"/>
                </a:spcAft>
              </a:pPr>
              <a:t>‹#›</a:t>
            </a:fld>
            <a:endParaRPr lang="en-US">
              <a:solidFill>
                <a:prstClr val="white">
                  <a:tint val="75000"/>
                </a:prstClr>
              </a:solidFill>
              <a:latin typeface="Calibri"/>
            </a:endParaRPr>
          </a:p>
        </p:txBody>
      </p:sp>
    </p:spTree>
  </p:cSld>
  <p:clrMap bg1="dk1" tx1="lt1" bg2="dk2" tx2="lt2" accent1="accent1" accent2="accent2" accent3="accent3" accent4="accent4" accent5="accent5" accent6="accent6" hlink="hlink" folHlink="folHlink"/>
  <p:sldLayoutIdLst>
    <p:sldLayoutId id="214748400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B1F9AB79-7AF9-3F43-BE08-A979C704A6DE}" type="datetimeFigureOut">
              <a:rPr lang="en-US" smtClean="0">
                <a:solidFill>
                  <a:prstClr val="white">
                    <a:tint val="75000"/>
                  </a:prstClr>
                </a:solidFill>
                <a:latin typeface="Calibri"/>
              </a:rPr>
              <a:pPr defTabSz="457200" fontAlgn="auto">
                <a:spcBef>
                  <a:spcPts val="0"/>
                </a:spcBef>
                <a:spcAft>
                  <a:spcPts val="0"/>
                </a:spcAft>
              </a:pPr>
              <a:t>6/30/2011</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E752E9F-30D0-1A4A-B96F-7DCD4F384F30}" type="slidenum">
              <a:rPr lang="en-US" smtClean="0">
                <a:solidFill>
                  <a:prstClr val="white">
                    <a:tint val="75000"/>
                  </a:prstClr>
                </a:solidFill>
                <a:latin typeface="Calibri"/>
              </a:rPr>
              <a:pPr defTabSz="457200" fontAlgn="auto">
                <a:spcBef>
                  <a:spcPts val="0"/>
                </a:spcBef>
                <a:spcAft>
                  <a:spcPts val="0"/>
                </a:spcAft>
              </a:pPr>
              <a:t>‹#›</a:t>
            </a:fld>
            <a:endParaRPr lang="en-US">
              <a:solidFill>
                <a:prstClr val="white">
                  <a:tint val="75000"/>
                </a:prstClr>
              </a:solidFill>
              <a:latin typeface="Calibri"/>
            </a:endParaRPr>
          </a:p>
        </p:txBody>
      </p:sp>
    </p:spTree>
  </p:cSld>
  <p:clrMap bg1="dk1" tx1="lt1" bg2="dk2" tx2="lt2" accent1="accent1" accent2="accent2" accent3="accent3" accent4="accent4" accent5="accent5" accent6="accent6" hlink="hlink" folHlink="folHlink"/>
  <p:sldLayoutIdLst>
    <p:sldLayoutId id="2147484002"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B1F9AB79-7AF9-3F43-BE08-A979C704A6DE}" type="datetimeFigureOut">
              <a:rPr lang="en-US" smtClean="0">
                <a:solidFill>
                  <a:prstClr val="white">
                    <a:tint val="75000"/>
                  </a:prstClr>
                </a:solidFill>
                <a:latin typeface="Calibri"/>
              </a:rPr>
              <a:pPr defTabSz="457200" fontAlgn="auto">
                <a:spcBef>
                  <a:spcPts val="0"/>
                </a:spcBef>
                <a:spcAft>
                  <a:spcPts val="0"/>
                </a:spcAft>
              </a:pPr>
              <a:t>6/30/2011</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E752E9F-30D0-1A4A-B96F-7DCD4F384F30}" type="slidenum">
              <a:rPr lang="en-US" smtClean="0">
                <a:solidFill>
                  <a:prstClr val="white">
                    <a:tint val="75000"/>
                  </a:prstClr>
                </a:solidFill>
                <a:latin typeface="Calibri"/>
              </a:rPr>
              <a:pPr defTabSz="457200" fontAlgn="auto">
                <a:spcBef>
                  <a:spcPts val="0"/>
                </a:spcBef>
                <a:spcAft>
                  <a:spcPts val="0"/>
                </a:spcAft>
              </a:pPr>
              <a:t>‹#›</a:t>
            </a:fld>
            <a:endParaRPr lang="en-US">
              <a:solidFill>
                <a:prstClr val="white">
                  <a:tint val="75000"/>
                </a:prstClr>
              </a:solidFill>
              <a:latin typeface="Calibri"/>
            </a:endParaRPr>
          </a:p>
        </p:txBody>
      </p:sp>
    </p:spTree>
  </p:cSld>
  <p:clrMap bg1="dk1" tx1="lt1" bg2="dk2" tx2="lt2" accent1="accent1" accent2="accent2" accent3="accent3" accent4="accent4" accent5="accent5" accent6="accent6" hlink="hlink" folHlink="folHlink"/>
  <p:sldLayoutIdLst>
    <p:sldLayoutId id="214748400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B1F9AB79-7AF9-3F43-BE08-A979C704A6DE}" type="datetimeFigureOut">
              <a:rPr lang="en-US" smtClean="0">
                <a:solidFill>
                  <a:prstClr val="white">
                    <a:tint val="75000"/>
                  </a:prstClr>
                </a:solidFill>
                <a:latin typeface="Calibri"/>
              </a:rPr>
              <a:pPr defTabSz="457200" fontAlgn="auto">
                <a:spcBef>
                  <a:spcPts val="0"/>
                </a:spcBef>
                <a:spcAft>
                  <a:spcPts val="0"/>
                </a:spcAft>
              </a:pPr>
              <a:t>6/30/2011</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E752E9F-30D0-1A4A-B96F-7DCD4F384F30}" type="slidenum">
              <a:rPr lang="en-US" smtClean="0">
                <a:solidFill>
                  <a:prstClr val="white">
                    <a:tint val="75000"/>
                  </a:prstClr>
                </a:solidFill>
                <a:latin typeface="Calibri"/>
              </a:rPr>
              <a:pPr defTabSz="457200" fontAlgn="auto">
                <a:spcBef>
                  <a:spcPts val="0"/>
                </a:spcBef>
                <a:spcAft>
                  <a:spcPts val="0"/>
                </a:spcAft>
              </a:pPr>
              <a:t>‹#›</a:t>
            </a:fld>
            <a:endParaRPr lang="en-US">
              <a:solidFill>
                <a:prstClr val="white">
                  <a:tint val="75000"/>
                </a:prstClr>
              </a:solidFill>
              <a:latin typeface="Calibri"/>
            </a:endParaRPr>
          </a:p>
        </p:txBody>
      </p:sp>
    </p:spTree>
  </p:cSld>
  <p:clrMap bg1="dk1" tx1="lt1" bg2="dk2" tx2="lt2" accent1="accent1" accent2="accent2" accent3="accent3" accent4="accent4" accent5="accent5" accent6="accent6" hlink="hlink" folHlink="folHlink"/>
  <p:sldLayoutIdLst>
    <p:sldLayoutId id="214748400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B1F9AB79-7AF9-3F43-BE08-A979C704A6DE}" type="datetimeFigureOut">
              <a:rPr lang="en-US" smtClean="0">
                <a:solidFill>
                  <a:prstClr val="white">
                    <a:tint val="75000"/>
                  </a:prstClr>
                </a:solidFill>
                <a:latin typeface="Calibri"/>
              </a:rPr>
              <a:pPr defTabSz="457200" fontAlgn="auto">
                <a:spcBef>
                  <a:spcPts val="0"/>
                </a:spcBef>
                <a:spcAft>
                  <a:spcPts val="0"/>
                </a:spcAft>
              </a:pPr>
              <a:t>6/30/2011</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E752E9F-30D0-1A4A-B96F-7DCD4F384F30}" type="slidenum">
              <a:rPr lang="en-US" smtClean="0">
                <a:solidFill>
                  <a:prstClr val="white">
                    <a:tint val="75000"/>
                  </a:prstClr>
                </a:solidFill>
                <a:latin typeface="Calibri"/>
              </a:rPr>
              <a:pPr defTabSz="457200" fontAlgn="auto">
                <a:spcBef>
                  <a:spcPts val="0"/>
                </a:spcBef>
                <a:spcAft>
                  <a:spcPts val="0"/>
                </a:spcAft>
              </a:pPr>
              <a:t>‹#›</a:t>
            </a:fld>
            <a:endParaRPr lang="en-US">
              <a:solidFill>
                <a:prstClr val="white">
                  <a:tint val="75000"/>
                </a:prstClr>
              </a:solidFill>
              <a:latin typeface="Calibri"/>
            </a:endParaRPr>
          </a:p>
        </p:txBody>
      </p:sp>
    </p:spTree>
  </p:cSld>
  <p:clrMap bg1="dk1" tx1="lt1" bg2="dk2" tx2="lt2" accent1="accent1" accent2="accent2" accent3="accent3" accent4="accent4" accent5="accent5" accent6="accent6" hlink="hlink" folHlink="folHlink"/>
  <p:sldLayoutIdLst>
    <p:sldLayoutId id="214748400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B1F9AB79-7AF9-3F43-BE08-A979C704A6DE}" type="datetimeFigureOut">
              <a:rPr lang="en-US" smtClean="0">
                <a:solidFill>
                  <a:prstClr val="white">
                    <a:tint val="75000"/>
                  </a:prstClr>
                </a:solidFill>
                <a:latin typeface="Calibri"/>
              </a:rPr>
              <a:pPr defTabSz="457200" fontAlgn="auto">
                <a:spcBef>
                  <a:spcPts val="0"/>
                </a:spcBef>
                <a:spcAft>
                  <a:spcPts val="0"/>
                </a:spcAft>
              </a:pPr>
              <a:t>6/30/2011</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E752E9F-30D0-1A4A-B96F-7DCD4F384F30}" type="slidenum">
              <a:rPr lang="en-US" smtClean="0">
                <a:solidFill>
                  <a:prstClr val="white">
                    <a:tint val="75000"/>
                  </a:prstClr>
                </a:solidFill>
                <a:latin typeface="Calibri"/>
              </a:rPr>
              <a:pPr defTabSz="457200" fontAlgn="auto">
                <a:spcBef>
                  <a:spcPts val="0"/>
                </a:spcBef>
                <a:spcAft>
                  <a:spcPts val="0"/>
                </a:spcAft>
              </a:pPr>
              <a:t>‹#›</a:t>
            </a:fld>
            <a:endParaRPr lang="en-US">
              <a:solidFill>
                <a:prstClr val="white">
                  <a:tint val="75000"/>
                </a:prstClr>
              </a:solidFill>
              <a:latin typeface="Calibri"/>
            </a:endParaRPr>
          </a:p>
        </p:txBody>
      </p:sp>
    </p:spTree>
  </p:cSld>
  <p:clrMap bg1="dk1" tx1="lt1" bg2="dk2" tx2="lt2" accent1="accent1" accent2="accent2" accent3="accent3" accent4="accent4" accent5="accent5" accent6="accent6" hlink="hlink" folHlink="folHlink"/>
  <p:sldLayoutIdLst>
    <p:sldLayoutId id="214748401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B1F9AB79-7AF9-3F43-BE08-A979C704A6DE}" type="datetimeFigureOut">
              <a:rPr lang="en-US" smtClean="0">
                <a:solidFill>
                  <a:prstClr val="white">
                    <a:tint val="75000"/>
                  </a:prstClr>
                </a:solidFill>
                <a:latin typeface="Calibri"/>
              </a:rPr>
              <a:pPr defTabSz="457200" fontAlgn="auto">
                <a:spcBef>
                  <a:spcPts val="0"/>
                </a:spcBef>
                <a:spcAft>
                  <a:spcPts val="0"/>
                </a:spcAft>
              </a:pPr>
              <a:t>6/30/2011</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E752E9F-30D0-1A4A-B96F-7DCD4F384F30}" type="slidenum">
              <a:rPr lang="en-US" smtClean="0">
                <a:solidFill>
                  <a:prstClr val="white">
                    <a:tint val="75000"/>
                  </a:prstClr>
                </a:solidFill>
                <a:latin typeface="Calibri"/>
              </a:rPr>
              <a:pPr defTabSz="457200" fontAlgn="auto">
                <a:spcBef>
                  <a:spcPts val="0"/>
                </a:spcBef>
                <a:spcAft>
                  <a:spcPts val="0"/>
                </a:spcAft>
              </a:pPr>
              <a:t>‹#›</a:t>
            </a:fld>
            <a:endParaRPr lang="en-US">
              <a:solidFill>
                <a:prstClr val="white">
                  <a:tint val="75000"/>
                </a:prstClr>
              </a:solidFill>
              <a:latin typeface="Calibri"/>
            </a:endParaRPr>
          </a:p>
        </p:txBody>
      </p:sp>
    </p:spTree>
  </p:cSld>
  <p:clrMap bg1="dk1" tx1="lt1" bg2="dk2" tx2="lt2" accent1="accent1" accent2="accent2" accent3="accent3" accent4="accent4" accent5="accent5" accent6="accent6" hlink="hlink" folHlink="folHlink"/>
  <p:sldLayoutIdLst>
    <p:sldLayoutId id="2147484012"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B1F9AB79-7AF9-3F43-BE08-A979C704A6DE}" type="datetimeFigureOut">
              <a:rPr lang="en-US" smtClean="0">
                <a:solidFill>
                  <a:prstClr val="white">
                    <a:tint val="75000"/>
                  </a:prstClr>
                </a:solidFill>
                <a:latin typeface="Calibri"/>
              </a:rPr>
              <a:pPr defTabSz="457200" fontAlgn="auto">
                <a:spcBef>
                  <a:spcPts val="0"/>
                </a:spcBef>
                <a:spcAft>
                  <a:spcPts val="0"/>
                </a:spcAft>
              </a:pPr>
              <a:t>6/30/2011</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E752E9F-30D0-1A4A-B96F-7DCD4F384F30}" type="slidenum">
              <a:rPr lang="en-US" smtClean="0">
                <a:solidFill>
                  <a:prstClr val="white">
                    <a:tint val="75000"/>
                  </a:prstClr>
                </a:solidFill>
                <a:latin typeface="Calibri"/>
              </a:rPr>
              <a:pPr defTabSz="457200" fontAlgn="auto">
                <a:spcBef>
                  <a:spcPts val="0"/>
                </a:spcBef>
                <a:spcAft>
                  <a:spcPts val="0"/>
                </a:spcAft>
              </a:pPr>
              <a:t>‹#›</a:t>
            </a:fld>
            <a:endParaRPr lang="en-US">
              <a:solidFill>
                <a:prstClr val="white">
                  <a:tint val="75000"/>
                </a:prstClr>
              </a:solidFill>
              <a:latin typeface="Calibri"/>
            </a:endParaRPr>
          </a:p>
        </p:txBody>
      </p:sp>
    </p:spTree>
  </p:cSld>
  <p:clrMap bg1="dk1" tx1="lt1" bg2="dk2" tx2="lt2" accent1="accent1" accent2="accent2" accent3="accent3" accent4="accent4" accent5="accent5" accent6="accent6" hlink="hlink" folHlink="folHlink"/>
  <p:sldLayoutIdLst>
    <p:sldLayoutId id="214748401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B1F9AB79-7AF9-3F43-BE08-A979C704A6DE}" type="datetimeFigureOut">
              <a:rPr lang="en-US" smtClean="0">
                <a:solidFill>
                  <a:prstClr val="white">
                    <a:tint val="75000"/>
                  </a:prstClr>
                </a:solidFill>
                <a:latin typeface="Calibri"/>
              </a:rPr>
              <a:pPr defTabSz="457200" fontAlgn="auto">
                <a:spcBef>
                  <a:spcPts val="0"/>
                </a:spcBef>
                <a:spcAft>
                  <a:spcPts val="0"/>
                </a:spcAft>
              </a:pPr>
              <a:t>6/30/2011</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E752E9F-30D0-1A4A-B96F-7DCD4F384F30}" type="slidenum">
              <a:rPr lang="en-US" smtClean="0">
                <a:solidFill>
                  <a:prstClr val="white">
                    <a:tint val="75000"/>
                  </a:prstClr>
                </a:solidFill>
                <a:latin typeface="Calibri"/>
              </a:rPr>
              <a:pPr defTabSz="457200" fontAlgn="auto">
                <a:spcBef>
                  <a:spcPts val="0"/>
                </a:spcBef>
                <a:spcAft>
                  <a:spcPts val="0"/>
                </a:spcAft>
              </a:pPr>
              <a:t>‹#›</a:t>
            </a:fld>
            <a:endParaRPr lang="en-US">
              <a:solidFill>
                <a:prstClr val="white">
                  <a:tint val="75000"/>
                </a:prstClr>
              </a:solidFill>
              <a:latin typeface="Calibri"/>
            </a:endParaRPr>
          </a:p>
        </p:txBody>
      </p:sp>
    </p:spTree>
  </p:cSld>
  <p:clrMap bg1="dk1" tx1="lt1" bg2="dk2" tx2="lt2" accent1="accent1" accent2="accent2" accent3="accent3" accent4="accent4" accent5="accent5" accent6="accent6" hlink="hlink" folHlink="folHlink"/>
  <p:sldLayoutIdLst>
    <p:sldLayoutId id="214748401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B1F9AB79-7AF9-3F43-BE08-A979C704A6DE}" type="datetimeFigureOut">
              <a:rPr lang="en-US" smtClean="0">
                <a:solidFill>
                  <a:prstClr val="white">
                    <a:tint val="75000"/>
                  </a:prstClr>
                </a:solidFill>
                <a:latin typeface="Calibri"/>
              </a:rPr>
              <a:pPr defTabSz="457200" fontAlgn="auto">
                <a:spcBef>
                  <a:spcPts val="0"/>
                </a:spcBef>
                <a:spcAft>
                  <a:spcPts val="0"/>
                </a:spcAft>
              </a:pPr>
              <a:t>6/30/2011</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E752E9F-30D0-1A4A-B96F-7DCD4F384F30}" type="slidenum">
              <a:rPr lang="en-US" smtClean="0">
                <a:solidFill>
                  <a:prstClr val="white">
                    <a:tint val="75000"/>
                  </a:prstClr>
                </a:solidFill>
                <a:latin typeface="Calibri"/>
              </a:rPr>
              <a:pPr defTabSz="457200" fontAlgn="auto">
                <a:spcBef>
                  <a:spcPts val="0"/>
                </a:spcBef>
                <a:spcAft>
                  <a:spcPts val="0"/>
                </a:spcAft>
              </a:pPr>
              <a:t>‹#›</a:t>
            </a:fld>
            <a:endParaRPr lang="en-US">
              <a:solidFill>
                <a:prstClr val="white">
                  <a:tint val="75000"/>
                </a:prstClr>
              </a:solidFill>
              <a:latin typeface="Calibri"/>
            </a:endParaRPr>
          </a:p>
        </p:txBody>
      </p:sp>
    </p:spTree>
  </p:cSld>
  <p:clrMap bg1="dk1" tx1="lt1" bg2="dk2" tx2="lt2" accent1="accent1" accent2="accent2" accent3="accent3" accent4="accent4" accent5="accent5" accent6="accent6" hlink="hlink" folHlink="folHlink"/>
  <p:sldLayoutIdLst>
    <p:sldLayoutId id="214748401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Rectangle 16"/>
          <p:cNvSpPr>
            <a:spLocks noChangeArrowheads="1"/>
          </p:cNvSpPr>
          <p:nvPr/>
        </p:nvSpPr>
        <p:spPr bwMode="white">
          <a:xfrm>
            <a:off x="0" y="6705600"/>
            <a:ext cx="9144000" cy="1524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10243" name="Rectangle 15"/>
          <p:cNvSpPr>
            <a:spLocks noChangeArrowheads="1"/>
          </p:cNvSpPr>
          <p:nvPr/>
        </p:nvSpPr>
        <p:spPr bwMode="white">
          <a:xfrm>
            <a:off x="0" y="0"/>
            <a:ext cx="9144000" cy="1393825"/>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10244" name="Rectangle 17"/>
          <p:cNvSpPr>
            <a:spLocks noChangeArrowheads="1"/>
          </p:cNvSpPr>
          <p:nvPr/>
        </p:nvSpPr>
        <p:spPr bwMode="white">
          <a:xfrm>
            <a:off x="0" y="0"/>
            <a:ext cx="152400" cy="68580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10245" name="Rectangle 18"/>
          <p:cNvSpPr>
            <a:spLocks noChangeArrowheads="1"/>
          </p:cNvSpPr>
          <p:nvPr/>
        </p:nvSpPr>
        <p:spPr bwMode="white">
          <a:xfrm>
            <a:off x="8991600" y="0"/>
            <a:ext cx="152400" cy="68580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457200">
              <a:defRPr/>
            </a:pPr>
            <a:endParaRPr lang="en-US" sz="1800">
              <a:solidFill>
                <a:prstClr val="black"/>
              </a:solidFill>
              <a:latin typeface="Arial" charset="0"/>
              <a:ea typeface="ＭＳ Ｐゴシック" charset="0"/>
              <a:cs typeface="Arial"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defTabSz="457200"/>
            <a:fld id="{C3DC159D-FC8A-43AA-880A-4A07148B4BBE}" type="datetimeFigureOut">
              <a:rPr lang="en-US" smtClean="0">
                <a:latin typeface="Arial" pitchFamily="34" charset="0"/>
                <a:ea typeface="ＭＳ Ｐゴシック" charset="-128"/>
              </a:rPr>
              <a:pPr defTabSz="457200"/>
              <a:t>6/30/2011</a:t>
            </a:fld>
            <a:endParaRPr lang="en-US" smtClean="0">
              <a:latin typeface="Arial" pitchFamily="34" charset="0"/>
              <a:ea typeface="ＭＳ Ｐゴシック" charset="-128"/>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latinLnBrk="0" hangingPunct="1">
              <a:defRPr kumimoji="0" sz="1200">
                <a:solidFill>
                  <a:srgbClr val="FFFFFF"/>
                </a:solidFill>
                <a:latin typeface="Arial" charset="0"/>
                <a:ea typeface="ＭＳ Ｐゴシック" charset="0"/>
                <a:cs typeface="Arial" charset="0"/>
              </a:defRPr>
            </a:lvl1pPr>
          </a:lstStyle>
          <a:p>
            <a:pPr defTabSz="457200">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457200">
              <a:defRPr/>
            </a:pPr>
            <a:endParaRPr lang="en-US" sz="1800" dirty="0">
              <a:solidFill>
                <a:prstClr val="black"/>
              </a:solidFill>
              <a:latin typeface="Arial" charset="0"/>
              <a:ea typeface="ＭＳ Ｐゴシック" charset="0"/>
              <a:cs typeface="Arial"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457200">
              <a:defRPr/>
            </a:pPr>
            <a:endParaRPr lang="en-US" sz="1800">
              <a:solidFill>
                <a:prstClr val="black"/>
              </a:solidFill>
              <a:latin typeface="Arial" charset="0"/>
              <a:ea typeface="ＭＳ Ｐゴシック" charset="0"/>
              <a:cs typeface="Arial"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defRPr>
            </a:lvl1pPr>
          </a:lstStyle>
          <a:p>
            <a:pPr defTabSz="457200"/>
            <a:fld id="{88E5154F-0EF1-4540-9740-FC8D9D195D0C}" type="slidenum">
              <a:rPr lang="en-US" smtClean="0">
                <a:latin typeface="Arial" pitchFamily="34" charset="0"/>
                <a:ea typeface="ＭＳ Ｐゴシック" charset="-128"/>
              </a:rPr>
              <a:pPr defTabSz="457200"/>
              <a:t>‹#›</a:t>
            </a:fld>
            <a:endParaRPr lang="en-US" smtClean="0">
              <a:latin typeface="Arial" pitchFamily="34" charset="0"/>
              <a:ea typeface="ＭＳ Ｐゴシック" charset="-128"/>
            </a:endParaRPr>
          </a:p>
        </p:txBody>
      </p:sp>
      <p:sp>
        <p:nvSpPr>
          <p:cNvPr id="10254" name="Title Placeholder 21"/>
          <p:cNvSpPr>
            <a:spLocks noGrp="1"/>
          </p:cNvSpPr>
          <p:nvPr>
            <p:ph type="title"/>
          </p:nvPr>
        </p:nvSpPr>
        <p:spPr bwMode="auto">
          <a:xfrm>
            <a:off x="301625" y="228600"/>
            <a:ext cx="8534400" cy="7588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55"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87" r:id="rId1"/>
  </p:sldLayoutIdLst>
  <p:txStyles>
    <p:titleStyle>
      <a:lvl1pPr algn="ctr" rtl="0" fontAlgn="base">
        <a:spcBef>
          <a:spcPct val="0"/>
        </a:spcBef>
        <a:spcAft>
          <a:spcPct val="0"/>
        </a:spcAft>
        <a:defRPr sz="3300" kern="1200">
          <a:solidFill>
            <a:srgbClr val="7B9899"/>
          </a:solidFill>
          <a:latin typeface="+mj-lt"/>
          <a:ea typeface="ＭＳ Ｐゴシック" charset="-128"/>
          <a:cs typeface="+mj-cs"/>
        </a:defRPr>
      </a:lvl1pPr>
      <a:lvl2pPr algn="ctr" rtl="0" fontAlgn="base">
        <a:spcBef>
          <a:spcPct val="0"/>
        </a:spcBef>
        <a:spcAft>
          <a:spcPct val="0"/>
        </a:spcAft>
        <a:defRPr sz="3300">
          <a:solidFill>
            <a:srgbClr val="7B9899"/>
          </a:solidFill>
          <a:latin typeface="Georgia" pitchFamily="18" charset="0"/>
          <a:ea typeface="ＭＳ Ｐゴシック" charset="-128"/>
        </a:defRPr>
      </a:lvl2pPr>
      <a:lvl3pPr algn="ctr" rtl="0" fontAlgn="base">
        <a:spcBef>
          <a:spcPct val="0"/>
        </a:spcBef>
        <a:spcAft>
          <a:spcPct val="0"/>
        </a:spcAft>
        <a:defRPr sz="3300">
          <a:solidFill>
            <a:srgbClr val="7B9899"/>
          </a:solidFill>
          <a:latin typeface="Georgia" pitchFamily="18" charset="0"/>
          <a:ea typeface="ＭＳ Ｐゴシック" charset="-128"/>
        </a:defRPr>
      </a:lvl3pPr>
      <a:lvl4pPr algn="ctr" rtl="0" fontAlgn="base">
        <a:spcBef>
          <a:spcPct val="0"/>
        </a:spcBef>
        <a:spcAft>
          <a:spcPct val="0"/>
        </a:spcAft>
        <a:defRPr sz="3300">
          <a:solidFill>
            <a:srgbClr val="7B9899"/>
          </a:solidFill>
          <a:latin typeface="Georgia" pitchFamily="18" charset="0"/>
          <a:ea typeface="ＭＳ Ｐゴシック" charset="-128"/>
        </a:defRPr>
      </a:lvl4pPr>
      <a:lvl5pPr algn="ctr" rtl="0" fontAlgn="base">
        <a:spcBef>
          <a:spcPct val="0"/>
        </a:spcBef>
        <a:spcAft>
          <a:spcPct val="0"/>
        </a:spcAft>
        <a:defRPr sz="3300">
          <a:solidFill>
            <a:srgbClr val="7B9899"/>
          </a:solidFill>
          <a:latin typeface="Georgia" pitchFamily="18" charset="0"/>
          <a:ea typeface="ＭＳ Ｐゴシック" charset="-128"/>
        </a:defRPr>
      </a:lvl5pPr>
      <a:lvl6pPr marL="457200" algn="ctr" rtl="0" fontAlgn="base">
        <a:spcBef>
          <a:spcPct val="0"/>
        </a:spcBef>
        <a:spcAft>
          <a:spcPct val="0"/>
        </a:spcAft>
        <a:defRPr sz="3300">
          <a:solidFill>
            <a:srgbClr val="7B9899"/>
          </a:solidFill>
          <a:latin typeface="Georgia" pitchFamily="18" charset="0"/>
          <a:ea typeface="ＭＳ Ｐゴシック" charset="-128"/>
        </a:defRPr>
      </a:lvl6pPr>
      <a:lvl7pPr marL="914400" algn="ctr" rtl="0" fontAlgn="base">
        <a:spcBef>
          <a:spcPct val="0"/>
        </a:spcBef>
        <a:spcAft>
          <a:spcPct val="0"/>
        </a:spcAft>
        <a:defRPr sz="3300">
          <a:solidFill>
            <a:srgbClr val="7B9899"/>
          </a:solidFill>
          <a:latin typeface="Georgia" pitchFamily="18" charset="0"/>
          <a:ea typeface="ＭＳ Ｐゴシック" charset="-128"/>
        </a:defRPr>
      </a:lvl7pPr>
      <a:lvl8pPr marL="1371600" algn="ctr" rtl="0" fontAlgn="base">
        <a:spcBef>
          <a:spcPct val="0"/>
        </a:spcBef>
        <a:spcAft>
          <a:spcPct val="0"/>
        </a:spcAft>
        <a:defRPr sz="3300">
          <a:solidFill>
            <a:srgbClr val="7B9899"/>
          </a:solidFill>
          <a:latin typeface="Georgia" pitchFamily="18" charset="0"/>
          <a:ea typeface="ＭＳ Ｐゴシック" charset="-128"/>
        </a:defRPr>
      </a:lvl8pPr>
      <a:lvl9pPr marL="1828800" algn="ctr" rtl="0" fontAlgn="base">
        <a:spcBef>
          <a:spcPct val="0"/>
        </a:spcBef>
        <a:spcAft>
          <a:spcPct val="0"/>
        </a:spcAft>
        <a:defRPr sz="3300">
          <a:solidFill>
            <a:srgbClr val="7B9899"/>
          </a:solidFill>
          <a:latin typeface="Georgia" pitchFamily="18" charset="0"/>
          <a:ea typeface="ＭＳ Ｐゴシック" charset="-128"/>
        </a:defRPr>
      </a:lvl9pPr>
    </p:titleStyle>
    <p:bodyStyle>
      <a:lvl1pPr marL="273050" indent="-273050" algn="l" rtl="0" fontAlgn="base">
        <a:spcBef>
          <a:spcPct val="20000"/>
        </a:spcBef>
        <a:spcAft>
          <a:spcPct val="0"/>
        </a:spcAft>
        <a:buClr>
          <a:schemeClr val="accent1"/>
        </a:buClr>
        <a:buSzPct val="85000"/>
        <a:buFont typeface="Wingdings 2" pitchFamily="18" charset="2"/>
        <a:buChar char=""/>
        <a:defRPr sz="2700" kern="1200">
          <a:solidFill>
            <a:schemeClr val="tx1"/>
          </a:solidFill>
          <a:latin typeface="+mn-lt"/>
          <a:ea typeface="ＭＳ Ｐゴシック" charset="-128"/>
          <a:cs typeface="+mn-cs"/>
        </a:defRPr>
      </a:lvl1pPr>
      <a:lvl2pPr marL="547688" indent="-273050" algn="l" rtl="0" fontAlgn="base">
        <a:spcBef>
          <a:spcPct val="20000"/>
        </a:spcBef>
        <a:spcAft>
          <a:spcPct val="0"/>
        </a:spcAft>
        <a:buClr>
          <a:schemeClr val="accent2"/>
        </a:buClr>
        <a:buSzPct val="70000"/>
        <a:buFont typeface="Wingdings" pitchFamily="2" charset="2"/>
        <a:buChar char=""/>
        <a:defRPr sz="2200" kern="1200">
          <a:solidFill>
            <a:schemeClr val="tx2"/>
          </a:solidFill>
          <a:latin typeface="+mn-lt"/>
          <a:ea typeface="ＭＳ Ｐゴシック" charset="-128"/>
          <a:cs typeface="+mn-cs"/>
        </a:defRPr>
      </a:lvl2pPr>
      <a:lvl3pPr marL="822325" indent="-228600" algn="l" rtl="0" fontAlgn="base">
        <a:spcBef>
          <a:spcPct val="20000"/>
        </a:spcBef>
        <a:spcAft>
          <a:spcPct val="0"/>
        </a:spcAft>
        <a:buClr>
          <a:srgbClr val="8CADAE"/>
        </a:buClr>
        <a:buSzPct val="75000"/>
        <a:buFont typeface="Wingdings 2" pitchFamily="18" charset="2"/>
        <a:buChar char=""/>
        <a:defRPr sz="2000" kern="1200">
          <a:solidFill>
            <a:schemeClr val="tx1"/>
          </a:solidFill>
          <a:latin typeface="+mn-lt"/>
          <a:ea typeface="ＭＳ Ｐゴシック" charset="-128"/>
          <a:cs typeface="+mn-cs"/>
        </a:defRPr>
      </a:lvl3pPr>
      <a:lvl4pPr marL="1096963" indent="-228600" algn="l" rtl="0" fontAlgn="base">
        <a:spcBef>
          <a:spcPct val="20000"/>
        </a:spcBef>
        <a:spcAft>
          <a:spcPct val="0"/>
        </a:spcAft>
        <a:buClr>
          <a:srgbClr val="8C7B70"/>
        </a:buClr>
        <a:buSzPct val="70000"/>
        <a:buFont typeface="Wingdings" pitchFamily="2" charset="2"/>
        <a:buChar char=""/>
        <a:defRPr sz="2000" kern="1200">
          <a:solidFill>
            <a:schemeClr val="tx2"/>
          </a:solidFill>
          <a:latin typeface="+mn-lt"/>
          <a:ea typeface="ＭＳ Ｐゴシック" charset="-128"/>
          <a:cs typeface="+mn-cs"/>
        </a:defRPr>
      </a:lvl4pPr>
      <a:lvl5pPr marL="1371600" indent="-228600" algn="l" rtl="0" fontAlgn="base">
        <a:spcBef>
          <a:spcPct val="20000"/>
        </a:spcBef>
        <a:spcAft>
          <a:spcPct val="0"/>
        </a:spcAft>
        <a:buClr>
          <a:srgbClr val="8FB08C"/>
        </a:buClr>
        <a:buChar char="•"/>
        <a:defRPr kern="1200">
          <a:solidFill>
            <a:schemeClr val="tx1"/>
          </a:solidFill>
          <a:latin typeface="+mn-lt"/>
          <a:ea typeface="ＭＳ Ｐゴシック" charset="-128"/>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B1F9AB79-7AF9-3F43-BE08-A979C704A6DE}" type="datetimeFigureOut">
              <a:rPr lang="en-US" smtClean="0">
                <a:solidFill>
                  <a:prstClr val="white">
                    <a:tint val="75000"/>
                  </a:prstClr>
                </a:solidFill>
                <a:latin typeface="Calibri"/>
              </a:rPr>
              <a:pPr defTabSz="457200" fontAlgn="auto">
                <a:spcBef>
                  <a:spcPts val="0"/>
                </a:spcBef>
                <a:spcAft>
                  <a:spcPts val="0"/>
                </a:spcAft>
              </a:pPr>
              <a:t>6/30/2011</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E752E9F-30D0-1A4A-B96F-7DCD4F384F30}" type="slidenum">
              <a:rPr lang="en-US" smtClean="0">
                <a:solidFill>
                  <a:prstClr val="white">
                    <a:tint val="75000"/>
                  </a:prstClr>
                </a:solidFill>
                <a:latin typeface="Calibri"/>
              </a:rPr>
              <a:pPr defTabSz="457200" fontAlgn="auto">
                <a:spcBef>
                  <a:spcPts val="0"/>
                </a:spcBef>
                <a:spcAft>
                  <a:spcPts val="0"/>
                </a:spcAft>
              </a:pPr>
              <a:t>‹#›</a:t>
            </a:fld>
            <a:endParaRPr lang="en-US">
              <a:solidFill>
                <a:prstClr val="white">
                  <a:tint val="75000"/>
                </a:prstClr>
              </a:solidFill>
              <a:latin typeface="Calibri"/>
            </a:endParaRPr>
          </a:p>
        </p:txBody>
      </p:sp>
    </p:spTree>
  </p:cSld>
  <p:clrMap bg1="dk1" tx1="lt1" bg2="dk2" tx2="lt2" accent1="accent1" accent2="accent2" accent3="accent3" accent4="accent4" accent5="accent5" accent6="accent6" hlink="hlink" folHlink="folHlink"/>
  <p:sldLayoutIdLst>
    <p:sldLayoutId id="214748402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B1F9AB79-7AF9-3F43-BE08-A979C704A6DE}" type="datetimeFigureOut">
              <a:rPr lang="en-US" smtClean="0">
                <a:solidFill>
                  <a:prstClr val="white">
                    <a:tint val="75000"/>
                  </a:prstClr>
                </a:solidFill>
                <a:latin typeface="Calibri"/>
              </a:rPr>
              <a:pPr defTabSz="457200" fontAlgn="auto">
                <a:spcBef>
                  <a:spcPts val="0"/>
                </a:spcBef>
                <a:spcAft>
                  <a:spcPts val="0"/>
                </a:spcAft>
              </a:pPr>
              <a:t>6/30/2011</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E752E9F-30D0-1A4A-B96F-7DCD4F384F30}" type="slidenum">
              <a:rPr lang="en-US" smtClean="0">
                <a:solidFill>
                  <a:prstClr val="white">
                    <a:tint val="75000"/>
                  </a:prstClr>
                </a:solidFill>
                <a:latin typeface="Calibri"/>
              </a:rPr>
              <a:pPr defTabSz="457200" fontAlgn="auto">
                <a:spcBef>
                  <a:spcPts val="0"/>
                </a:spcBef>
                <a:spcAft>
                  <a:spcPts val="0"/>
                </a:spcAft>
              </a:pPr>
              <a:t>‹#›</a:t>
            </a:fld>
            <a:endParaRPr lang="en-US">
              <a:solidFill>
                <a:prstClr val="white">
                  <a:tint val="75000"/>
                </a:prstClr>
              </a:solidFill>
              <a:latin typeface="Calibri"/>
            </a:endParaRPr>
          </a:p>
        </p:txBody>
      </p:sp>
    </p:spTree>
  </p:cSld>
  <p:clrMap bg1="dk1" tx1="lt1" bg2="dk2" tx2="lt2" accent1="accent1" accent2="accent2" accent3="accent3" accent4="accent4" accent5="accent5" accent6="accent6" hlink="hlink" folHlink="folHlink"/>
  <p:sldLayoutIdLst>
    <p:sldLayoutId id="2147484022"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B1F9AB79-7AF9-3F43-BE08-A979C704A6DE}" type="datetimeFigureOut">
              <a:rPr lang="en-US" smtClean="0">
                <a:solidFill>
                  <a:prstClr val="white">
                    <a:tint val="75000"/>
                  </a:prstClr>
                </a:solidFill>
                <a:latin typeface="Calibri"/>
              </a:rPr>
              <a:pPr defTabSz="457200" fontAlgn="auto">
                <a:spcBef>
                  <a:spcPts val="0"/>
                </a:spcBef>
                <a:spcAft>
                  <a:spcPts val="0"/>
                </a:spcAft>
              </a:pPr>
              <a:t>6/30/2011</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E752E9F-30D0-1A4A-B96F-7DCD4F384F30}" type="slidenum">
              <a:rPr lang="en-US" smtClean="0">
                <a:solidFill>
                  <a:prstClr val="white">
                    <a:tint val="75000"/>
                  </a:prstClr>
                </a:solidFill>
                <a:latin typeface="Calibri"/>
              </a:rPr>
              <a:pPr defTabSz="457200" fontAlgn="auto">
                <a:spcBef>
                  <a:spcPts val="0"/>
                </a:spcBef>
                <a:spcAft>
                  <a:spcPts val="0"/>
                </a:spcAft>
              </a:pPr>
              <a:t>‹#›</a:t>
            </a:fld>
            <a:endParaRPr lang="en-US">
              <a:solidFill>
                <a:prstClr val="white">
                  <a:tint val="75000"/>
                </a:prstClr>
              </a:solidFill>
              <a:latin typeface="Calibri"/>
            </a:endParaRPr>
          </a:p>
        </p:txBody>
      </p:sp>
    </p:spTree>
  </p:cSld>
  <p:clrMap bg1="dk1" tx1="lt1" bg2="dk2" tx2="lt2" accent1="accent1" accent2="accent2" accent3="accent3" accent4="accent4" accent5="accent5" accent6="accent6" hlink="hlink" folHlink="folHlink"/>
  <p:sldLayoutIdLst>
    <p:sldLayoutId id="214748402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B1F9AB79-7AF9-3F43-BE08-A979C704A6DE}" type="datetimeFigureOut">
              <a:rPr lang="en-US" smtClean="0">
                <a:solidFill>
                  <a:prstClr val="white">
                    <a:tint val="75000"/>
                  </a:prstClr>
                </a:solidFill>
                <a:latin typeface="Calibri"/>
              </a:rPr>
              <a:pPr defTabSz="457200" fontAlgn="auto">
                <a:spcBef>
                  <a:spcPts val="0"/>
                </a:spcBef>
                <a:spcAft>
                  <a:spcPts val="0"/>
                </a:spcAft>
              </a:pPr>
              <a:t>6/30/2011</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E752E9F-30D0-1A4A-B96F-7DCD4F384F30}" type="slidenum">
              <a:rPr lang="en-US" smtClean="0">
                <a:solidFill>
                  <a:prstClr val="white">
                    <a:tint val="75000"/>
                  </a:prstClr>
                </a:solidFill>
                <a:latin typeface="Calibri"/>
              </a:rPr>
              <a:pPr defTabSz="457200" fontAlgn="auto">
                <a:spcBef>
                  <a:spcPts val="0"/>
                </a:spcBef>
                <a:spcAft>
                  <a:spcPts val="0"/>
                </a:spcAft>
              </a:pPr>
              <a:t>‹#›</a:t>
            </a:fld>
            <a:endParaRPr lang="en-US">
              <a:solidFill>
                <a:prstClr val="white">
                  <a:tint val="75000"/>
                </a:prstClr>
              </a:solidFill>
              <a:latin typeface="Calibri"/>
            </a:endParaRPr>
          </a:p>
        </p:txBody>
      </p:sp>
    </p:spTree>
  </p:cSld>
  <p:clrMap bg1="dk1" tx1="lt1" bg2="dk2" tx2="lt2" accent1="accent1" accent2="accent2" accent3="accent3" accent4="accent4" accent5="accent5" accent6="accent6" hlink="hlink" folHlink="folHlink"/>
  <p:sldLayoutIdLst>
    <p:sldLayoutId id="214748402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B1F9AB79-7AF9-3F43-BE08-A979C704A6DE}" type="datetimeFigureOut">
              <a:rPr lang="en-US" smtClean="0">
                <a:solidFill>
                  <a:prstClr val="white">
                    <a:tint val="75000"/>
                  </a:prstClr>
                </a:solidFill>
                <a:latin typeface="Calibri"/>
              </a:rPr>
              <a:pPr defTabSz="457200" fontAlgn="auto">
                <a:spcBef>
                  <a:spcPts val="0"/>
                </a:spcBef>
                <a:spcAft>
                  <a:spcPts val="0"/>
                </a:spcAft>
              </a:pPr>
              <a:t>6/30/2011</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E752E9F-30D0-1A4A-B96F-7DCD4F384F30}" type="slidenum">
              <a:rPr lang="en-US" smtClean="0">
                <a:solidFill>
                  <a:prstClr val="white">
                    <a:tint val="75000"/>
                  </a:prstClr>
                </a:solidFill>
                <a:latin typeface="Calibri"/>
              </a:rPr>
              <a:pPr defTabSz="457200" fontAlgn="auto">
                <a:spcBef>
                  <a:spcPts val="0"/>
                </a:spcBef>
                <a:spcAft>
                  <a:spcPts val="0"/>
                </a:spcAft>
              </a:pPr>
              <a:t>‹#›</a:t>
            </a:fld>
            <a:endParaRPr lang="en-US">
              <a:solidFill>
                <a:prstClr val="white">
                  <a:tint val="75000"/>
                </a:prstClr>
              </a:solidFill>
              <a:latin typeface="Calibri"/>
            </a:endParaRPr>
          </a:p>
        </p:txBody>
      </p:sp>
    </p:spTree>
  </p:cSld>
  <p:clrMap bg1="dk1" tx1="lt1" bg2="dk2" tx2="lt2" accent1="accent1" accent2="accent2" accent3="accent3" accent4="accent4" accent5="accent5" accent6="accent6" hlink="hlink" folHlink="folHlink"/>
  <p:sldLayoutIdLst>
    <p:sldLayoutId id="214748402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B1F9AB79-7AF9-3F43-BE08-A979C704A6DE}" type="datetimeFigureOut">
              <a:rPr lang="en-US" smtClean="0">
                <a:solidFill>
                  <a:prstClr val="white">
                    <a:tint val="75000"/>
                  </a:prstClr>
                </a:solidFill>
                <a:latin typeface="Calibri"/>
              </a:rPr>
              <a:pPr defTabSz="457200" fontAlgn="auto">
                <a:spcBef>
                  <a:spcPts val="0"/>
                </a:spcBef>
                <a:spcAft>
                  <a:spcPts val="0"/>
                </a:spcAft>
              </a:pPr>
              <a:t>6/30/2011</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E752E9F-30D0-1A4A-B96F-7DCD4F384F30}" type="slidenum">
              <a:rPr lang="en-US" smtClean="0">
                <a:solidFill>
                  <a:prstClr val="white">
                    <a:tint val="75000"/>
                  </a:prstClr>
                </a:solidFill>
                <a:latin typeface="Calibri"/>
              </a:rPr>
              <a:pPr defTabSz="457200" fontAlgn="auto">
                <a:spcBef>
                  <a:spcPts val="0"/>
                </a:spcBef>
                <a:spcAft>
                  <a:spcPts val="0"/>
                </a:spcAft>
              </a:pPr>
              <a:t>‹#›</a:t>
            </a:fld>
            <a:endParaRPr lang="en-US">
              <a:solidFill>
                <a:prstClr val="white">
                  <a:tint val="75000"/>
                </a:prstClr>
              </a:solidFill>
              <a:latin typeface="Calibri"/>
            </a:endParaRPr>
          </a:p>
        </p:txBody>
      </p:sp>
    </p:spTree>
  </p:cSld>
  <p:clrMap bg1="dk1" tx1="lt1" bg2="dk2" tx2="lt2" accent1="accent1" accent2="accent2" accent3="accent3" accent4="accent4" accent5="accent5" accent6="accent6" hlink="hlink" folHlink="folHlink"/>
  <p:sldLayoutIdLst>
    <p:sldLayoutId id="214748403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B1F9AB79-7AF9-3F43-BE08-A979C704A6DE}" type="datetimeFigureOut">
              <a:rPr lang="en-US" smtClean="0">
                <a:solidFill>
                  <a:prstClr val="white">
                    <a:tint val="75000"/>
                  </a:prstClr>
                </a:solidFill>
                <a:latin typeface="Calibri"/>
              </a:rPr>
              <a:pPr defTabSz="457200" fontAlgn="auto">
                <a:spcBef>
                  <a:spcPts val="0"/>
                </a:spcBef>
                <a:spcAft>
                  <a:spcPts val="0"/>
                </a:spcAft>
              </a:pPr>
              <a:t>6/30/2011</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E752E9F-30D0-1A4A-B96F-7DCD4F384F30}" type="slidenum">
              <a:rPr lang="en-US" smtClean="0">
                <a:solidFill>
                  <a:prstClr val="white">
                    <a:tint val="75000"/>
                  </a:prstClr>
                </a:solidFill>
                <a:latin typeface="Calibri"/>
              </a:rPr>
              <a:pPr defTabSz="457200" fontAlgn="auto">
                <a:spcBef>
                  <a:spcPts val="0"/>
                </a:spcBef>
                <a:spcAft>
                  <a:spcPts val="0"/>
                </a:spcAft>
              </a:pPr>
              <a:t>‹#›</a:t>
            </a:fld>
            <a:endParaRPr lang="en-US">
              <a:solidFill>
                <a:prstClr val="white">
                  <a:tint val="75000"/>
                </a:prstClr>
              </a:solidFill>
              <a:latin typeface="Calibri"/>
            </a:endParaRPr>
          </a:p>
        </p:txBody>
      </p:sp>
    </p:spTree>
  </p:cSld>
  <p:clrMap bg1="dk1" tx1="lt1" bg2="dk2" tx2="lt2" accent1="accent1" accent2="accent2" accent3="accent3" accent4="accent4" accent5="accent5" accent6="accent6" hlink="hlink" folHlink="folHlink"/>
  <p:sldLayoutIdLst>
    <p:sldLayoutId id="2147484032"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fontAlgn="auto">
              <a:spcBef>
                <a:spcPts val="0"/>
              </a:spcBef>
              <a:spcAft>
                <a:spcPts val="0"/>
              </a:spcAft>
            </a:pPr>
            <a:fld id="{0DA09B9A-4397-47DB-96A2-9446B6BE0579}" type="datetimeFigureOut">
              <a:rPr lang="en-US" smtClean="0">
                <a:solidFill>
                  <a:prstClr val="black">
                    <a:lumMod val="50000"/>
                    <a:lumOff val="50000"/>
                  </a:prstClr>
                </a:solidFill>
                <a:latin typeface="Trebuchet MS"/>
              </a:rPr>
              <a:pPr fontAlgn="auto">
                <a:spcBef>
                  <a:spcPts val="0"/>
                </a:spcBef>
                <a:spcAft>
                  <a:spcPts val="0"/>
                </a:spcAft>
              </a:pPr>
              <a:t>6/30/2011</a:t>
            </a:fld>
            <a:endParaRPr lang="en-US" dirty="0">
              <a:solidFill>
                <a:prstClr val="black">
                  <a:lumMod val="50000"/>
                  <a:lumOff val="50000"/>
                </a:prstClr>
              </a:solidFill>
              <a:latin typeface="Trebuchet MS"/>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fontAlgn="auto">
              <a:spcBef>
                <a:spcPts val="0"/>
              </a:spcBef>
              <a:spcAft>
                <a:spcPts val="0"/>
              </a:spcAft>
            </a:pPr>
            <a:endParaRPr lang="en-US" dirty="0">
              <a:solidFill>
                <a:prstClr val="black">
                  <a:lumMod val="50000"/>
                  <a:lumOff val="50000"/>
                </a:prstClr>
              </a:solidFill>
              <a:latin typeface="Trebuchet MS"/>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fontAlgn="auto">
              <a:spcBef>
                <a:spcPts val="0"/>
              </a:spcBef>
              <a:spcAft>
                <a:spcPts val="0"/>
              </a:spcAft>
            </a:pPr>
            <a:fld id="{13D9316B-4FC6-4E23-9762-B7D5BD3404F0}" type="slidenum">
              <a:rPr lang="en-US" smtClean="0">
                <a:solidFill>
                  <a:prstClr val="black">
                    <a:lumMod val="50000"/>
                    <a:lumOff val="50000"/>
                  </a:prstClr>
                </a:solidFill>
                <a:latin typeface="Trebuchet MS"/>
              </a:rPr>
              <a:pPr fontAlgn="auto">
                <a:spcBef>
                  <a:spcPts val="0"/>
                </a:spcBef>
                <a:spcAft>
                  <a:spcPts val="0"/>
                </a:spcAft>
              </a:pPr>
              <a:t>‹#›</a:t>
            </a:fld>
            <a:endParaRPr lang="en-US" dirty="0">
              <a:solidFill>
                <a:prstClr val="black">
                  <a:lumMod val="50000"/>
                  <a:lumOff val="50000"/>
                </a:prstClr>
              </a:solidFill>
              <a:latin typeface="Trebuchet MS"/>
            </a:endParaRPr>
          </a:p>
        </p:txBody>
      </p:sp>
    </p:spTree>
  </p:cSld>
  <p:clrMap bg1="lt1" tx1="dk1" bg2="lt2" tx2="dk2" accent1="accent1" accent2="accent2" accent3="accent3" accent4="accent4" accent5="accent5" accent6="accent6" hlink="hlink" folHlink="folHlink"/>
  <p:sldLayoutIdLst>
    <p:sldLayoutId id="2147484034" r:id="rId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fontAlgn="auto">
              <a:spcBef>
                <a:spcPts val="0"/>
              </a:spcBef>
              <a:spcAft>
                <a:spcPts val="0"/>
              </a:spcAft>
            </a:pPr>
            <a:fld id="{0DA09B9A-4397-47DB-96A2-9446B6BE0579}" type="datetimeFigureOut">
              <a:rPr lang="en-US" smtClean="0">
                <a:solidFill>
                  <a:prstClr val="black">
                    <a:lumMod val="50000"/>
                    <a:lumOff val="50000"/>
                  </a:prstClr>
                </a:solidFill>
                <a:latin typeface="Trebuchet MS"/>
              </a:rPr>
              <a:pPr fontAlgn="auto">
                <a:spcBef>
                  <a:spcPts val="0"/>
                </a:spcBef>
                <a:spcAft>
                  <a:spcPts val="0"/>
                </a:spcAft>
              </a:pPr>
              <a:t>6/30/2011</a:t>
            </a:fld>
            <a:endParaRPr lang="en-US" dirty="0">
              <a:solidFill>
                <a:prstClr val="black">
                  <a:lumMod val="50000"/>
                  <a:lumOff val="50000"/>
                </a:prstClr>
              </a:solidFill>
              <a:latin typeface="Trebuchet MS"/>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fontAlgn="auto">
              <a:spcBef>
                <a:spcPts val="0"/>
              </a:spcBef>
              <a:spcAft>
                <a:spcPts val="0"/>
              </a:spcAft>
            </a:pPr>
            <a:endParaRPr lang="en-US" dirty="0">
              <a:solidFill>
                <a:prstClr val="black">
                  <a:lumMod val="50000"/>
                  <a:lumOff val="50000"/>
                </a:prstClr>
              </a:solidFill>
              <a:latin typeface="Trebuchet MS"/>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fontAlgn="auto">
              <a:spcBef>
                <a:spcPts val="0"/>
              </a:spcBef>
              <a:spcAft>
                <a:spcPts val="0"/>
              </a:spcAft>
            </a:pPr>
            <a:fld id="{13D9316B-4FC6-4E23-9762-B7D5BD3404F0}" type="slidenum">
              <a:rPr lang="en-US" smtClean="0">
                <a:solidFill>
                  <a:prstClr val="black">
                    <a:lumMod val="50000"/>
                    <a:lumOff val="50000"/>
                  </a:prstClr>
                </a:solidFill>
                <a:latin typeface="Trebuchet MS"/>
              </a:rPr>
              <a:pPr fontAlgn="auto">
                <a:spcBef>
                  <a:spcPts val="0"/>
                </a:spcBef>
                <a:spcAft>
                  <a:spcPts val="0"/>
                </a:spcAft>
              </a:pPr>
              <a:t>‹#›</a:t>
            </a:fld>
            <a:endParaRPr lang="en-US" dirty="0">
              <a:solidFill>
                <a:prstClr val="black">
                  <a:lumMod val="50000"/>
                  <a:lumOff val="50000"/>
                </a:prstClr>
              </a:solidFill>
              <a:latin typeface="Trebuchet MS"/>
            </a:endParaRPr>
          </a:p>
        </p:txBody>
      </p:sp>
    </p:spTree>
  </p:cSld>
  <p:clrMap bg1="lt1" tx1="dk1" bg2="lt2" tx2="dk2" accent1="accent1" accent2="accent2" accent3="accent3" accent4="accent4" accent5="accent5" accent6="accent6" hlink="hlink" folHlink="folHlink"/>
  <p:sldLayoutIdLst>
    <p:sldLayoutId id="2147484036" r:id="rId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9.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fontAlgn="auto">
              <a:spcBef>
                <a:spcPts val="0"/>
              </a:spcBef>
              <a:spcAft>
                <a:spcPts val="0"/>
              </a:spcAft>
            </a:pPr>
            <a:fld id="{0DA09B9A-4397-47DB-96A2-9446B6BE0579}" type="datetimeFigureOut">
              <a:rPr lang="en-US" smtClean="0">
                <a:solidFill>
                  <a:prstClr val="black">
                    <a:lumMod val="50000"/>
                    <a:lumOff val="50000"/>
                  </a:prstClr>
                </a:solidFill>
                <a:latin typeface="Trebuchet MS"/>
              </a:rPr>
              <a:pPr fontAlgn="auto">
                <a:spcBef>
                  <a:spcPts val="0"/>
                </a:spcBef>
                <a:spcAft>
                  <a:spcPts val="0"/>
                </a:spcAft>
              </a:pPr>
              <a:t>6/30/2011</a:t>
            </a:fld>
            <a:endParaRPr lang="en-US" dirty="0">
              <a:solidFill>
                <a:prstClr val="black">
                  <a:lumMod val="50000"/>
                  <a:lumOff val="50000"/>
                </a:prstClr>
              </a:solidFill>
              <a:latin typeface="Trebuchet MS"/>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fontAlgn="auto">
              <a:spcBef>
                <a:spcPts val="0"/>
              </a:spcBef>
              <a:spcAft>
                <a:spcPts val="0"/>
              </a:spcAft>
            </a:pPr>
            <a:endParaRPr lang="en-US" dirty="0">
              <a:solidFill>
                <a:prstClr val="black">
                  <a:lumMod val="50000"/>
                  <a:lumOff val="50000"/>
                </a:prstClr>
              </a:solidFill>
              <a:latin typeface="Trebuchet MS"/>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fontAlgn="auto">
              <a:spcBef>
                <a:spcPts val="0"/>
              </a:spcBef>
              <a:spcAft>
                <a:spcPts val="0"/>
              </a:spcAft>
            </a:pPr>
            <a:fld id="{13D9316B-4FC6-4E23-9762-B7D5BD3404F0}" type="slidenum">
              <a:rPr lang="en-US" smtClean="0">
                <a:solidFill>
                  <a:prstClr val="black">
                    <a:lumMod val="50000"/>
                    <a:lumOff val="50000"/>
                  </a:prstClr>
                </a:solidFill>
                <a:latin typeface="Trebuchet MS"/>
              </a:rPr>
              <a:pPr fontAlgn="auto">
                <a:spcBef>
                  <a:spcPts val="0"/>
                </a:spcBef>
                <a:spcAft>
                  <a:spcPts val="0"/>
                </a:spcAft>
              </a:pPr>
              <a:t>‹#›</a:t>
            </a:fld>
            <a:endParaRPr lang="en-US" dirty="0">
              <a:solidFill>
                <a:prstClr val="black">
                  <a:lumMod val="50000"/>
                  <a:lumOff val="50000"/>
                </a:prstClr>
              </a:solidFill>
              <a:latin typeface="Trebuchet MS"/>
            </a:endParaRPr>
          </a:p>
        </p:txBody>
      </p:sp>
    </p:spTree>
  </p:cSld>
  <p:clrMap bg1="lt1" tx1="dk1" bg2="lt2" tx2="dk2" accent1="accent1" accent2="accent2" accent3="accent3" accent4="accent4" accent5="accent5" accent6="accent6" hlink="hlink" folHlink="folHlink"/>
  <p:sldLayoutIdLst>
    <p:sldLayoutId id="2147484038" r:id="rId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Rectangle 16"/>
          <p:cNvSpPr>
            <a:spLocks noChangeArrowheads="1"/>
          </p:cNvSpPr>
          <p:nvPr/>
        </p:nvSpPr>
        <p:spPr bwMode="white">
          <a:xfrm>
            <a:off x="0" y="6705600"/>
            <a:ext cx="9144000" cy="1524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10243" name="Rectangle 15"/>
          <p:cNvSpPr>
            <a:spLocks noChangeArrowheads="1"/>
          </p:cNvSpPr>
          <p:nvPr/>
        </p:nvSpPr>
        <p:spPr bwMode="white">
          <a:xfrm>
            <a:off x="0" y="0"/>
            <a:ext cx="9144000" cy="1393825"/>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10244" name="Rectangle 17"/>
          <p:cNvSpPr>
            <a:spLocks noChangeArrowheads="1"/>
          </p:cNvSpPr>
          <p:nvPr/>
        </p:nvSpPr>
        <p:spPr bwMode="white">
          <a:xfrm>
            <a:off x="0" y="0"/>
            <a:ext cx="152400" cy="68580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10245" name="Rectangle 18"/>
          <p:cNvSpPr>
            <a:spLocks noChangeArrowheads="1"/>
          </p:cNvSpPr>
          <p:nvPr/>
        </p:nvSpPr>
        <p:spPr bwMode="white">
          <a:xfrm>
            <a:off x="8991600" y="0"/>
            <a:ext cx="152400" cy="68580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457200">
              <a:defRPr/>
            </a:pPr>
            <a:endParaRPr lang="en-US" sz="1800">
              <a:solidFill>
                <a:prstClr val="black"/>
              </a:solidFill>
              <a:latin typeface="Arial" charset="0"/>
              <a:ea typeface="ＭＳ Ｐゴシック" charset="0"/>
              <a:cs typeface="Arial"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defTabSz="457200"/>
            <a:fld id="{C3DC159D-FC8A-43AA-880A-4A07148B4BBE}" type="datetimeFigureOut">
              <a:rPr lang="en-US" smtClean="0">
                <a:latin typeface="Arial" pitchFamily="34" charset="0"/>
                <a:ea typeface="ＭＳ Ｐゴシック" charset="-128"/>
              </a:rPr>
              <a:pPr defTabSz="457200"/>
              <a:t>6/30/2011</a:t>
            </a:fld>
            <a:endParaRPr lang="en-US" smtClean="0">
              <a:latin typeface="Arial" pitchFamily="34" charset="0"/>
              <a:ea typeface="ＭＳ Ｐゴシック" charset="-128"/>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latinLnBrk="0" hangingPunct="1">
              <a:defRPr kumimoji="0" sz="1200">
                <a:solidFill>
                  <a:srgbClr val="FFFFFF"/>
                </a:solidFill>
                <a:latin typeface="Arial" charset="0"/>
                <a:ea typeface="ＭＳ Ｐゴシック" charset="0"/>
                <a:cs typeface="Arial" charset="0"/>
              </a:defRPr>
            </a:lvl1pPr>
          </a:lstStyle>
          <a:p>
            <a:pPr defTabSz="457200">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457200">
              <a:defRPr/>
            </a:pPr>
            <a:endParaRPr lang="en-US" sz="1800" dirty="0">
              <a:solidFill>
                <a:prstClr val="black"/>
              </a:solidFill>
              <a:latin typeface="Arial" charset="0"/>
              <a:ea typeface="ＭＳ Ｐゴシック" charset="0"/>
              <a:cs typeface="Arial"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457200">
              <a:defRPr/>
            </a:pPr>
            <a:endParaRPr lang="en-US" sz="1800">
              <a:solidFill>
                <a:prstClr val="black"/>
              </a:solidFill>
              <a:latin typeface="Arial" charset="0"/>
              <a:ea typeface="ＭＳ Ｐゴシック" charset="0"/>
              <a:cs typeface="Arial"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defRPr>
            </a:lvl1pPr>
          </a:lstStyle>
          <a:p>
            <a:pPr defTabSz="457200"/>
            <a:fld id="{88E5154F-0EF1-4540-9740-FC8D9D195D0C}" type="slidenum">
              <a:rPr lang="en-US" smtClean="0">
                <a:latin typeface="Arial" pitchFamily="34" charset="0"/>
                <a:ea typeface="ＭＳ Ｐゴシック" charset="-128"/>
              </a:rPr>
              <a:pPr defTabSz="457200"/>
              <a:t>‹#›</a:t>
            </a:fld>
            <a:endParaRPr lang="en-US" smtClean="0">
              <a:latin typeface="Arial" pitchFamily="34" charset="0"/>
              <a:ea typeface="ＭＳ Ｐゴシック" charset="-128"/>
            </a:endParaRPr>
          </a:p>
        </p:txBody>
      </p:sp>
      <p:sp>
        <p:nvSpPr>
          <p:cNvPr id="10254" name="Title Placeholder 21"/>
          <p:cNvSpPr>
            <a:spLocks noGrp="1"/>
          </p:cNvSpPr>
          <p:nvPr>
            <p:ph type="title"/>
          </p:nvPr>
        </p:nvSpPr>
        <p:spPr bwMode="auto">
          <a:xfrm>
            <a:off x="301625" y="228600"/>
            <a:ext cx="8534400" cy="7588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55"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89" r:id="rId1"/>
  </p:sldLayoutIdLst>
  <p:txStyles>
    <p:titleStyle>
      <a:lvl1pPr algn="ctr" rtl="0" fontAlgn="base">
        <a:spcBef>
          <a:spcPct val="0"/>
        </a:spcBef>
        <a:spcAft>
          <a:spcPct val="0"/>
        </a:spcAft>
        <a:defRPr sz="3300" kern="1200">
          <a:solidFill>
            <a:srgbClr val="7B9899"/>
          </a:solidFill>
          <a:latin typeface="+mj-lt"/>
          <a:ea typeface="ＭＳ Ｐゴシック" charset="-128"/>
          <a:cs typeface="+mj-cs"/>
        </a:defRPr>
      </a:lvl1pPr>
      <a:lvl2pPr algn="ctr" rtl="0" fontAlgn="base">
        <a:spcBef>
          <a:spcPct val="0"/>
        </a:spcBef>
        <a:spcAft>
          <a:spcPct val="0"/>
        </a:spcAft>
        <a:defRPr sz="3300">
          <a:solidFill>
            <a:srgbClr val="7B9899"/>
          </a:solidFill>
          <a:latin typeface="Georgia" pitchFamily="18" charset="0"/>
          <a:ea typeface="ＭＳ Ｐゴシック" charset="-128"/>
        </a:defRPr>
      </a:lvl2pPr>
      <a:lvl3pPr algn="ctr" rtl="0" fontAlgn="base">
        <a:spcBef>
          <a:spcPct val="0"/>
        </a:spcBef>
        <a:spcAft>
          <a:spcPct val="0"/>
        </a:spcAft>
        <a:defRPr sz="3300">
          <a:solidFill>
            <a:srgbClr val="7B9899"/>
          </a:solidFill>
          <a:latin typeface="Georgia" pitchFamily="18" charset="0"/>
          <a:ea typeface="ＭＳ Ｐゴシック" charset="-128"/>
        </a:defRPr>
      </a:lvl3pPr>
      <a:lvl4pPr algn="ctr" rtl="0" fontAlgn="base">
        <a:spcBef>
          <a:spcPct val="0"/>
        </a:spcBef>
        <a:spcAft>
          <a:spcPct val="0"/>
        </a:spcAft>
        <a:defRPr sz="3300">
          <a:solidFill>
            <a:srgbClr val="7B9899"/>
          </a:solidFill>
          <a:latin typeface="Georgia" pitchFamily="18" charset="0"/>
          <a:ea typeface="ＭＳ Ｐゴシック" charset="-128"/>
        </a:defRPr>
      </a:lvl4pPr>
      <a:lvl5pPr algn="ctr" rtl="0" fontAlgn="base">
        <a:spcBef>
          <a:spcPct val="0"/>
        </a:spcBef>
        <a:spcAft>
          <a:spcPct val="0"/>
        </a:spcAft>
        <a:defRPr sz="3300">
          <a:solidFill>
            <a:srgbClr val="7B9899"/>
          </a:solidFill>
          <a:latin typeface="Georgia" pitchFamily="18" charset="0"/>
          <a:ea typeface="ＭＳ Ｐゴシック" charset="-128"/>
        </a:defRPr>
      </a:lvl5pPr>
      <a:lvl6pPr marL="457200" algn="ctr" rtl="0" fontAlgn="base">
        <a:spcBef>
          <a:spcPct val="0"/>
        </a:spcBef>
        <a:spcAft>
          <a:spcPct val="0"/>
        </a:spcAft>
        <a:defRPr sz="3300">
          <a:solidFill>
            <a:srgbClr val="7B9899"/>
          </a:solidFill>
          <a:latin typeface="Georgia" pitchFamily="18" charset="0"/>
          <a:ea typeface="ＭＳ Ｐゴシック" charset="-128"/>
        </a:defRPr>
      </a:lvl6pPr>
      <a:lvl7pPr marL="914400" algn="ctr" rtl="0" fontAlgn="base">
        <a:spcBef>
          <a:spcPct val="0"/>
        </a:spcBef>
        <a:spcAft>
          <a:spcPct val="0"/>
        </a:spcAft>
        <a:defRPr sz="3300">
          <a:solidFill>
            <a:srgbClr val="7B9899"/>
          </a:solidFill>
          <a:latin typeface="Georgia" pitchFamily="18" charset="0"/>
          <a:ea typeface="ＭＳ Ｐゴシック" charset="-128"/>
        </a:defRPr>
      </a:lvl7pPr>
      <a:lvl8pPr marL="1371600" algn="ctr" rtl="0" fontAlgn="base">
        <a:spcBef>
          <a:spcPct val="0"/>
        </a:spcBef>
        <a:spcAft>
          <a:spcPct val="0"/>
        </a:spcAft>
        <a:defRPr sz="3300">
          <a:solidFill>
            <a:srgbClr val="7B9899"/>
          </a:solidFill>
          <a:latin typeface="Georgia" pitchFamily="18" charset="0"/>
          <a:ea typeface="ＭＳ Ｐゴシック" charset="-128"/>
        </a:defRPr>
      </a:lvl8pPr>
      <a:lvl9pPr marL="1828800" algn="ctr" rtl="0" fontAlgn="base">
        <a:spcBef>
          <a:spcPct val="0"/>
        </a:spcBef>
        <a:spcAft>
          <a:spcPct val="0"/>
        </a:spcAft>
        <a:defRPr sz="3300">
          <a:solidFill>
            <a:srgbClr val="7B9899"/>
          </a:solidFill>
          <a:latin typeface="Georgia" pitchFamily="18" charset="0"/>
          <a:ea typeface="ＭＳ Ｐゴシック" charset="-128"/>
        </a:defRPr>
      </a:lvl9pPr>
    </p:titleStyle>
    <p:bodyStyle>
      <a:lvl1pPr marL="273050" indent="-273050" algn="l" rtl="0" fontAlgn="base">
        <a:spcBef>
          <a:spcPct val="20000"/>
        </a:spcBef>
        <a:spcAft>
          <a:spcPct val="0"/>
        </a:spcAft>
        <a:buClr>
          <a:schemeClr val="accent1"/>
        </a:buClr>
        <a:buSzPct val="85000"/>
        <a:buFont typeface="Wingdings 2" pitchFamily="18" charset="2"/>
        <a:buChar char=""/>
        <a:defRPr sz="2700" kern="1200">
          <a:solidFill>
            <a:schemeClr val="tx1"/>
          </a:solidFill>
          <a:latin typeface="+mn-lt"/>
          <a:ea typeface="ＭＳ Ｐゴシック" charset="-128"/>
          <a:cs typeface="+mn-cs"/>
        </a:defRPr>
      </a:lvl1pPr>
      <a:lvl2pPr marL="547688" indent="-273050" algn="l" rtl="0" fontAlgn="base">
        <a:spcBef>
          <a:spcPct val="20000"/>
        </a:spcBef>
        <a:spcAft>
          <a:spcPct val="0"/>
        </a:spcAft>
        <a:buClr>
          <a:schemeClr val="accent2"/>
        </a:buClr>
        <a:buSzPct val="70000"/>
        <a:buFont typeface="Wingdings" pitchFamily="2" charset="2"/>
        <a:buChar char=""/>
        <a:defRPr sz="2200" kern="1200">
          <a:solidFill>
            <a:schemeClr val="tx2"/>
          </a:solidFill>
          <a:latin typeface="+mn-lt"/>
          <a:ea typeface="ＭＳ Ｐゴシック" charset="-128"/>
          <a:cs typeface="+mn-cs"/>
        </a:defRPr>
      </a:lvl2pPr>
      <a:lvl3pPr marL="822325" indent="-228600" algn="l" rtl="0" fontAlgn="base">
        <a:spcBef>
          <a:spcPct val="20000"/>
        </a:spcBef>
        <a:spcAft>
          <a:spcPct val="0"/>
        </a:spcAft>
        <a:buClr>
          <a:srgbClr val="8CADAE"/>
        </a:buClr>
        <a:buSzPct val="75000"/>
        <a:buFont typeface="Wingdings 2" pitchFamily="18" charset="2"/>
        <a:buChar char=""/>
        <a:defRPr sz="2000" kern="1200">
          <a:solidFill>
            <a:schemeClr val="tx1"/>
          </a:solidFill>
          <a:latin typeface="+mn-lt"/>
          <a:ea typeface="ＭＳ Ｐゴシック" charset="-128"/>
          <a:cs typeface="+mn-cs"/>
        </a:defRPr>
      </a:lvl3pPr>
      <a:lvl4pPr marL="1096963" indent="-228600" algn="l" rtl="0" fontAlgn="base">
        <a:spcBef>
          <a:spcPct val="20000"/>
        </a:spcBef>
        <a:spcAft>
          <a:spcPct val="0"/>
        </a:spcAft>
        <a:buClr>
          <a:srgbClr val="8C7B70"/>
        </a:buClr>
        <a:buSzPct val="70000"/>
        <a:buFont typeface="Wingdings" pitchFamily="2" charset="2"/>
        <a:buChar char=""/>
        <a:defRPr sz="2000" kern="1200">
          <a:solidFill>
            <a:schemeClr val="tx2"/>
          </a:solidFill>
          <a:latin typeface="+mn-lt"/>
          <a:ea typeface="ＭＳ Ｐゴシック" charset="-128"/>
          <a:cs typeface="+mn-cs"/>
        </a:defRPr>
      </a:lvl4pPr>
      <a:lvl5pPr marL="1371600" indent="-228600" algn="l" rtl="0" fontAlgn="base">
        <a:spcBef>
          <a:spcPct val="20000"/>
        </a:spcBef>
        <a:spcAft>
          <a:spcPct val="0"/>
        </a:spcAft>
        <a:buClr>
          <a:srgbClr val="8FB08C"/>
        </a:buClr>
        <a:buChar char="•"/>
        <a:defRPr kern="1200">
          <a:solidFill>
            <a:schemeClr val="tx1"/>
          </a:solidFill>
          <a:latin typeface="+mn-lt"/>
          <a:ea typeface="ＭＳ Ｐゴシック" charset="-128"/>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0.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fontAlgn="auto">
              <a:spcBef>
                <a:spcPts val="0"/>
              </a:spcBef>
              <a:spcAft>
                <a:spcPts val="0"/>
              </a:spcAft>
            </a:pPr>
            <a:fld id="{0DA09B9A-4397-47DB-96A2-9446B6BE0579}" type="datetimeFigureOut">
              <a:rPr lang="en-US" smtClean="0">
                <a:solidFill>
                  <a:prstClr val="black">
                    <a:lumMod val="50000"/>
                    <a:lumOff val="50000"/>
                  </a:prstClr>
                </a:solidFill>
                <a:latin typeface="Trebuchet MS"/>
              </a:rPr>
              <a:pPr fontAlgn="auto">
                <a:spcBef>
                  <a:spcPts val="0"/>
                </a:spcBef>
                <a:spcAft>
                  <a:spcPts val="0"/>
                </a:spcAft>
              </a:pPr>
              <a:t>6/30/2011</a:t>
            </a:fld>
            <a:endParaRPr lang="en-US" dirty="0">
              <a:solidFill>
                <a:prstClr val="black">
                  <a:lumMod val="50000"/>
                  <a:lumOff val="50000"/>
                </a:prstClr>
              </a:solidFill>
              <a:latin typeface="Trebuchet MS"/>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fontAlgn="auto">
              <a:spcBef>
                <a:spcPts val="0"/>
              </a:spcBef>
              <a:spcAft>
                <a:spcPts val="0"/>
              </a:spcAft>
            </a:pPr>
            <a:endParaRPr lang="en-US" dirty="0">
              <a:solidFill>
                <a:prstClr val="black">
                  <a:lumMod val="50000"/>
                  <a:lumOff val="50000"/>
                </a:prstClr>
              </a:solidFill>
              <a:latin typeface="Trebuchet MS"/>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fontAlgn="auto">
              <a:spcBef>
                <a:spcPts val="0"/>
              </a:spcBef>
              <a:spcAft>
                <a:spcPts val="0"/>
              </a:spcAft>
            </a:pPr>
            <a:fld id="{13D9316B-4FC6-4E23-9762-B7D5BD3404F0}" type="slidenum">
              <a:rPr lang="en-US" smtClean="0">
                <a:solidFill>
                  <a:prstClr val="black">
                    <a:lumMod val="50000"/>
                    <a:lumOff val="50000"/>
                  </a:prstClr>
                </a:solidFill>
                <a:latin typeface="Trebuchet MS"/>
              </a:rPr>
              <a:pPr fontAlgn="auto">
                <a:spcBef>
                  <a:spcPts val="0"/>
                </a:spcBef>
                <a:spcAft>
                  <a:spcPts val="0"/>
                </a:spcAft>
              </a:pPr>
              <a:t>‹#›</a:t>
            </a:fld>
            <a:endParaRPr lang="en-US" dirty="0">
              <a:solidFill>
                <a:prstClr val="black">
                  <a:lumMod val="50000"/>
                  <a:lumOff val="50000"/>
                </a:prstClr>
              </a:solidFill>
              <a:latin typeface="Trebuchet MS"/>
            </a:endParaRPr>
          </a:p>
        </p:txBody>
      </p:sp>
    </p:spTree>
  </p:cSld>
  <p:clrMap bg1="lt1" tx1="dk1" bg2="lt2" tx2="dk2" accent1="accent1" accent2="accent2" accent3="accent3" accent4="accent4" accent5="accent5" accent6="accent6" hlink="hlink" folHlink="folHlink"/>
  <p:sldLayoutIdLst>
    <p:sldLayoutId id="2147484040" r:id="rId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fontAlgn="auto">
              <a:spcBef>
                <a:spcPts val="0"/>
              </a:spcBef>
              <a:spcAft>
                <a:spcPts val="0"/>
              </a:spcAft>
            </a:pPr>
            <a:fld id="{0DA09B9A-4397-47DB-96A2-9446B6BE0579}" type="datetimeFigureOut">
              <a:rPr lang="en-US" smtClean="0">
                <a:solidFill>
                  <a:prstClr val="black">
                    <a:lumMod val="50000"/>
                    <a:lumOff val="50000"/>
                  </a:prstClr>
                </a:solidFill>
                <a:latin typeface="Trebuchet MS"/>
              </a:rPr>
              <a:pPr fontAlgn="auto">
                <a:spcBef>
                  <a:spcPts val="0"/>
                </a:spcBef>
                <a:spcAft>
                  <a:spcPts val="0"/>
                </a:spcAft>
              </a:pPr>
              <a:t>6/30/2011</a:t>
            </a:fld>
            <a:endParaRPr lang="en-US" dirty="0">
              <a:solidFill>
                <a:prstClr val="black">
                  <a:lumMod val="50000"/>
                  <a:lumOff val="50000"/>
                </a:prstClr>
              </a:solidFill>
              <a:latin typeface="Trebuchet MS"/>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fontAlgn="auto">
              <a:spcBef>
                <a:spcPts val="0"/>
              </a:spcBef>
              <a:spcAft>
                <a:spcPts val="0"/>
              </a:spcAft>
            </a:pPr>
            <a:endParaRPr lang="en-US" dirty="0">
              <a:solidFill>
                <a:prstClr val="black">
                  <a:lumMod val="50000"/>
                  <a:lumOff val="50000"/>
                </a:prstClr>
              </a:solidFill>
              <a:latin typeface="Trebuchet MS"/>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fontAlgn="auto">
              <a:spcBef>
                <a:spcPts val="0"/>
              </a:spcBef>
              <a:spcAft>
                <a:spcPts val="0"/>
              </a:spcAft>
            </a:pPr>
            <a:fld id="{13D9316B-4FC6-4E23-9762-B7D5BD3404F0}" type="slidenum">
              <a:rPr lang="en-US" smtClean="0">
                <a:solidFill>
                  <a:prstClr val="black">
                    <a:lumMod val="50000"/>
                    <a:lumOff val="50000"/>
                  </a:prstClr>
                </a:solidFill>
                <a:latin typeface="Trebuchet MS"/>
              </a:rPr>
              <a:pPr fontAlgn="auto">
                <a:spcBef>
                  <a:spcPts val="0"/>
                </a:spcBef>
                <a:spcAft>
                  <a:spcPts val="0"/>
                </a:spcAft>
              </a:pPr>
              <a:t>‹#›</a:t>
            </a:fld>
            <a:endParaRPr lang="en-US" dirty="0">
              <a:solidFill>
                <a:prstClr val="black">
                  <a:lumMod val="50000"/>
                  <a:lumOff val="50000"/>
                </a:prstClr>
              </a:solidFill>
              <a:latin typeface="Trebuchet MS"/>
            </a:endParaRPr>
          </a:p>
        </p:txBody>
      </p:sp>
    </p:spTree>
  </p:cSld>
  <p:clrMap bg1="lt1" tx1="dk1" bg2="lt2" tx2="dk2" accent1="accent1" accent2="accent2" accent3="accent3" accent4="accent4" accent5="accent5" accent6="accent6" hlink="hlink" folHlink="folHlink"/>
  <p:sldLayoutIdLst>
    <p:sldLayoutId id="2147484042" r:id="rId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fontAlgn="auto">
              <a:spcBef>
                <a:spcPts val="0"/>
              </a:spcBef>
              <a:spcAft>
                <a:spcPts val="0"/>
              </a:spcAft>
            </a:pPr>
            <a:fld id="{0DA09B9A-4397-47DB-96A2-9446B6BE0579}" type="datetimeFigureOut">
              <a:rPr lang="en-US" smtClean="0">
                <a:solidFill>
                  <a:prstClr val="black">
                    <a:lumMod val="50000"/>
                    <a:lumOff val="50000"/>
                  </a:prstClr>
                </a:solidFill>
                <a:latin typeface="Trebuchet MS"/>
              </a:rPr>
              <a:pPr fontAlgn="auto">
                <a:spcBef>
                  <a:spcPts val="0"/>
                </a:spcBef>
                <a:spcAft>
                  <a:spcPts val="0"/>
                </a:spcAft>
              </a:pPr>
              <a:t>6/30/2011</a:t>
            </a:fld>
            <a:endParaRPr lang="en-US" dirty="0">
              <a:solidFill>
                <a:prstClr val="black">
                  <a:lumMod val="50000"/>
                  <a:lumOff val="50000"/>
                </a:prstClr>
              </a:solidFill>
              <a:latin typeface="Trebuchet MS"/>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fontAlgn="auto">
              <a:spcBef>
                <a:spcPts val="0"/>
              </a:spcBef>
              <a:spcAft>
                <a:spcPts val="0"/>
              </a:spcAft>
            </a:pPr>
            <a:endParaRPr lang="en-US" dirty="0">
              <a:solidFill>
                <a:prstClr val="black">
                  <a:lumMod val="50000"/>
                  <a:lumOff val="50000"/>
                </a:prstClr>
              </a:solidFill>
              <a:latin typeface="Trebuchet MS"/>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fontAlgn="auto">
              <a:spcBef>
                <a:spcPts val="0"/>
              </a:spcBef>
              <a:spcAft>
                <a:spcPts val="0"/>
              </a:spcAft>
            </a:pPr>
            <a:fld id="{13D9316B-4FC6-4E23-9762-B7D5BD3404F0}" type="slidenum">
              <a:rPr lang="en-US" smtClean="0">
                <a:solidFill>
                  <a:prstClr val="black">
                    <a:lumMod val="50000"/>
                    <a:lumOff val="50000"/>
                  </a:prstClr>
                </a:solidFill>
                <a:latin typeface="Trebuchet MS"/>
              </a:rPr>
              <a:pPr fontAlgn="auto">
                <a:spcBef>
                  <a:spcPts val="0"/>
                </a:spcBef>
                <a:spcAft>
                  <a:spcPts val="0"/>
                </a:spcAft>
              </a:pPr>
              <a:t>‹#›</a:t>
            </a:fld>
            <a:endParaRPr lang="en-US" dirty="0">
              <a:solidFill>
                <a:prstClr val="black">
                  <a:lumMod val="50000"/>
                  <a:lumOff val="50000"/>
                </a:prstClr>
              </a:solidFill>
              <a:latin typeface="Trebuchet MS"/>
            </a:endParaRPr>
          </a:p>
        </p:txBody>
      </p:sp>
    </p:spTree>
  </p:cSld>
  <p:clrMap bg1="lt1" tx1="dk1" bg2="lt2" tx2="dk2" accent1="accent1" accent2="accent2" accent3="accent3" accent4="accent4" accent5="accent5" accent6="accent6" hlink="hlink" folHlink="folHlink"/>
  <p:sldLayoutIdLst>
    <p:sldLayoutId id="2147484044" r:id="rId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fontAlgn="auto">
              <a:spcBef>
                <a:spcPts val="0"/>
              </a:spcBef>
              <a:spcAft>
                <a:spcPts val="0"/>
              </a:spcAft>
            </a:pPr>
            <a:fld id="{0DA09B9A-4397-47DB-96A2-9446B6BE0579}" type="datetimeFigureOut">
              <a:rPr lang="en-US" smtClean="0">
                <a:solidFill>
                  <a:prstClr val="black">
                    <a:lumMod val="50000"/>
                    <a:lumOff val="50000"/>
                  </a:prstClr>
                </a:solidFill>
                <a:latin typeface="Trebuchet MS"/>
              </a:rPr>
              <a:pPr fontAlgn="auto">
                <a:spcBef>
                  <a:spcPts val="0"/>
                </a:spcBef>
                <a:spcAft>
                  <a:spcPts val="0"/>
                </a:spcAft>
              </a:pPr>
              <a:t>6/30/2011</a:t>
            </a:fld>
            <a:endParaRPr lang="en-US" dirty="0">
              <a:solidFill>
                <a:prstClr val="black">
                  <a:lumMod val="50000"/>
                  <a:lumOff val="50000"/>
                </a:prstClr>
              </a:solidFill>
              <a:latin typeface="Trebuchet MS"/>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fontAlgn="auto">
              <a:spcBef>
                <a:spcPts val="0"/>
              </a:spcBef>
              <a:spcAft>
                <a:spcPts val="0"/>
              </a:spcAft>
            </a:pPr>
            <a:endParaRPr lang="en-US" dirty="0">
              <a:solidFill>
                <a:prstClr val="black">
                  <a:lumMod val="50000"/>
                  <a:lumOff val="50000"/>
                </a:prstClr>
              </a:solidFill>
              <a:latin typeface="Trebuchet MS"/>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fontAlgn="auto">
              <a:spcBef>
                <a:spcPts val="0"/>
              </a:spcBef>
              <a:spcAft>
                <a:spcPts val="0"/>
              </a:spcAft>
            </a:pPr>
            <a:fld id="{13D9316B-4FC6-4E23-9762-B7D5BD3404F0}" type="slidenum">
              <a:rPr lang="en-US" smtClean="0">
                <a:solidFill>
                  <a:prstClr val="black">
                    <a:lumMod val="50000"/>
                    <a:lumOff val="50000"/>
                  </a:prstClr>
                </a:solidFill>
                <a:latin typeface="Trebuchet MS"/>
              </a:rPr>
              <a:pPr fontAlgn="auto">
                <a:spcBef>
                  <a:spcPts val="0"/>
                </a:spcBef>
                <a:spcAft>
                  <a:spcPts val="0"/>
                </a:spcAft>
              </a:pPr>
              <a:t>‹#›</a:t>
            </a:fld>
            <a:endParaRPr lang="en-US" dirty="0">
              <a:solidFill>
                <a:prstClr val="black">
                  <a:lumMod val="50000"/>
                  <a:lumOff val="50000"/>
                </a:prstClr>
              </a:solidFill>
              <a:latin typeface="Trebuchet MS"/>
            </a:endParaRPr>
          </a:p>
        </p:txBody>
      </p:sp>
    </p:spTree>
  </p:cSld>
  <p:clrMap bg1="lt1" tx1="dk1" bg2="lt2" tx2="dk2" accent1="accent1" accent2="accent2" accent3="accent3" accent4="accent4" accent5="accent5" accent6="accent6" hlink="hlink" folHlink="folHlink"/>
  <p:sldLayoutIdLst>
    <p:sldLayoutId id="2147484046" r:id="rId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fontAlgn="auto">
              <a:spcBef>
                <a:spcPts val="0"/>
              </a:spcBef>
              <a:spcAft>
                <a:spcPts val="0"/>
              </a:spcAft>
            </a:pPr>
            <a:fld id="{0DA09B9A-4397-47DB-96A2-9446B6BE0579}" type="datetimeFigureOut">
              <a:rPr lang="en-US" smtClean="0">
                <a:solidFill>
                  <a:prstClr val="black">
                    <a:lumMod val="50000"/>
                    <a:lumOff val="50000"/>
                  </a:prstClr>
                </a:solidFill>
                <a:latin typeface="Trebuchet MS"/>
              </a:rPr>
              <a:pPr fontAlgn="auto">
                <a:spcBef>
                  <a:spcPts val="0"/>
                </a:spcBef>
                <a:spcAft>
                  <a:spcPts val="0"/>
                </a:spcAft>
              </a:pPr>
              <a:t>6/30/2011</a:t>
            </a:fld>
            <a:endParaRPr lang="en-US" dirty="0">
              <a:solidFill>
                <a:prstClr val="black">
                  <a:lumMod val="50000"/>
                  <a:lumOff val="50000"/>
                </a:prstClr>
              </a:solidFill>
              <a:latin typeface="Trebuchet MS"/>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fontAlgn="auto">
              <a:spcBef>
                <a:spcPts val="0"/>
              </a:spcBef>
              <a:spcAft>
                <a:spcPts val="0"/>
              </a:spcAft>
            </a:pPr>
            <a:endParaRPr lang="en-US" dirty="0">
              <a:solidFill>
                <a:prstClr val="black">
                  <a:lumMod val="50000"/>
                  <a:lumOff val="50000"/>
                </a:prstClr>
              </a:solidFill>
              <a:latin typeface="Trebuchet MS"/>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fontAlgn="auto">
              <a:spcBef>
                <a:spcPts val="0"/>
              </a:spcBef>
              <a:spcAft>
                <a:spcPts val="0"/>
              </a:spcAft>
            </a:pPr>
            <a:fld id="{13D9316B-4FC6-4E23-9762-B7D5BD3404F0}" type="slidenum">
              <a:rPr lang="en-US" smtClean="0">
                <a:solidFill>
                  <a:prstClr val="black">
                    <a:lumMod val="50000"/>
                    <a:lumOff val="50000"/>
                  </a:prstClr>
                </a:solidFill>
                <a:latin typeface="Trebuchet MS"/>
              </a:rPr>
              <a:pPr fontAlgn="auto">
                <a:spcBef>
                  <a:spcPts val="0"/>
                </a:spcBef>
                <a:spcAft>
                  <a:spcPts val="0"/>
                </a:spcAft>
              </a:pPr>
              <a:t>‹#›</a:t>
            </a:fld>
            <a:endParaRPr lang="en-US" dirty="0">
              <a:solidFill>
                <a:prstClr val="black">
                  <a:lumMod val="50000"/>
                  <a:lumOff val="50000"/>
                </a:prstClr>
              </a:solidFill>
              <a:latin typeface="Trebuchet MS"/>
            </a:endParaRPr>
          </a:p>
        </p:txBody>
      </p:sp>
    </p:spTree>
  </p:cSld>
  <p:clrMap bg1="lt1" tx1="dk1" bg2="lt2" tx2="dk2" accent1="accent1" accent2="accent2" accent3="accent3" accent4="accent4" accent5="accent5" accent6="accent6" hlink="hlink" folHlink="folHlink"/>
  <p:sldLayoutIdLst>
    <p:sldLayoutId id="2147484048" r:id="rId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fontAlgn="auto">
              <a:spcBef>
                <a:spcPts val="0"/>
              </a:spcBef>
              <a:spcAft>
                <a:spcPts val="0"/>
              </a:spcAft>
            </a:pPr>
            <a:fld id="{0DA09B9A-4397-47DB-96A2-9446B6BE0579}" type="datetimeFigureOut">
              <a:rPr lang="en-US" smtClean="0">
                <a:solidFill>
                  <a:prstClr val="black">
                    <a:lumMod val="50000"/>
                    <a:lumOff val="50000"/>
                  </a:prstClr>
                </a:solidFill>
                <a:latin typeface="Trebuchet MS"/>
              </a:rPr>
              <a:pPr fontAlgn="auto">
                <a:spcBef>
                  <a:spcPts val="0"/>
                </a:spcBef>
                <a:spcAft>
                  <a:spcPts val="0"/>
                </a:spcAft>
              </a:pPr>
              <a:t>6/30/2011</a:t>
            </a:fld>
            <a:endParaRPr lang="en-US" dirty="0">
              <a:solidFill>
                <a:prstClr val="black">
                  <a:lumMod val="50000"/>
                  <a:lumOff val="50000"/>
                </a:prstClr>
              </a:solidFill>
              <a:latin typeface="Trebuchet MS"/>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fontAlgn="auto">
              <a:spcBef>
                <a:spcPts val="0"/>
              </a:spcBef>
              <a:spcAft>
                <a:spcPts val="0"/>
              </a:spcAft>
            </a:pPr>
            <a:endParaRPr lang="en-US" dirty="0">
              <a:solidFill>
                <a:prstClr val="black">
                  <a:lumMod val="50000"/>
                  <a:lumOff val="50000"/>
                </a:prstClr>
              </a:solidFill>
              <a:latin typeface="Trebuchet MS"/>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fontAlgn="auto">
              <a:spcBef>
                <a:spcPts val="0"/>
              </a:spcBef>
              <a:spcAft>
                <a:spcPts val="0"/>
              </a:spcAft>
            </a:pPr>
            <a:fld id="{13D9316B-4FC6-4E23-9762-B7D5BD3404F0}" type="slidenum">
              <a:rPr lang="en-US" smtClean="0">
                <a:solidFill>
                  <a:prstClr val="black">
                    <a:lumMod val="50000"/>
                    <a:lumOff val="50000"/>
                  </a:prstClr>
                </a:solidFill>
                <a:latin typeface="Trebuchet MS"/>
              </a:rPr>
              <a:pPr fontAlgn="auto">
                <a:spcBef>
                  <a:spcPts val="0"/>
                </a:spcBef>
                <a:spcAft>
                  <a:spcPts val="0"/>
                </a:spcAft>
              </a:pPr>
              <a:t>‹#›</a:t>
            </a:fld>
            <a:endParaRPr lang="en-US" dirty="0">
              <a:solidFill>
                <a:prstClr val="black">
                  <a:lumMod val="50000"/>
                  <a:lumOff val="50000"/>
                </a:prstClr>
              </a:solidFill>
              <a:latin typeface="Trebuchet MS"/>
            </a:endParaRPr>
          </a:p>
        </p:txBody>
      </p:sp>
    </p:spTree>
  </p:cSld>
  <p:clrMap bg1="lt1" tx1="dk1" bg2="lt2" tx2="dk2" accent1="accent1" accent2="accent2" accent3="accent3" accent4="accent4" accent5="accent5" accent6="accent6" hlink="hlink" folHlink="folHlink"/>
  <p:sldLayoutIdLst>
    <p:sldLayoutId id="2147484050" r:id="rId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fontAlgn="auto">
              <a:spcBef>
                <a:spcPts val="0"/>
              </a:spcBef>
              <a:spcAft>
                <a:spcPts val="0"/>
              </a:spcAft>
            </a:pPr>
            <a:fld id="{0DA09B9A-4397-47DB-96A2-9446B6BE0579}" type="datetimeFigureOut">
              <a:rPr lang="en-US" smtClean="0">
                <a:solidFill>
                  <a:prstClr val="black">
                    <a:lumMod val="50000"/>
                    <a:lumOff val="50000"/>
                  </a:prstClr>
                </a:solidFill>
                <a:latin typeface="Trebuchet MS"/>
              </a:rPr>
              <a:pPr fontAlgn="auto">
                <a:spcBef>
                  <a:spcPts val="0"/>
                </a:spcBef>
                <a:spcAft>
                  <a:spcPts val="0"/>
                </a:spcAft>
              </a:pPr>
              <a:t>6/30/2011</a:t>
            </a:fld>
            <a:endParaRPr lang="en-US" dirty="0">
              <a:solidFill>
                <a:prstClr val="black">
                  <a:lumMod val="50000"/>
                  <a:lumOff val="50000"/>
                </a:prstClr>
              </a:solidFill>
              <a:latin typeface="Trebuchet MS"/>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fontAlgn="auto">
              <a:spcBef>
                <a:spcPts val="0"/>
              </a:spcBef>
              <a:spcAft>
                <a:spcPts val="0"/>
              </a:spcAft>
            </a:pPr>
            <a:endParaRPr lang="en-US" dirty="0">
              <a:solidFill>
                <a:prstClr val="black">
                  <a:lumMod val="50000"/>
                  <a:lumOff val="50000"/>
                </a:prstClr>
              </a:solidFill>
              <a:latin typeface="Trebuchet MS"/>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fontAlgn="auto">
              <a:spcBef>
                <a:spcPts val="0"/>
              </a:spcBef>
              <a:spcAft>
                <a:spcPts val="0"/>
              </a:spcAft>
            </a:pPr>
            <a:fld id="{13D9316B-4FC6-4E23-9762-B7D5BD3404F0}" type="slidenum">
              <a:rPr lang="en-US" smtClean="0">
                <a:solidFill>
                  <a:prstClr val="black">
                    <a:lumMod val="50000"/>
                    <a:lumOff val="50000"/>
                  </a:prstClr>
                </a:solidFill>
                <a:latin typeface="Trebuchet MS"/>
              </a:rPr>
              <a:pPr fontAlgn="auto">
                <a:spcBef>
                  <a:spcPts val="0"/>
                </a:spcBef>
                <a:spcAft>
                  <a:spcPts val="0"/>
                </a:spcAft>
              </a:pPr>
              <a:t>‹#›</a:t>
            </a:fld>
            <a:endParaRPr lang="en-US" dirty="0">
              <a:solidFill>
                <a:prstClr val="black">
                  <a:lumMod val="50000"/>
                  <a:lumOff val="50000"/>
                </a:prstClr>
              </a:solidFill>
              <a:latin typeface="Trebuchet MS"/>
            </a:endParaRPr>
          </a:p>
        </p:txBody>
      </p:sp>
    </p:spTree>
  </p:cSld>
  <p:clrMap bg1="lt1" tx1="dk1" bg2="lt2" tx2="dk2" accent1="accent1" accent2="accent2" accent3="accent3" accent4="accent4" accent5="accent5" accent6="accent6" hlink="hlink" folHlink="folHlink"/>
  <p:sldLayoutIdLst>
    <p:sldLayoutId id="2147484052" r:id="rId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fontAlgn="auto">
              <a:spcBef>
                <a:spcPts val="0"/>
              </a:spcBef>
              <a:spcAft>
                <a:spcPts val="0"/>
              </a:spcAft>
            </a:pPr>
            <a:fld id="{0DA09B9A-4397-47DB-96A2-9446B6BE0579}" type="datetimeFigureOut">
              <a:rPr lang="en-US" smtClean="0">
                <a:solidFill>
                  <a:prstClr val="black">
                    <a:lumMod val="50000"/>
                    <a:lumOff val="50000"/>
                  </a:prstClr>
                </a:solidFill>
                <a:latin typeface="Trebuchet MS"/>
              </a:rPr>
              <a:pPr fontAlgn="auto">
                <a:spcBef>
                  <a:spcPts val="0"/>
                </a:spcBef>
                <a:spcAft>
                  <a:spcPts val="0"/>
                </a:spcAft>
              </a:pPr>
              <a:t>6/30/2011</a:t>
            </a:fld>
            <a:endParaRPr lang="en-US" dirty="0">
              <a:solidFill>
                <a:prstClr val="black">
                  <a:lumMod val="50000"/>
                  <a:lumOff val="50000"/>
                </a:prstClr>
              </a:solidFill>
              <a:latin typeface="Trebuchet MS"/>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fontAlgn="auto">
              <a:spcBef>
                <a:spcPts val="0"/>
              </a:spcBef>
              <a:spcAft>
                <a:spcPts val="0"/>
              </a:spcAft>
            </a:pPr>
            <a:endParaRPr lang="en-US" dirty="0">
              <a:solidFill>
                <a:prstClr val="black">
                  <a:lumMod val="50000"/>
                  <a:lumOff val="50000"/>
                </a:prstClr>
              </a:solidFill>
              <a:latin typeface="Trebuchet MS"/>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fontAlgn="auto">
              <a:spcBef>
                <a:spcPts val="0"/>
              </a:spcBef>
              <a:spcAft>
                <a:spcPts val="0"/>
              </a:spcAft>
            </a:pPr>
            <a:fld id="{13D9316B-4FC6-4E23-9762-B7D5BD3404F0}" type="slidenum">
              <a:rPr lang="en-US" smtClean="0">
                <a:solidFill>
                  <a:prstClr val="black">
                    <a:lumMod val="50000"/>
                    <a:lumOff val="50000"/>
                  </a:prstClr>
                </a:solidFill>
                <a:latin typeface="Trebuchet MS"/>
              </a:rPr>
              <a:pPr fontAlgn="auto">
                <a:spcBef>
                  <a:spcPts val="0"/>
                </a:spcBef>
                <a:spcAft>
                  <a:spcPts val="0"/>
                </a:spcAft>
              </a:pPr>
              <a:t>‹#›</a:t>
            </a:fld>
            <a:endParaRPr lang="en-US" dirty="0">
              <a:solidFill>
                <a:prstClr val="black">
                  <a:lumMod val="50000"/>
                  <a:lumOff val="50000"/>
                </a:prstClr>
              </a:solidFill>
              <a:latin typeface="Trebuchet MS"/>
            </a:endParaRPr>
          </a:p>
        </p:txBody>
      </p:sp>
    </p:spTree>
  </p:cSld>
  <p:clrMap bg1="lt1" tx1="dk1" bg2="lt2" tx2="dk2" accent1="accent1" accent2="accent2" accent3="accent3" accent4="accent4" accent5="accent5" accent6="accent6" hlink="hlink" folHlink="folHlink"/>
  <p:sldLayoutIdLst>
    <p:sldLayoutId id="2147484054" r:id="rId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fontAlgn="auto">
              <a:spcBef>
                <a:spcPts val="0"/>
              </a:spcBef>
              <a:spcAft>
                <a:spcPts val="0"/>
              </a:spcAft>
            </a:pPr>
            <a:fld id="{0DA09B9A-4397-47DB-96A2-9446B6BE0579}" type="datetimeFigureOut">
              <a:rPr lang="en-US" smtClean="0">
                <a:solidFill>
                  <a:prstClr val="black">
                    <a:lumMod val="50000"/>
                    <a:lumOff val="50000"/>
                  </a:prstClr>
                </a:solidFill>
                <a:latin typeface="Trebuchet MS"/>
              </a:rPr>
              <a:pPr fontAlgn="auto">
                <a:spcBef>
                  <a:spcPts val="0"/>
                </a:spcBef>
                <a:spcAft>
                  <a:spcPts val="0"/>
                </a:spcAft>
              </a:pPr>
              <a:t>6/30/2011</a:t>
            </a:fld>
            <a:endParaRPr lang="en-US" dirty="0">
              <a:solidFill>
                <a:prstClr val="black">
                  <a:lumMod val="50000"/>
                  <a:lumOff val="50000"/>
                </a:prstClr>
              </a:solidFill>
              <a:latin typeface="Trebuchet MS"/>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fontAlgn="auto">
              <a:spcBef>
                <a:spcPts val="0"/>
              </a:spcBef>
              <a:spcAft>
                <a:spcPts val="0"/>
              </a:spcAft>
            </a:pPr>
            <a:endParaRPr lang="en-US" dirty="0">
              <a:solidFill>
                <a:prstClr val="black">
                  <a:lumMod val="50000"/>
                  <a:lumOff val="50000"/>
                </a:prstClr>
              </a:solidFill>
              <a:latin typeface="Trebuchet MS"/>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fontAlgn="auto">
              <a:spcBef>
                <a:spcPts val="0"/>
              </a:spcBef>
              <a:spcAft>
                <a:spcPts val="0"/>
              </a:spcAft>
            </a:pPr>
            <a:fld id="{13D9316B-4FC6-4E23-9762-B7D5BD3404F0}" type="slidenum">
              <a:rPr lang="en-US" smtClean="0">
                <a:solidFill>
                  <a:prstClr val="black">
                    <a:lumMod val="50000"/>
                    <a:lumOff val="50000"/>
                  </a:prstClr>
                </a:solidFill>
                <a:latin typeface="Trebuchet MS"/>
              </a:rPr>
              <a:pPr fontAlgn="auto">
                <a:spcBef>
                  <a:spcPts val="0"/>
                </a:spcBef>
                <a:spcAft>
                  <a:spcPts val="0"/>
                </a:spcAft>
              </a:pPr>
              <a:t>‹#›</a:t>
            </a:fld>
            <a:endParaRPr lang="en-US" dirty="0">
              <a:solidFill>
                <a:prstClr val="black">
                  <a:lumMod val="50000"/>
                  <a:lumOff val="50000"/>
                </a:prstClr>
              </a:solidFill>
              <a:latin typeface="Trebuchet MS"/>
            </a:endParaRPr>
          </a:p>
        </p:txBody>
      </p:sp>
    </p:spTree>
  </p:cSld>
  <p:clrMap bg1="lt1" tx1="dk1" bg2="lt2" tx2="dk2" accent1="accent1" accent2="accent2" accent3="accent3" accent4="accent4" accent5="accent5" accent6="accent6" hlink="hlink" folHlink="folHlink"/>
  <p:sldLayoutIdLst>
    <p:sldLayoutId id="2147484056" r:id="rId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9.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fontAlgn="auto">
              <a:spcBef>
                <a:spcPts val="0"/>
              </a:spcBef>
              <a:spcAft>
                <a:spcPts val="0"/>
              </a:spcAft>
            </a:pPr>
            <a:fld id="{0DA09B9A-4397-47DB-96A2-9446B6BE0579}" type="datetimeFigureOut">
              <a:rPr lang="en-US" smtClean="0">
                <a:solidFill>
                  <a:prstClr val="black">
                    <a:lumMod val="50000"/>
                    <a:lumOff val="50000"/>
                  </a:prstClr>
                </a:solidFill>
                <a:latin typeface="Trebuchet MS"/>
              </a:rPr>
              <a:pPr fontAlgn="auto">
                <a:spcBef>
                  <a:spcPts val="0"/>
                </a:spcBef>
                <a:spcAft>
                  <a:spcPts val="0"/>
                </a:spcAft>
              </a:pPr>
              <a:t>6/30/2011</a:t>
            </a:fld>
            <a:endParaRPr lang="en-US" dirty="0">
              <a:solidFill>
                <a:prstClr val="black">
                  <a:lumMod val="50000"/>
                  <a:lumOff val="50000"/>
                </a:prstClr>
              </a:solidFill>
              <a:latin typeface="Trebuchet MS"/>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fontAlgn="auto">
              <a:spcBef>
                <a:spcPts val="0"/>
              </a:spcBef>
              <a:spcAft>
                <a:spcPts val="0"/>
              </a:spcAft>
            </a:pPr>
            <a:endParaRPr lang="en-US" dirty="0">
              <a:solidFill>
                <a:prstClr val="black">
                  <a:lumMod val="50000"/>
                  <a:lumOff val="50000"/>
                </a:prstClr>
              </a:solidFill>
              <a:latin typeface="Trebuchet MS"/>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fontAlgn="auto">
              <a:spcBef>
                <a:spcPts val="0"/>
              </a:spcBef>
              <a:spcAft>
                <a:spcPts val="0"/>
              </a:spcAft>
            </a:pPr>
            <a:fld id="{13D9316B-4FC6-4E23-9762-B7D5BD3404F0}" type="slidenum">
              <a:rPr lang="en-US" smtClean="0">
                <a:solidFill>
                  <a:prstClr val="black">
                    <a:lumMod val="50000"/>
                    <a:lumOff val="50000"/>
                  </a:prstClr>
                </a:solidFill>
                <a:latin typeface="Trebuchet MS"/>
              </a:rPr>
              <a:pPr fontAlgn="auto">
                <a:spcBef>
                  <a:spcPts val="0"/>
                </a:spcBef>
                <a:spcAft>
                  <a:spcPts val="0"/>
                </a:spcAft>
              </a:pPr>
              <a:t>‹#›</a:t>
            </a:fld>
            <a:endParaRPr lang="en-US" dirty="0">
              <a:solidFill>
                <a:prstClr val="black">
                  <a:lumMod val="50000"/>
                  <a:lumOff val="50000"/>
                </a:prstClr>
              </a:solidFill>
              <a:latin typeface="Trebuchet MS"/>
            </a:endParaRPr>
          </a:p>
        </p:txBody>
      </p:sp>
    </p:spTree>
  </p:cSld>
  <p:clrMap bg1="lt1" tx1="dk1" bg2="lt2" tx2="dk2" accent1="accent1" accent2="accent2" accent3="accent3" accent4="accent4" accent5="accent5" accent6="accent6" hlink="hlink" folHlink="folHlink"/>
  <p:sldLayoutIdLst>
    <p:sldLayoutId id="2147484058" r:id="rId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Rectangle 16"/>
          <p:cNvSpPr>
            <a:spLocks noChangeArrowheads="1"/>
          </p:cNvSpPr>
          <p:nvPr/>
        </p:nvSpPr>
        <p:spPr bwMode="white">
          <a:xfrm>
            <a:off x="0" y="6705600"/>
            <a:ext cx="9144000" cy="1524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10243" name="Rectangle 15"/>
          <p:cNvSpPr>
            <a:spLocks noChangeArrowheads="1"/>
          </p:cNvSpPr>
          <p:nvPr/>
        </p:nvSpPr>
        <p:spPr bwMode="white">
          <a:xfrm>
            <a:off x="0" y="0"/>
            <a:ext cx="9144000" cy="1393825"/>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10244" name="Rectangle 17"/>
          <p:cNvSpPr>
            <a:spLocks noChangeArrowheads="1"/>
          </p:cNvSpPr>
          <p:nvPr/>
        </p:nvSpPr>
        <p:spPr bwMode="white">
          <a:xfrm>
            <a:off x="0" y="0"/>
            <a:ext cx="152400" cy="68580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10245" name="Rectangle 18"/>
          <p:cNvSpPr>
            <a:spLocks noChangeArrowheads="1"/>
          </p:cNvSpPr>
          <p:nvPr/>
        </p:nvSpPr>
        <p:spPr bwMode="white">
          <a:xfrm>
            <a:off x="8991600" y="0"/>
            <a:ext cx="152400" cy="68580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457200">
              <a:defRPr/>
            </a:pPr>
            <a:endParaRPr lang="en-US" sz="1800">
              <a:solidFill>
                <a:prstClr val="black"/>
              </a:solidFill>
              <a:latin typeface="Arial" charset="0"/>
              <a:ea typeface="ＭＳ Ｐゴシック" charset="0"/>
              <a:cs typeface="Arial"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defTabSz="457200"/>
            <a:fld id="{C3DC159D-FC8A-43AA-880A-4A07148B4BBE}" type="datetimeFigureOut">
              <a:rPr lang="en-US" smtClean="0">
                <a:latin typeface="Arial" pitchFamily="34" charset="0"/>
                <a:ea typeface="ＭＳ Ｐゴシック" charset="-128"/>
              </a:rPr>
              <a:pPr defTabSz="457200"/>
              <a:t>6/30/2011</a:t>
            </a:fld>
            <a:endParaRPr lang="en-US" smtClean="0">
              <a:latin typeface="Arial" pitchFamily="34" charset="0"/>
              <a:ea typeface="ＭＳ Ｐゴシック" charset="-128"/>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latinLnBrk="0" hangingPunct="1">
              <a:defRPr kumimoji="0" sz="1200">
                <a:solidFill>
                  <a:srgbClr val="FFFFFF"/>
                </a:solidFill>
                <a:latin typeface="Arial" charset="0"/>
                <a:ea typeface="ＭＳ Ｐゴシック" charset="0"/>
                <a:cs typeface="Arial" charset="0"/>
              </a:defRPr>
            </a:lvl1pPr>
          </a:lstStyle>
          <a:p>
            <a:pPr defTabSz="457200">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457200">
              <a:defRPr/>
            </a:pPr>
            <a:endParaRPr lang="en-US" sz="1800" dirty="0">
              <a:solidFill>
                <a:prstClr val="black"/>
              </a:solidFill>
              <a:latin typeface="Arial" charset="0"/>
              <a:ea typeface="ＭＳ Ｐゴシック" charset="0"/>
              <a:cs typeface="Arial"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457200">
              <a:defRPr/>
            </a:pPr>
            <a:endParaRPr lang="en-US" sz="1800">
              <a:solidFill>
                <a:prstClr val="black"/>
              </a:solidFill>
              <a:latin typeface="Arial" charset="0"/>
              <a:ea typeface="ＭＳ Ｐゴシック" charset="0"/>
              <a:cs typeface="Arial"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defRPr>
            </a:lvl1pPr>
          </a:lstStyle>
          <a:p>
            <a:pPr defTabSz="457200"/>
            <a:fld id="{88E5154F-0EF1-4540-9740-FC8D9D195D0C}" type="slidenum">
              <a:rPr lang="en-US" smtClean="0">
                <a:latin typeface="Arial" pitchFamily="34" charset="0"/>
                <a:ea typeface="ＭＳ Ｐゴシック" charset="-128"/>
              </a:rPr>
              <a:pPr defTabSz="457200"/>
              <a:t>‹#›</a:t>
            </a:fld>
            <a:endParaRPr lang="en-US" smtClean="0">
              <a:latin typeface="Arial" pitchFamily="34" charset="0"/>
              <a:ea typeface="ＭＳ Ｐゴシック" charset="-128"/>
            </a:endParaRPr>
          </a:p>
        </p:txBody>
      </p:sp>
      <p:sp>
        <p:nvSpPr>
          <p:cNvPr id="10254" name="Title Placeholder 21"/>
          <p:cNvSpPr>
            <a:spLocks noGrp="1"/>
          </p:cNvSpPr>
          <p:nvPr>
            <p:ph type="title"/>
          </p:nvPr>
        </p:nvSpPr>
        <p:spPr bwMode="auto">
          <a:xfrm>
            <a:off x="301625" y="228600"/>
            <a:ext cx="8534400" cy="7588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55"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91" r:id="rId1"/>
  </p:sldLayoutIdLst>
  <p:txStyles>
    <p:titleStyle>
      <a:lvl1pPr algn="ctr" rtl="0" fontAlgn="base">
        <a:spcBef>
          <a:spcPct val="0"/>
        </a:spcBef>
        <a:spcAft>
          <a:spcPct val="0"/>
        </a:spcAft>
        <a:defRPr sz="3300" kern="1200">
          <a:solidFill>
            <a:srgbClr val="7B9899"/>
          </a:solidFill>
          <a:latin typeface="+mj-lt"/>
          <a:ea typeface="ＭＳ Ｐゴシック" charset="-128"/>
          <a:cs typeface="+mj-cs"/>
        </a:defRPr>
      </a:lvl1pPr>
      <a:lvl2pPr algn="ctr" rtl="0" fontAlgn="base">
        <a:spcBef>
          <a:spcPct val="0"/>
        </a:spcBef>
        <a:spcAft>
          <a:spcPct val="0"/>
        </a:spcAft>
        <a:defRPr sz="3300">
          <a:solidFill>
            <a:srgbClr val="7B9899"/>
          </a:solidFill>
          <a:latin typeface="Georgia" pitchFamily="18" charset="0"/>
          <a:ea typeface="ＭＳ Ｐゴシック" charset="-128"/>
        </a:defRPr>
      </a:lvl2pPr>
      <a:lvl3pPr algn="ctr" rtl="0" fontAlgn="base">
        <a:spcBef>
          <a:spcPct val="0"/>
        </a:spcBef>
        <a:spcAft>
          <a:spcPct val="0"/>
        </a:spcAft>
        <a:defRPr sz="3300">
          <a:solidFill>
            <a:srgbClr val="7B9899"/>
          </a:solidFill>
          <a:latin typeface="Georgia" pitchFamily="18" charset="0"/>
          <a:ea typeface="ＭＳ Ｐゴシック" charset="-128"/>
        </a:defRPr>
      </a:lvl3pPr>
      <a:lvl4pPr algn="ctr" rtl="0" fontAlgn="base">
        <a:spcBef>
          <a:spcPct val="0"/>
        </a:spcBef>
        <a:spcAft>
          <a:spcPct val="0"/>
        </a:spcAft>
        <a:defRPr sz="3300">
          <a:solidFill>
            <a:srgbClr val="7B9899"/>
          </a:solidFill>
          <a:latin typeface="Georgia" pitchFamily="18" charset="0"/>
          <a:ea typeface="ＭＳ Ｐゴシック" charset="-128"/>
        </a:defRPr>
      </a:lvl4pPr>
      <a:lvl5pPr algn="ctr" rtl="0" fontAlgn="base">
        <a:spcBef>
          <a:spcPct val="0"/>
        </a:spcBef>
        <a:spcAft>
          <a:spcPct val="0"/>
        </a:spcAft>
        <a:defRPr sz="3300">
          <a:solidFill>
            <a:srgbClr val="7B9899"/>
          </a:solidFill>
          <a:latin typeface="Georgia" pitchFamily="18" charset="0"/>
          <a:ea typeface="ＭＳ Ｐゴシック" charset="-128"/>
        </a:defRPr>
      </a:lvl5pPr>
      <a:lvl6pPr marL="457200" algn="ctr" rtl="0" fontAlgn="base">
        <a:spcBef>
          <a:spcPct val="0"/>
        </a:spcBef>
        <a:spcAft>
          <a:spcPct val="0"/>
        </a:spcAft>
        <a:defRPr sz="3300">
          <a:solidFill>
            <a:srgbClr val="7B9899"/>
          </a:solidFill>
          <a:latin typeface="Georgia" pitchFamily="18" charset="0"/>
          <a:ea typeface="ＭＳ Ｐゴシック" charset="-128"/>
        </a:defRPr>
      </a:lvl6pPr>
      <a:lvl7pPr marL="914400" algn="ctr" rtl="0" fontAlgn="base">
        <a:spcBef>
          <a:spcPct val="0"/>
        </a:spcBef>
        <a:spcAft>
          <a:spcPct val="0"/>
        </a:spcAft>
        <a:defRPr sz="3300">
          <a:solidFill>
            <a:srgbClr val="7B9899"/>
          </a:solidFill>
          <a:latin typeface="Georgia" pitchFamily="18" charset="0"/>
          <a:ea typeface="ＭＳ Ｐゴシック" charset="-128"/>
        </a:defRPr>
      </a:lvl7pPr>
      <a:lvl8pPr marL="1371600" algn="ctr" rtl="0" fontAlgn="base">
        <a:spcBef>
          <a:spcPct val="0"/>
        </a:spcBef>
        <a:spcAft>
          <a:spcPct val="0"/>
        </a:spcAft>
        <a:defRPr sz="3300">
          <a:solidFill>
            <a:srgbClr val="7B9899"/>
          </a:solidFill>
          <a:latin typeface="Georgia" pitchFamily="18" charset="0"/>
          <a:ea typeface="ＭＳ Ｐゴシック" charset="-128"/>
        </a:defRPr>
      </a:lvl8pPr>
      <a:lvl9pPr marL="1828800" algn="ctr" rtl="0" fontAlgn="base">
        <a:spcBef>
          <a:spcPct val="0"/>
        </a:spcBef>
        <a:spcAft>
          <a:spcPct val="0"/>
        </a:spcAft>
        <a:defRPr sz="3300">
          <a:solidFill>
            <a:srgbClr val="7B9899"/>
          </a:solidFill>
          <a:latin typeface="Georgia" pitchFamily="18" charset="0"/>
          <a:ea typeface="ＭＳ Ｐゴシック" charset="-128"/>
        </a:defRPr>
      </a:lvl9pPr>
    </p:titleStyle>
    <p:bodyStyle>
      <a:lvl1pPr marL="273050" indent="-273050" algn="l" rtl="0" fontAlgn="base">
        <a:spcBef>
          <a:spcPct val="20000"/>
        </a:spcBef>
        <a:spcAft>
          <a:spcPct val="0"/>
        </a:spcAft>
        <a:buClr>
          <a:schemeClr val="accent1"/>
        </a:buClr>
        <a:buSzPct val="85000"/>
        <a:buFont typeface="Wingdings 2" pitchFamily="18" charset="2"/>
        <a:buChar char=""/>
        <a:defRPr sz="2700" kern="1200">
          <a:solidFill>
            <a:schemeClr val="tx1"/>
          </a:solidFill>
          <a:latin typeface="+mn-lt"/>
          <a:ea typeface="ＭＳ Ｐゴシック" charset="-128"/>
          <a:cs typeface="+mn-cs"/>
        </a:defRPr>
      </a:lvl1pPr>
      <a:lvl2pPr marL="547688" indent="-273050" algn="l" rtl="0" fontAlgn="base">
        <a:spcBef>
          <a:spcPct val="20000"/>
        </a:spcBef>
        <a:spcAft>
          <a:spcPct val="0"/>
        </a:spcAft>
        <a:buClr>
          <a:schemeClr val="accent2"/>
        </a:buClr>
        <a:buSzPct val="70000"/>
        <a:buFont typeface="Wingdings" pitchFamily="2" charset="2"/>
        <a:buChar char=""/>
        <a:defRPr sz="2200" kern="1200">
          <a:solidFill>
            <a:schemeClr val="tx2"/>
          </a:solidFill>
          <a:latin typeface="+mn-lt"/>
          <a:ea typeface="ＭＳ Ｐゴシック" charset="-128"/>
          <a:cs typeface="+mn-cs"/>
        </a:defRPr>
      </a:lvl2pPr>
      <a:lvl3pPr marL="822325" indent="-228600" algn="l" rtl="0" fontAlgn="base">
        <a:spcBef>
          <a:spcPct val="20000"/>
        </a:spcBef>
        <a:spcAft>
          <a:spcPct val="0"/>
        </a:spcAft>
        <a:buClr>
          <a:srgbClr val="8CADAE"/>
        </a:buClr>
        <a:buSzPct val="75000"/>
        <a:buFont typeface="Wingdings 2" pitchFamily="18" charset="2"/>
        <a:buChar char=""/>
        <a:defRPr sz="2000" kern="1200">
          <a:solidFill>
            <a:schemeClr val="tx1"/>
          </a:solidFill>
          <a:latin typeface="+mn-lt"/>
          <a:ea typeface="ＭＳ Ｐゴシック" charset="-128"/>
          <a:cs typeface="+mn-cs"/>
        </a:defRPr>
      </a:lvl3pPr>
      <a:lvl4pPr marL="1096963" indent="-228600" algn="l" rtl="0" fontAlgn="base">
        <a:spcBef>
          <a:spcPct val="20000"/>
        </a:spcBef>
        <a:spcAft>
          <a:spcPct val="0"/>
        </a:spcAft>
        <a:buClr>
          <a:srgbClr val="8C7B70"/>
        </a:buClr>
        <a:buSzPct val="70000"/>
        <a:buFont typeface="Wingdings" pitchFamily="2" charset="2"/>
        <a:buChar char=""/>
        <a:defRPr sz="2000" kern="1200">
          <a:solidFill>
            <a:schemeClr val="tx2"/>
          </a:solidFill>
          <a:latin typeface="+mn-lt"/>
          <a:ea typeface="ＭＳ Ｐゴシック" charset="-128"/>
          <a:cs typeface="+mn-cs"/>
        </a:defRPr>
      </a:lvl4pPr>
      <a:lvl5pPr marL="1371600" indent="-228600" algn="l" rtl="0" fontAlgn="base">
        <a:spcBef>
          <a:spcPct val="20000"/>
        </a:spcBef>
        <a:spcAft>
          <a:spcPct val="0"/>
        </a:spcAft>
        <a:buClr>
          <a:srgbClr val="8FB08C"/>
        </a:buClr>
        <a:buChar char="•"/>
        <a:defRPr kern="1200">
          <a:solidFill>
            <a:schemeClr val="tx1"/>
          </a:solidFill>
          <a:latin typeface="+mn-lt"/>
          <a:ea typeface="ＭＳ Ｐゴシック" charset="-128"/>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0.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fontAlgn="auto">
              <a:spcBef>
                <a:spcPts val="0"/>
              </a:spcBef>
              <a:spcAft>
                <a:spcPts val="0"/>
              </a:spcAft>
            </a:pPr>
            <a:fld id="{0DA09B9A-4397-47DB-96A2-9446B6BE0579}" type="datetimeFigureOut">
              <a:rPr lang="en-US" smtClean="0">
                <a:solidFill>
                  <a:prstClr val="black">
                    <a:lumMod val="50000"/>
                    <a:lumOff val="50000"/>
                  </a:prstClr>
                </a:solidFill>
                <a:latin typeface="Trebuchet MS"/>
              </a:rPr>
              <a:pPr fontAlgn="auto">
                <a:spcBef>
                  <a:spcPts val="0"/>
                </a:spcBef>
                <a:spcAft>
                  <a:spcPts val="0"/>
                </a:spcAft>
              </a:pPr>
              <a:t>6/30/2011</a:t>
            </a:fld>
            <a:endParaRPr lang="en-US" dirty="0">
              <a:solidFill>
                <a:prstClr val="black">
                  <a:lumMod val="50000"/>
                  <a:lumOff val="50000"/>
                </a:prstClr>
              </a:solidFill>
              <a:latin typeface="Trebuchet MS"/>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fontAlgn="auto">
              <a:spcBef>
                <a:spcPts val="0"/>
              </a:spcBef>
              <a:spcAft>
                <a:spcPts val="0"/>
              </a:spcAft>
            </a:pPr>
            <a:endParaRPr lang="en-US" dirty="0">
              <a:solidFill>
                <a:prstClr val="black">
                  <a:lumMod val="50000"/>
                  <a:lumOff val="50000"/>
                </a:prstClr>
              </a:solidFill>
              <a:latin typeface="Trebuchet MS"/>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fontAlgn="auto">
              <a:spcBef>
                <a:spcPts val="0"/>
              </a:spcBef>
              <a:spcAft>
                <a:spcPts val="0"/>
              </a:spcAft>
            </a:pPr>
            <a:fld id="{13D9316B-4FC6-4E23-9762-B7D5BD3404F0}" type="slidenum">
              <a:rPr lang="en-US" smtClean="0">
                <a:solidFill>
                  <a:prstClr val="black">
                    <a:lumMod val="50000"/>
                    <a:lumOff val="50000"/>
                  </a:prstClr>
                </a:solidFill>
                <a:latin typeface="Trebuchet MS"/>
              </a:rPr>
              <a:pPr fontAlgn="auto">
                <a:spcBef>
                  <a:spcPts val="0"/>
                </a:spcBef>
                <a:spcAft>
                  <a:spcPts val="0"/>
                </a:spcAft>
              </a:pPr>
              <a:t>‹#›</a:t>
            </a:fld>
            <a:endParaRPr lang="en-US" dirty="0">
              <a:solidFill>
                <a:prstClr val="black">
                  <a:lumMod val="50000"/>
                  <a:lumOff val="50000"/>
                </a:prstClr>
              </a:solidFill>
              <a:latin typeface="Trebuchet MS"/>
            </a:endParaRPr>
          </a:p>
        </p:txBody>
      </p:sp>
    </p:spTree>
  </p:cSld>
  <p:clrMap bg1="lt1" tx1="dk1" bg2="lt2" tx2="dk2" accent1="accent1" accent2="accent2" accent3="accent3" accent4="accent4" accent5="accent5" accent6="accent6" hlink="hlink" folHlink="folHlink"/>
  <p:sldLayoutIdLst>
    <p:sldLayoutId id="2147484060" r:id="rId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fontAlgn="auto">
              <a:spcBef>
                <a:spcPts val="0"/>
              </a:spcBef>
              <a:spcAft>
                <a:spcPts val="0"/>
              </a:spcAft>
            </a:pPr>
            <a:fld id="{0DA09B9A-4397-47DB-96A2-9446B6BE0579}" type="datetimeFigureOut">
              <a:rPr lang="en-US" smtClean="0">
                <a:solidFill>
                  <a:prstClr val="black">
                    <a:lumMod val="50000"/>
                    <a:lumOff val="50000"/>
                  </a:prstClr>
                </a:solidFill>
                <a:latin typeface="Trebuchet MS"/>
              </a:rPr>
              <a:pPr fontAlgn="auto">
                <a:spcBef>
                  <a:spcPts val="0"/>
                </a:spcBef>
                <a:spcAft>
                  <a:spcPts val="0"/>
                </a:spcAft>
              </a:pPr>
              <a:t>6/30/2011</a:t>
            </a:fld>
            <a:endParaRPr lang="en-US" dirty="0">
              <a:solidFill>
                <a:prstClr val="black">
                  <a:lumMod val="50000"/>
                  <a:lumOff val="50000"/>
                </a:prstClr>
              </a:solidFill>
              <a:latin typeface="Trebuchet MS"/>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fontAlgn="auto">
              <a:spcBef>
                <a:spcPts val="0"/>
              </a:spcBef>
              <a:spcAft>
                <a:spcPts val="0"/>
              </a:spcAft>
            </a:pPr>
            <a:endParaRPr lang="en-US" dirty="0">
              <a:solidFill>
                <a:prstClr val="black">
                  <a:lumMod val="50000"/>
                  <a:lumOff val="50000"/>
                </a:prstClr>
              </a:solidFill>
              <a:latin typeface="Trebuchet MS"/>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fontAlgn="auto">
              <a:spcBef>
                <a:spcPts val="0"/>
              </a:spcBef>
              <a:spcAft>
                <a:spcPts val="0"/>
              </a:spcAft>
            </a:pPr>
            <a:fld id="{13D9316B-4FC6-4E23-9762-B7D5BD3404F0}" type="slidenum">
              <a:rPr lang="en-US" smtClean="0">
                <a:solidFill>
                  <a:prstClr val="black">
                    <a:lumMod val="50000"/>
                    <a:lumOff val="50000"/>
                  </a:prstClr>
                </a:solidFill>
                <a:latin typeface="Trebuchet MS"/>
              </a:rPr>
              <a:pPr fontAlgn="auto">
                <a:spcBef>
                  <a:spcPts val="0"/>
                </a:spcBef>
                <a:spcAft>
                  <a:spcPts val="0"/>
                </a:spcAft>
              </a:pPr>
              <a:t>‹#›</a:t>
            </a:fld>
            <a:endParaRPr lang="en-US" dirty="0">
              <a:solidFill>
                <a:prstClr val="black">
                  <a:lumMod val="50000"/>
                  <a:lumOff val="50000"/>
                </a:prstClr>
              </a:solidFill>
              <a:latin typeface="Trebuchet MS"/>
            </a:endParaRPr>
          </a:p>
        </p:txBody>
      </p:sp>
    </p:spTree>
  </p:cSld>
  <p:clrMap bg1="lt1" tx1="dk1" bg2="lt2" tx2="dk2" accent1="accent1" accent2="accent2" accent3="accent3" accent4="accent4" accent5="accent5" accent6="accent6" hlink="hlink" folHlink="folHlink"/>
  <p:sldLayoutIdLst>
    <p:sldLayoutId id="2147484062" r:id="rId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fontAlgn="auto">
              <a:spcBef>
                <a:spcPts val="0"/>
              </a:spcBef>
              <a:spcAft>
                <a:spcPts val="0"/>
              </a:spcAft>
            </a:pPr>
            <a:fld id="{0DA09B9A-4397-47DB-96A2-9446B6BE0579}" type="datetimeFigureOut">
              <a:rPr lang="en-US" smtClean="0">
                <a:solidFill>
                  <a:prstClr val="black">
                    <a:lumMod val="50000"/>
                    <a:lumOff val="50000"/>
                  </a:prstClr>
                </a:solidFill>
                <a:latin typeface="Trebuchet MS"/>
              </a:rPr>
              <a:pPr fontAlgn="auto">
                <a:spcBef>
                  <a:spcPts val="0"/>
                </a:spcBef>
                <a:spcAft>
                  <a:spcPts val="0"/>
                </a:spcAft>
              </a:pPr>
              <a:t>6/30/2011</a:t>
            </a:fld>
            <a:endParaRPr lang="en-US" dirty="0">
              <a:solidFill>
                <a:prstClr val="black">
                  <a:lumMod val="50000"/>
                  <a:lumOff val="50000"/>
                </a:prstClr>
              </a:solidFill>
              <a:latin typeface="Trebuchet MS"/>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fontAlgn="auto">
              <a:spcBef>
                <a:spcPts val="0"/>
              </a:spcBef>
              <a:spcAft>
                <a:spcPts val="0"/>
              </a:spcAft>
            </a:pPr>
            <a:endParaRPr lang="en-US" dirty="0">
              <a:solidFill>
                <a:prstClr val="black">
                  <a:lumMod val="50000"/>
                  <a:lumOff val="50000"/>
                </a:prstClr>
              </a:solidFill>
              <a:latin typeface="Trebuchet MS"/>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fontAlgn="auto">
              <a:spcBef>
                <a:spcPts val="0"/>
              </a:spcBef>
              <a:spcAft>
                <a:spcPts val="0"/>
              </a:spcAft>
            </a:pPr>
            <a:fld id="{13D9316B-4FC6-4E23-9762-B7D5BD3404F0}" type="slidenum">
              <a:rPr lang="en-US" smtClean="0">
                <a:solidFill>
                  <a:prstClr val="black">
                    <a:lumMod val="50000"/>
                    <a:lumOff val="50000"/>
                  </a:prstClr>
                </a:solidFill>
                <a:latin typeface="Trebuchet MS"/>
              </a:rPr>
              <a:pPr fontAlgn="auto">
                <a:spcBef>
                  <a:spcPts val="0"/>
                </a:spcBef>
                <a:spcAft>
                  <a:spcPts val="0"/>
                </a:spcAft>
              </a:pPr>
              <a:t>‹#›</a:t>
            </a:fld>
            <a:endParaRPr lang="en-US" dirty="0">
              <a:solidFill>
                <a:prstClr val="black">
                  <a:lumMod val="50000"/>
                  <a:lumOff val="50000"/>
                </a:prstClr>
              </a:solidFill>
              <a:latin typeface="Trebuchet MS"/>
            </a:endParaRPr>
          </a:p>
        </p:txBody>
      </p:sp>
    </p:spTree>
  </p:cSld>
  <p:clrMap bg1="lt1" tx1="dk1" bg2="lt2" tx2="dk2" accent1="accent1" accent2="accent2" accent3="accent3" accent4="accent4" accent5="accent5" accent6="accent6" hlink="hlink" folHlink="folHlink"/>
  <p:sldLayoutIdLst>
    <p:sldLayoutId id="2147484064" r:id="rId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fontAlgn="auto">
              <a:spcBef>
                <a:spcPts val="0"/>
              </a:spcBef>
              <a:spcAft>
                <a:spcPts val="0"/>
              </a:spcAft>
            </a:pPr>
            <a:fld id="{0DA09B9A-4397-47DB-96A2-9446B6BE0579}" type="datetimeFigureOut">
              <a:rPr lang="en-US" smtClean="0">
                <a:solidFill>
                  <a:prstClr val="black">
                    <a:lumMod val="50000"/>
                    <a:lumOff val="50000"/>
                  </a:prstClr>
                </a:solidFill>
                <a:latin typeface="Trebuchet MS"/>
              </a:rPr>
              <a:pPr fontAlgn="auto">
                <a:spcBef>
                  <a:spcPts val="0"/>
                </a:spcBef>
                <a:spcAft>
                  <a:spcPts val="0"/>
                </a:spcAft>
              </a:pPr>
              <a:t>6/30/2011</a:t>
            </a:fld>
            <a:endParaRPr lang="en-US" dirty="0">
              <a:solidFill>
                <a:prstClr val="black">
                  <a:lumMod val="50000"/>
                  <a:lumOff val="50000"/>
                </a:prstClr>
              </a:solidFill>
              <a:latin typeface="Trebuchet MS"/>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fontAlgn="auto">
              <a:spcBef>
                <a:spcPts val="0"/>
              </a:spcBef>
              <a:spcAft>
                <a:spcPts val="0"/>
              </a:spcAft>
            </a:pPr>
            <a:endParaRPr lang="en-US" dirty="0">
              <a:solidFill>
                <a:prstClr val="black">
                  <a:lumMod val="50000"/>
                  <a:lumOff val="50000"/>
                </a:prstClr>
              </a:solidFill>
              <a:latin typeface="Trebuchet MS"/>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fontAlgn="auto">
              <a:spcBef>
                <a:spcPts val="0"/>
              </a:spcBef>
              <a:spcAft>
                <a:spcPts val="0"/>
              </a:spcAft>
            </a:pPr>
            <a:fld id="{13D9316B-4FC6-4E23-9762-B7D5BD3404F0}" type="slidenum">
              <a:rPr lang="en-US" smtClean="0">
                <a:solidFill>
                  <a:prstClr val="black">
                    <a:lumMod val="50000"/>
                    <a:lumOff val="50000"/>
                  </a:prstClr>
                </a:solidFill>
                <a:latin typeface="Trebuchet MS"/>
              </a:rPr>
              <a:pPr fontAlgn="auto">
                <a:spcBef>
                  <a:spcPts val="0"/>
                </a:spcBef>
                <a:spcAft>
                  <a:spcPts val="0"/>
                </a:spcAft>
              </a:pPr>
              <a:t>‹#›</a:t>
            </a:fld>
            <a:endParaRPr lang="en-US" dirty="0">
              <a:solidFill>
                <a:prstClr val="black">
                  <a:lumMod val="50000"/>
                  <a:lumOff val="50000"/>
                </a:prstClr>
              </a:solidFill>
              <a:latin typeface="Trebuchet MS"/>
            </a:endParaRPr>
          </a:p>
        </p:txBody>
      </p:sp>
    </p:spTree>
  </p:cSld>
  <p:clrMap bg1="lt1" tx1="dk1" bg2="lt2" tx2="dk2" accent1="accent1" accent2="accent2" accent3="accent3" accent4="accent4" accent5="accent5" accent6="accent6" hlink="hlink" folHlink="folHlink"/>
  <p:sldLayoutIdLst>
    <p:sldLayoutId id="2147484066" r:id="rId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fontAlgn="auto">
              <a:spcBef>
                <a:spcPts val="0"/>
              </a:spcBef>
              <a:spcAft>
                <a:spcPts val="0"/>
              </a:spcAft>
            </a:pPr>
            <a:fld id="{0DA09B9A-4397-47DB-96A2-9446B6BE0579}" type="datetimeFigureOut">
              <a:rPr lang="en-US" smtClean="0">
                <a:solidFill>
                  <a:prstClr val="black">
                    <a:lumMod val="50000"/>
                    <a:lumOff val="50000"/>
                  </a:prstClr>
                </a:solidFill>
                <a:latin typeface="Trebuchet MS"/>
              </a:rPr>
              <a:pPr fontAlgn="auto">
                <a:spcBef>
                  <a:spcPts val="0"/>
                </a:spcBef>
                <a:spcAft>
                  <a:spcPts val="0"/>
                </a:spcAft>
              </a:pPr>
              <a:t>6/30/2011</a:t>
            </a:fld>
            <a:endParaRPr lang="en-US" dirty="0">
              <a:solidFill>
                <a:prstClr val="black">
                  <a:lumMod val="50000"/>
                  <a:lumOff val="50000"/>
                </a:prstClr>
              </a:solidFill>
              <a:latin typeface="Trebuchet MS"/>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fontAlgn="auto">
              <a:spcBef>
                <a:spcPts val="0"/>
              </a:spcBef>
              <a:spcAft>
                <a:spcPts val="0"/>
              </a:spcAft>
            </a:pPr>
            <a:endParaRPr lang="en-US" dirty="0">
              <a:solidFill>
                <a:prstClr val="black">
                  <a:lumMod val="50000"/>
                  <a:lumOff val="50000"/>
                </a:prstClr>
              </a:solidFill>
              <a:latin typeface="Trebuchet MS"/>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fontAlgn="auto">
              <a:spcBef>
                <a:spcPts val="0"/>
              </a:spcBef>
              <a:spcAft>
                <a:spcPts val="0"/>
              </a:spcAft>
            </a:pPr>
            <a:fld id="{13D9316B-4FC6-4E23-9762-B7D5BD3404F0}" type="slidenum">
              <a:rPr lang="en-US" smtClean="0">
                <a:solidFill>
                  <a:prstClr val="black">
                    <a:lumMod val="50000"/>
                    <a:lumOff val="50000"/>
                  </a:prstClr>
                </a:solidFill>
                <a:latin typeface="Trebuchet MS"/>
              </a:rPr>
              <a:pPr fontAlgn="auto">
                <a:spcBef>
                  <a:spcPts val="0"/>
                </a:spcBef>
                <a:spcAft>
                  <a:spcPts val="0"/>
                </a:spcAft>
              </a:pPr>
              <a:t>‹#›</a:t>
            </a:fld>
            <a:endParaRPr lang="en-US" dirty="0">
              <a:solidFill>
                <a:prstClr val="black">
                  <a:lumMod val="50000"/>
                  <a:lumOff val="50000"/>
                </a:prstClr>
              </a:solidFill>
              <a:latin typeface="Trebuchet MS"/>
            </a:endParaRPr>
          </a:p>
        </p:txBody>
      </p:sp>
    </p:spTree>
  </p:cSld>
  <p:clrMap bg1="lt1" tx1="dk1" bg2="lt2" tx2="dk2" accent1="accent1" accent2="accent2" accent3="accent3" accent4="accent4" accent5="accent5" accent6="accent6" hlink="hlink" folHlink="folHlink"/>
  <p:sldLayoutIdLst>
    <p:sldLayoutId id="2147484068" r:id="rId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fontAlgn="auto">
              <a:spcBef>
                <a:spcPts val="0"/>
              </a:spcBef>
              <a:spcAft>
                <a:spcPts val="0"/>
              </a:spcAft>
            </a:pPr>
            <a:fld id="{0DA09B9A-4397-47DB-96A2-9446B6BE0579}" type="datetimeFigureOut">
              <a:rPr lang="en-US" smtClean="0">
                <a:solidFill>
                  <a:prstClr val="black">
                    <a:lumMod val="50000"/>
                    <a:lumOff val="50000"/>
                  </a:prstClr>
                </a:solidFill>
                <a:latin typeface="Trebuchet MS"/>
              </a:rPr>
              <a:pPr fontAlgn="auto">
                <a:spcBef>
                  <a:spcPts val="0"/>
                </a:spcBef>
                <a:spcAft>
                  <a:spcPts val="0"/>
                </a:spcAft>
              </a:pPr>
              <a:t>6/30/2011</a:t>
            </a:fld>
            <a:endParaRPr lang="en-US" dirty="0">
              <a:solidFill>
                <a:prstClr val="black">
                  <a:lumMod val="50000"/>
                  <a:lumOff val="50000"/>
                </a:prstClr>
              </a:solidFill>
              <a:latin typeface="Trebuchet MS"/>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fontAlgn="auto">
              <a:spcBef>
                <a:spcPts val="0"/>
              </a:spcBef>
              <a:spcAft>
                <a:spcPts val="0"/>
              </a:spcAft>
            </a:pPr>
            <a:endParaRPr lang="en-US" dirty="0">
              <a:solidFill>
                <a:prstClr val="black">
                  <a:lumMod val="50000"/>
                  <a:lumOff val="50000"/>
                </a:prstClr>
              </a:solidFill>
              <a:latin typeface="Trebuchet MS"/>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fontAlgn="auto">
              <a:spcBef>
                <a:spcPts val="0"/>
              </a:spcBef>
              <a:spcAft>
                <a:spcPts val="0"/>
              </a:spcAft>
            </a:pPr>
            <a:fld id="{13D9316B-4FC6-4E23-9762-B7D5BD3404F0}" type="slidenum">
              <a:rPr lang="en-US" smtClean="0">
                <a:solidFill>
                  <a:prstClr val="black">
                    <a:lumMod val="50000"/>
                    <a:lumOff val="50000"/>
                  </a:prstClr>
                </a:solidFill>
                <a:latin typeface="Trebuchet MS"/>
              </a:rPr>
              <a:pPr fontAlgn="auto">
                <a:spcBef>
                  <a:spcPts val="0"/>
                </a:spcBef>
                <a:spcAft>
                  <a:spcPts val="0"/>
                </a:spcAft>
              </a:pPr>
              <a:t>‹#›</a:t>
            </a:fld>
            <a:endParaRPr lang="en-US" dirty="0">
              <a:solidFill>
                <a:prstClr val="black">
                  <a:lumMod val="50000"/>
                  <a:lumOff val="50000"/>
                </a:prstClr>
              </a:solidFill>
              <a:latin typeface="Trebuchet MS"/>
            </a:endParaRPr>
          </a:p>
        </p:txBody>
      </p:sp>
    </p:spTree>
  </p:cSld>
  <p:clrMap bg1="lt1" tx1="dk1" bg2="lt2" tx2="dk2" accent1="accent1" accent2="accent2" accent3="accent3" accent4="accent4" accent5="accent5" accent6="accent6" hlink="hlink" folHlink="folHlink"/>
  <p:sldLayoutIdLst>
    <p:sldLayoutId id="2147484070" r:id="rId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fontAlgn="auto">
              <a:spcBef>
                <a:spcPts val="0"/>
              </a:spcBef>
              <a:spcAft>
                <a:spcPts val="0"/>
              </a:spcAft>
            </a:pPr>
            <a:fld id="{0DA09B9A-4397-47DB-96A2-9446B6BE0579}" type="datetimeFigureOut">
              <a:rPr lang="en-US" smtClean="0">
                <a:solidFill>
                  <a:prstClr val="black">
                    <a:lumMod val="50000"/>
                    <a:lumOff val="50000"/>
                  </a:prstClr>
                </a:solidFill>
                <a:latin typeface="Trebuchet MS"/>
              </a:rPr>
              <a:pPr fontAlgn="auto">
                <a:spcBef>
                  <a:spcPts val="0"/>
                </a:spcBef>
                <a:spcAft>
                  <a:spcPts val="0"/>
                </a:spcAft>
              </a:pPr>
              <a:t>6/30/2011</a:t>
            </a:fld>
            <a:endParaRPr lang="en-US" dirty="0">
              <a:solidFill>
                <a:prstClr val="black">
                  <a:lumMod val="50000"/>
                  <a:lumOff val="50000"/>
                </a:prstClr>
              </a:solidFill>
              <a:latin typeface="Trebuchet MS"/>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fontAlgn="auto">
              <a:spcBef>
                <a:spcPts val="0"/>
              </a:spcBef>
              <a:spcAft>
                <a:spcPts val="0"/>
              </a:spcAft>
            </a:pPr>
            <a:endParaRPr lang="en-US" dirty="0">
              <a:solidFill>
                <a:prstClr val="black">
                  <a:lumMod val="50000"/>
                  <a:lumOff val="50000"/>
                </a:prstClr>
              </a:solidFill>
              <a:latin typeface="Trebuchet MS"/>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fontAlgn="auto">
              <a:spcBef>
                <a:spcPts val="0"/>
              </a:spcBef>
              <a:spcAft>
                <a:spcPts val="0"/>
              </a:spcAft>
            </a:pPr>
            <a:fld id="{13D9316B-4FC6-4E23-9762-B7D5BD3404F0}" type="slidenum">
              <a:rPr lang="en-US" smtClean="0">
                <a:solidFill>
                  <a:prstClr val="black">
                    <a:lumMod val="50000"/>
                    <a:lumOff val="50000"/>
                  </a:prstClr>
                </a:solidFill>
                <a:latin typeface="Trebuchet MS"/>
              </a:rPr>
              <a:pPr fontAlgn="auto">
                <a:spcBef>
                  <a:spcPts val="0"/>
                </a:spcBef>
                <a:spcAft>
                  <a:spcPts val="0"/>
                </a:spcAft>
              </a:pPr>
              <a:t>‹#›</a:t>
            </a:fld>
            <a:endParaRPr lang="en-US" dirty="0">
              <a:solidFill>
                <a:prstClr val="black">
                  <a:lumMod val="50000"/>
                  <a:lumOff val="50000"/>
                </a:prstClr>
              </a:solidFill>
              <a:latin typeface="Trebuchet MS"/>
            </a:endParaRPr>
          </a:p>
        </p:txBody>
      </p:sp>
    </p:spTree>
  </p:cSld>
  <p:clrMap bg1="lt1" tx1="dk1" bg2="lt2" tx2="dk2" accent1="accent1" accent2="accent2" accent3="accent3" accent4="accent4" accent5="accent5" accent6="accent6" hlink="hlink" folHlink="folHlink"/>
  <p:sldLayoutIdLst>
    <p:sldLayoutId id="2147484072" r:id="rId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fontAlgn="auto">
              <a:spcBef>
                <a:spcPts val="0"/>
              </a:spcBef>
              <a:spcAft>
                <a:spcPts val="0"/>
              </a:spcAft>
            </a:pPr>
            <a:fld id="{0DA09B9A-4397-47DB-96A2-9446B6BE0579}" type="datetimeFigureOut">
              <a:rPr lang="en-US" smtClean="0">
                <a:solidFill>
                  <a:prstClr val="black">
                    <a:lumMod val="50000"/>
                    <a:lumOff val="50000"/>
                  </a:prstClr>
                </a:solidFill>
                <a:latin typeface="Trebuchet MS"/>
              </a:rPr>
              <a:pPr fontAlgn="auto">
                <a:spcBef>
                  <a:spcPts val="0"/>
                </a:spcBef>
                <a:spcAft>
                  <a:spcPts val="0"/>
                </a:spcAft>
              </a:pPr>
              <a:t>6/30/2011</a:t>
            </a:fld>
            <a:endParaRPr lang="en-US" dirty="0">
              <a:solidFill>
                <a:prstClr val="black">
                  <a:lumMod val="50000"/>
                  <a:lumOff val="50000"/>
                </a:prstClr>
              </a:solidFill>
              <a:latin typeface="Trebuchet MS"/>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fontAlgn="auto">
              <a:spcBef>
                <a:spcPts val="0"/>
              </a:spcBef>
              <a:spcAft>
                <a:spcPts val="0"/>
              </a:spcAft>
            </a:pPr>
            <a:endParaRPr lang="en-US" dirty="0">
              <a:solidFill>
                <a:prstClr val="black">
                  <a:lumMod val="50000"/>
                  <a:lumOff val="50000"/>
                </a:prstClr>
              </a:solidFill>
              <a:latin typeface="Trebuchet MS"/>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fontAlgn="auto">
              <a:spcBef>
                <a:spcPts val="0"/>
              </a:spcBef>
              <a:spcAft>
                <a:spcPts val="0"/>
              </a:spcAft>
            </a:pPr>
            <a:fld id="{13D9316B-4FC6-4E23-9762-B7D5BD3404F0}" type="slidenum">
              <a:rPr lang="en-US" smtClean="0">
                <a:solidFill>
                  <a:prstClr val="black">
                    <a:lumMod val="50000"/>
                    <a:lumOff val="50000"/>
                  </a:prstClr>
                </a:solidFill>
                <a:latin typeface="Trebuchet MS"/>
              </a:rPr>
              <a:pPr fontAlgn="auto">
                <a:spcBef>
                  <a:spcPts val="0"/>
                </a:spcBef>
                <a:spcAft>
                  <a:spcPts val="0"/>
                </a:spcAft>
              </a:pPr>
              <a:t>‹#›</a:t>
            </a:fld>
            <a:endParaRPr lang="en-US" dirty="0">
              <a:solidFill>
                <a:prstClr val="black">
                  <a:lumMod val="50000"/>
                  <a:lumOff val="50000"/>
                </a:prstClr>
              </a:solidFill>
              <a:latin typeface="Trebuchet MS"/>
            </a:endParaRPr>
          </a:p>
        </p:txBody>
      </p:sp>
    </p:spTree>
  </p:cSld>
  <p:clrMap bg1="lt1" tx1="dk1" bg2="lt2" tx2="dk2" accent1="accent1" accent2="accent2" accent3="accent3" accent4="accent4" accent5="accent5" accent6="accent6" hlink="hlink" folHlink="folHlink"/>
  <p:sldLayoutIdLst>
    <p:sldLayoutId id="2147484074" r:id="rId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8.xml><?xml version="1.0" encoding="utf-8"?>
<p:sldMaster xmlns:a="http://schemas.openxmlformats.org/drawingml/2006/main" xmlns:r="http://schemas.openxmlformats.org/officeDocument/2006/relationships" xmlns:p="http://schemas.openxmlformats.org/presentationml/2006/main">
  <p:cSld>
    <p:bg>
      <p:bgPr>
        <a:solidFill>
          <a:srgbClr val="FFEEC6">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5606578-ACA3-41D9-8C65-47B677ED67F2}" type="datetimeFigureOut">
              <a:rPr lang="en-US" smtClean="0">
                <a:solidFill>
                  <a:prstClr val="black">
                    <a:tint val="75000"/>
                  </a:prstClr>
                </a:solidFill>
                <a:latin typeface="Calibri"/>
              </a:rPr>
              <a:pPr fontAlgn="auto">
                <a:spcBef>
                  <a:spcPts val="0"/>
                </a:spcBef>
                <a:spcAft>
                  <a:spcPts val="0"/>
                </a:spcAft>
              </a:pPr>
              <a:t>6/30/2011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999D128-288E-4B00-B55E-05393E043110}"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407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9.xml><?xml version="1.0" encoding="utf-8"?>
<p:sldMaster xmlns:a="http://schemas.openxmlformats.org/drawingml/2006/main" xmlns:r="http://schemas.openxmlformats.org/officeDocument/2006/relationships" xmlns:p="http://schemas.openxmlformats.org/presentationml/2006/main">
  <p:cSld>
    <p:bg>
      <p:bgPr>
        <a:solidFill>
          <a:srgbClr val="FFEEC6">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5606578-ACA3-41D9-8C65-47B677ED67F2}" type="datetimeFigureOut">
              <a:rPr lang="en-US" smtClean="0">
                <a:solidFill>
                  <a:prstClr val="black">
                    <a:tint val="75000"/>
                  </a:prstClr>
                </a:solidFill>
                <a:latin typeface="Calibri"/>
              </a:rPr>
              <a:pPr fontAlgn="auto">
                <a:spcBef>
                  <a:spcPts val="0"/>
                </a:spcBef>
                <a:spcAft>
                  <a:spcPts val="0"/>
                </a:spcAft>
              </a:pPr>
              <a:t>6/30/2011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999D128-288E-4B00-B55E-05393E043110}"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407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Rectangle 16"/>
          <p:cNvSpPr>
            <a:spLocks noChangeArrowheads="1"/>
          </p:cNvSpPr>
          <p:nvPr/>
        </p:nvSpPr>
        <p:spPr bwMode="white">
          <a:xfrm>
            <a:off x="0" y="6705600"/>
            <a:ext cx="9144000" cy="1524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10243" name="Rectangle 15"/>
          <p:cNvSpPr>
            <a:spLocks noChangeArrowheads="1"/>
          </p:cNvSpPr>
          <p:nvPr/>
        </p:nvSpPr>
        <p:spPr bwMode="white">
          <a:xfrm>
            <a:off x="0" y="0"/>
            <a:ext cx="9144000" cy="1393825"/>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10244" name="Rectangle 17"/>
          <p:cNvSpPr>
            <a:spLocks noChangeArrowheads="1"/>
          </p:cNvSpPr>
          <p:nvPr/>
        </p:nvSpPr>
        <p:spPr bwMode="white">
          <a:xfrm>
            <a:off x="0" y="0"/>
            <a:ext cx="152400" cy="68580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10245" name="Rectangle 18"/>
          <p:cNvSpPr>
            <a:spLocks noChangeArrowheads="1"/>
          </p:cNvSpPr>
          <p:nvPr/>
        </p:nvSpPr>
        <p:spPr bwMode="white">
          <a:xfrm>
            <a:off x="8991600" y="0"/>
            <a:ext cx="152400" cy="68580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457200">
              <a:defRPr/>
            </a:pPr>
            <a:endParaRPr lang="en-US" sz="1800">
              <a:solidFill>
                <a:prstClr val="black"/>
              </a:solidFill>
              <a:latin typeface="Arial" charset="0"/>
              <a:ea typeface="ＭＳ Ｐゴシック" charset="0"/>
              <a:cs typeface="Arial"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defTabSz="457200"/>
            <a:fld id="{C3DC159D-FC8A-43AA-880A-4A07148B4BBE}" type="datetimeFigureOut">
              <a:rPr lang="en-US" smtClean="0">
                <a:latin typeface="Arial" pitchFamily="34" charset="0"/>
                <a:ea typeface="ＭＳ Ｐゴシック" charset="-128"/>
              </a:rPr>
              <a:pPr defTabSz="457200"/>
              <a:t>6/30/2011</a:t>
            </a:fld>
            <a:endParaRPr lang="en-US" smtClean="0">
              <a:latin typeface="Arial" pitchFamily="34" charset="0"/>
              <a:ea typeface="ＭＳ Ｐゴシック" charset="-128"/>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latinLnBrk="0" hangingPunct="1">
              <a:defRPr kumimoji="0" sz="1200">
                <a:solidFill>
                  <a:srgbClr val="FFFFFF"/>
                </a:solidFill>
                <a:latin typeface="Arial" charset="0"/>
                <a:ea typeface="ＭＳ Ｐゴシック" charset="0"/>
                <a:cs typeface="Arial" charset="0"/>
              </a:defRPr>
            </a:lvl1pPr>
          </a:lstStyle>
          <a:p>
            <a:pPr defTabSz="457200">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457200">
              <a:defRPr/>
            </a:pPr>
            <a:endParaRPr lang="en-US" sz="1800" dirty="0">
              <a:solidFill>
                <a:prstClr val="black"/>
              </a:solidFill>
              <a:latin typeface="Arial" charset="0"/>
              <a:ea typeface="ＭＳ Ｐゴシック" charset="0"/>
              <a:cs typeface="Arial"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457200">
              <a:defRPr/>
            </a:pPr>
            <a:endParaRPr lang="en-US" sz="1800">
              <a:solidFill>
                <a:prstClr val="black"/>
              </a:solidFill>
              <a:latin typeface="Arial" charset="0"/>
              <a:ea typeface="ＭＳ Ｐゴシック" charset="0"/>
              <a:cs typeface="Arial"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defRPr>
            </a:lvl1pPr>
          </a:lstStyle>
          <a:p>
            <a:pPr defTabSz="457200"/>
            <a:fld id="{88E5154F-0EF1-4540-9740-FC8D9D195D0C}" type="slidenum">
              <a:rPr lang="en-US" smtClean="0">
                <a:latin typeface="Arial" pitchFamily="34" charset="0"/>
                <a:ea typeface="ＭＳ Ｐゴシック" charset="-128"/>
              </a:rPr>
              <a:pPr defTabSz="457200"/>
              <a:t>‹#›</a:t>
            </a:fld>
            <a:endParaRPr lang="en-US" smtClean="0">
              <a:latin typeface="Arial" pitchFamily="34" charset="0"/>
              <a:ea typeface="ＭＳ Ｐゴシック" charset="-128"/>
            </a:endParaRPr>
          </a:p>
        </p:txBody>
      </p:sp>
      <p:sp>
        <p:nvSpPr>
          <p:cNvPr id="10254" name="Title Placeholder 21"/>
          <p:cNvSpPr>
            <a:spLocks noGrp="1"/>
          </p:cNvSpPr>
          <p:nvPr>
            <p:ph type="title"/>
          </p:nvPr>
        </p:nvSpPr>
        <p:spPr bwMode="auto">
          <a:xfrm>
            <a:off x="301625" y="228600"/>
            <a:ext cx="8534400" cy="7588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55"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93" r:id="rId1"/>
  </p:sldLayoutIdLst>
  <p:txStyles>
    <p:titleStyle>
      <a:lvl1pPr algn="ctr" rtl="0" fontAlgn="base">
        <a:spcBef>
          <a:spcPct val="0"/>
        </a:spcBef>
        <a:spcAft>
          <a:spcPct val="0"/>
        </a:spcAft>
        <a:defRPr sz="3300" kern="1200">
          <a:solidFill>
            <a:srgbClr val="7B9899"/>
          </a:solidFill>
          <a:latin typeface="+mj-lt"/>
          <a:ea typeface="ＭＳ Ｐゴシック" charset="-128"/>
          <a:cs typeface="+mj-cs"/>
        </a:defRPr>
      </a:lvl1pPr>
      <a:lvl2pPr algn="ctr" rtl="0" fontAlgn="base">
        <a:spcBef>
          <a:spcPct val="0"/>
        </a:spcBef>
        <a:spcAft>
          <a:spcPct val="0"/>
        </a:spcAft>
        <a:defRPr sz="3300">
          <a:solidFill>
            <a:srgbClr val="7B9899"/>
          </a:solidFill>
          <a:latin typeface="Georgia" pitchFamily="18" charset="0"/>
          <a:ea typeface="ＭＳ Ｐゴシック" charset="-128"/>
        </a:defRPr>
      </a:lvl2pPr>
      <a:lvl3pPr algn="ctr" rtl="0" fontAlgn="base">
        <a:spcBef>
          <a:spcPct val="0"/>
        </a:spcBef>
        <a:spcAft>
          <a:spcPct val="0"/>
        </a:spcAft>
        <a:defRPr sz="3300">
          <a:solidFill>
            <a:srgbClr val="7B9899"/>
          </a:solidFill>
          <a:latin typeface="Georgia" pitchFamily="18" charset="0"/>
          <a:ea typeface="ＭＳ Ｐゴシック" charset="-128"/>
        </a:defRPr>
      </a:lvl3pPr>
      <a:lvl4pPr algn="ctr" rtl="0" fontAlgn="base">
        <a:spcBef>
          <a:spcPct val="0"/>
        </a:spcBef>
        <a:spcAft>
          <a:spcPct val="0"/>
        </a:spcAft>
        <a:defRPr sz="3300">
          <a:solidFill>
            <a:srgbClr val="7B9899"/>
          </a:solidFill>
          <a:latin typeface="Georgia" pitchFamily="18" charset="0"/>
          <a:ea typeface="ＭＳ Ｐゴシック" charset="-128"/>
        </a:defRPr>
      </a:lvl4pPr>
      <a:lvl5pPr algn="ctr" rtl="0" fontAlgn="base">
        <a:spcBef>
          <a:spcPct val="0"/>
        </a:spcBef>
        <a:spcAft>
          <a:spcPct val="0"/>
        </a:spcAft>
        <a:defRPr sz="3300">
          <a:solidFill>
            <a:srgbClr val="7B9899"/>
          </a:solidFill>
          <a:latin typeface="Georgia" pitchFamily="18" charset="0"/>
          <a:ea typeface="ＭＳ Ｐゴシック" charset="-128"/>
        </a:defRPr>
      </a:lvl5pPr>
      <a:lvl6pPr marL="457200" algn="ctr" rtl="0" fontAlgn="base">
        <a:spcBef>
          <a:spcPct val="0"/>
        </a:spcBef>
        <a:spcAft>
          <a:spcPct val="0"/>
        </a:spcAft>
        <a:defRPr sz="3300">
          <a:solidFill>
            <a:srgbClr val="7B9899"/>
          </a:solidFill>
          <a:latin typeface="Georgia" pitchFamily="18" charset="0"/>
          <a:ea typeface="ＭＳ Ｐゴシック" charset="-128"/>
        </a:defRPr>
      </a:lvl6pPr>
      <a:lvl7pPr marL="914400" algn="ctr" rtl="0" fontAlgn="base">
        <a:spcBef>
          <a:spcPct val="0"/>
        </a:spcBef>
        <a:spcAft>
          <a:spcPct val="0"/>
        </a:spcAft>
        <a:defRPr sz="3300">
          <a:solidFill>
            <a:srgbClr val="7B9899"/>
          </a:solidFill>
          <a:latin typeface="Georgia" pitchFamily="18" charset="0"/>
          <a:ea typeface="ＭＳ Ｐゴシック" charset="-128"/>
        </a:defRPr>
      </a:lvl7pPr>
      <a:lvl8pPr marL="1371600" algn="ctr" rtl="0" fontAlgn="base">
        <a:spcBef>
          <a:spcPct val="0"/>
        </a:spcBef>
        <a:spcAft>
          <a:spcPct val="0"/>
        </a:spcAft>
        <a:defRPr sz="3300">
          <a:solidFill>
            <a:srgbClr val="7B9899"/>
          </a:solidFill>
          <a:latin typeface="Georgia" pitchFamily="18" charset="0"/>
          <a:ea typeface="ＭＳ Ｐゴシック" charset="-128"/>
        </a:defRPr>
      </a:lvl8pPr>
      <a:lvl9pPr marL="1828800" algn="ctr" rtl="0" fontAlgn="base">
        <a:spcBef>
          <a:spcPct val="0"/>
        </a:spcBef>
        <a:spcAft>
          <a:spcPct val="0"/>
        </a:spcAft>
        <a:defRPr sz="3300">
          <a:solidFill>
            <a:srgbClr val="7B9899"/>
          </a:solidFill>
          <a:latin typeface="Georgia" pitchFamily="18" charset="0"/>
          <a:ea typeface="ＭＳ Ｐゴシック" charset="-128"/>
        </a:defRPr>
      </a:lvl9pPr>
    </p:titleStyle>
    <p:bodyStyle>
      <a:lvl1pPr marL="273050" indent="-273050" algn="l" rtl="0" fontAlgn="base">
        <a:spcBef>
          <a:spcPct val="20000"/>
        </a:spcBef>
        <a:spcAft>
          <a:spcPct val="0"/>
        </a:spcAft>
        <a:buClr>
          <a:schemeClr val="accent1"/>
        </a:buClr>
        <a:buSzPct val="85000"/>
        <a:buFont typeface="Wingdings 2" pitchFamily="18" charset="2"/>
        <a:buChar char=""/>
        <a:defRPr sz="2700" kern="1200">
          <a:solidFill>
            <a:schemeClr val="tx1"/>
          </a:solidFill>
          <a:latin typeface="+mn-lt"/>
          <a:ea typeface="ＭＳ Ｐゴシック" charset="-128"/>
          <a:cs typeface="+mn-cs"/>
        </a:defRPr>
      </a:lvl1pPr>
      <a:lvl2pPr marL="547688" indent="-273050" algn="l" rtl="0" fontAlgn="base">
        <a:spcBef>
          <a:spcPct val="20000"/>
        </a:spcBef>
        <a:spcAft>
          <a:spcPct val="0"/>
        </a:spcAft>
        <a:buClr>
          <a:schemeClr val="accent2"/>
        </a:buClr>
        <a:buSzPct val="70000"/>
        <a:buFont typeface="Wingdings" pitchFamily="2" charset="2"/>
        <a:buChar char=""/>
        <a:defRPr sz="2200" kern="1200">
          <a:solidFill>
            <a:schemeClr val="tx2"/>
          </a:solidFill>
          <a:latin typeface="+mn-lt"/>
          <a:ea typeface="ＭＳ Ｐゴシック" charset="-128"/>
          <a:cs typeface="+mn-cs"/>
        </a:defRPr>
      </a:lvl2pPr>
      <a:lvl3pPr marL="822325" indent="-228600" algn="l" rtl="0" fontAlgn="base">
        <a:spcBef>
          <a:spcPct val="20000"/>
        </a:spcBef>
        <a:spcAft>
          <a:spcPct val="0"/>
        </a:spcAft>
        <a:buClr>
          <a:srgbClr val="8CADAE"/>
        </a:buClr>
        <a:buSzPct val="75000"/>
        <a:buFont typeface="Wingdings 2" pitchFamily="18" charset="2"/>
        <a:buChar char=""/>
        <a:defRPr sz="2000" kern="1200">
          <a:solidFill>
            <a:schemeClr val="tx1"/>
          </a:solidFill>
          <a:latin typeface="+mn-lt"/>
          <a:ea typeface="ＭＳ Ｐゴシック" charset="-128"/>
          <a:cs typeface="+mn-cs"/>
        </a:defRPr>
      </a:lvl3pPr>
      <a:lvl4pPr marL="1096963" indent="-228600" algn="l" rtl="0" fontAlgn="base">
        <a:spcBef>
          <a:spcPct val="20000"/>
        </a:spcBef>
        <a:spcAft>
          <a:spcPct val="0"/>
        </a:spcAft>
        <a:buClr>
          <a:srgbClr val="8C7B70"/>
        </a:buClr>
        <a:buSzPct val="70000"/>
        <a:buFont typeface="Wingdings" pitchFamily="2" charset="2"/>
        <a:buChar char=""/>
        <a:defRPr sz="2000" kern="1200">
          <a:solidFill>
            <a:schemeClr val="tx2"/>
          </a:solidFill>
          <a:latin typeface="+mn-lt"/>
          <a:ea typeface="ＭＳ Ｐゴシック" charset="-128"/>
          <a:cs typeface="+mn-cs"/>
        </a:defRPr>
      </a:lvl4pPr>
      <a:lvl5pPr marL="1371600" indent="-228600" algn="l" rtl="0" fontAlgn="base">
        <a:spcBef>
          <a:spcPct val="20000"/>
        </a:spcBef>
        <a:spcAft>
          <a:spcPct val="0"/>
        </a:spcAft>
        <a:buClr>
          <a:srgbClr val="8FB08C"/>
        </a:buClr>
        <a:buChar char="•"/>
        <a:defRPr kern="1200">
          <a:solidFill>
            <a:schemeClr val="tx1"/>
          </a:solidFill>
          <a:latin typeface="+mn-lt"/>
          <a:ea typeface="ＭＳ Ｐゴシック" charset="-128"/>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0.xml><?xml version="1.0" encoding="utf-8"?>
<p:sldMaster xmlns:a="http://schemas.openxmlformats.org/drawingml/2006/main" xmlns:r="http://schemas.openxmlformats.org/officeDocument/2006/relationships" xmlns:p="http://schemas.openxmlformats.org/presentationml/2006/main">
  <p:cSld>
    <p:bg>
      <p:bgPr>
        <a:solidFill>
          <a:srgbClr val="FFEEC6">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5606578-ACA3-41D9-8C65-47B677ED67F2}" type="datetimeFigureOut">
              <a:rPr lang="en-US" smtClean="0">
                <a:solidFill>
                  <a:prstClr val="black">
                    <a:tint val="75000"/>
                  </a:prstClr>
                </a:solidFill>
                <a:latin typeface="Calibri"/>
              </a:rPr>
              <a:pPr fontAlgn="auto">
                <a:spcBef>
                  <a:spcPts val="0"/>
                </a:spcBef>
                <a:spcAft>
                  <a:spcPts val="0"/>
                </a:spcAft>
              </a:pPr>
              <a:t>6/30/2011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999D128-288E-4B00-B55E-05393E043110}"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408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1.xml><?xml version="1.0" encoding="utf-8"?>
<p:sldMaster xmlns:a="http://schemas.openxmlformats.org/drawingml/2006/main" xmlns:r="http://schemas.openxmlformats.org/officeDocument/2006/relationships" xmlns:p="http://schemas.openxmlformats.org/presentationml/2006/main">
  <p:cSld>
    <p:bg>
      <p:bgPr>
        <a:solidFill>
          <a:srgbClr val="FFEEC6">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5606578-ACA3-41D9-8C65-47B677ED67F2}" type="datetimeFigureOut">
              <a:rPr lang="en-US" smtClean="0">
                <a:solidFill>
                  <a:prstClr val="black">
                    <a:tint val="75000"/>
                  </a:prstClr>
                </a:solidFill>
                <a:latin typeface="Calibri"/>
              </a:rPr>
              <a:pPr fontAlgn="auto">
                <a:spcBef>
                  <a:spcPts val="0"/>
                </a:spcBef>
                <a:spcAft>
                  <a:spcPts val="0"/>
                </a:spcAft>
              </a:pPr>
              <a:t>6/30/2011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999D128-288E-4B00-B55E-05393E043110}"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408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2.xml><?xml version="1.0" encoding="utf-8"?>
<p:sldMaster xmlns:a="http://schemas.openxmlformats.org/drawingml/2006/main" xmlns:r="http://schemas.openxmlformats.org/officeDocument/2006/relationships" xmlns:p="http://schemas.openxmlformats.org/presentationml/2006/main">
  <p:cSld>
    <p:bg>
      <p:bgPr>
        <a:solidFill>
          <a:srgbClr val="FFEEC6">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5606578-ACA3-41D9-8C65-47B677ED67F2}" type="datetimeFigureOut">
              <a:rPr lang="en-US" smtClean="0">
                <a:solidFill>
                  <a:prstClr val="black">
                    <a:tint val="75000"/>
                  </a:prstClr>
                </a:solidFill>
                <a:latin typeface="Calibri"/>
              </a:rPr>
              <a:pPr fontAlgn="auto">
                <a:spcBef>
                  <a:spcPts val="0"/>
                </a:spcBef>
                <a:spcAft>
                  <a:spcPts val="0"/>
                </a:spcAft>
              </a:pPr>
              <a:t>6/30/2011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999D128-288E-4B00-B55E-05393E043110}"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408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3.xml><?xml version="1.0" encoding="utf-8"?>
<p:sldMaster xmlns:a="http://schemas.openxmlformats.org/drawingml/2006/main" xmlns:r="http://schemas.openxmlformats.org/officeDocument/2006/relationships" xmlns:p="http://schemas.openxmlformats.org/presentationml/2006/main">
  <p:cSld>
    <p:bg>
      <p:bgPr>
        <a:solidFill>
          <a:srgbClr val="FFEEC6">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5606578-ACA3-41D9-8C65-47B677ED67F2}" type="datetimeFigureOut">
              <a:rPr lang="en-US" smtClean="0">
                <a:solidFill>
                  <a:prstClr val="black">
                    <a:tint val="75000"/>
                  </a:prstClr>
                </a:solidFill>
                <a:latin typeface="Calibri"/>
              </a:rPr>
              <a:pPr fontAlgn="auto">
                <a:spcBef>
                  <a:spcPts val="0"/>
                </a:spcBef>
                <a:spcAft>
                  <a:spcPts val="0"/>
                </a:spcAft>
              </a:pPr>
              <a:t>6/30/2011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999D128-288E-4B00-B55E-05393E043110}"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408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4.xml><?xml version="1.0" encoding="utf-8"?>
<p:sldMaster xmlns:a="http://schemas.openxmlformats.org/drawingml/2006/main" xmlns:r="http://schemas.openxmlformats.org/officeDocument/2006/relationships" xmlns:p="http://schemas.openxmlformats.org/presentationml/2006/main">
  <p:cSld>
    <p:bg>
      <p:bgPr>
        <a:solidFill>
          <a:srgbClr val="FFEEC6">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5606578-ACA3-41D9-8C65-47B677ED67F2}" type="datetimeFigureOut">
              <a:rPr lang="en-US" smtClean="0">
                <a:solidFill>
                  <a:prstClr val="black">
                    <a:tint val="75000"/>
                  </a:prstClr>
                </a:solidFill>
                <a:latin typeface="Calibri"/>
              </a:rPr>
              <a:pPr fontAlgn="auto">
                <a:spcBef>
                  <a:spcPts val="0"/>
                </a:spcBef>
                <a:spcAft>
                  <a:spcPts val="0"/>
                </a:spcAft>
              </a:pPr>
              <a:t>6/30/2011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999D128-288E-4B00-B55E-05393E043110}"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408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5.xml><?xml version="1.0" encoding="utf-8"?>
<p:sldMaster xmlns:a="http://schemas.openxmlformats.org/drawingml/2006/main" xmlns:r="http://schemas.openxmlformats.org/officeDocument/2006/relationships" xmlns:p="http://schemas.openxmlformats.org/presentationml/2006/main">
  <p:cSld>
    <p:bg>
      <p:bgPr>
        <a:solidFill>
          <a:srgbClr val="FFEEC6">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5606578-ACA3-41D9-8C65-47B677ED67F2}" type="datetimeFigureOut">
              <a:rPr lang="en-US" smtClean="0">
                <a:solidFill>
                  <a:prstClr val="black">
                    <a:tint val="75000"/>
                  </a:prstClr>
                </a:solidFill>
                <a:latin typeface="Calibri"/>
              </a:rPr>
              <a:pPr fontAlgn="auto">
                <a:spcBef>
                  <a:spcPts val="0"/>
                </a:spcBef>
                <a:spcAft>
                  <a:spcPts val="0"/>
                </a:spcAft>
              </a:pPr>
              <a:t>6/30/2011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999D128-288E-4B00-B55E-05393E043110}"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409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6.xml><?xml version="1.0" encoding="utf-8"?>
<p:sldMaster xmlns:a="http://schemas.openxmlformats.org/drawingml/2006/main" xmlns:r="http://schemas.openxmlformats.org/officeDocument/2006/relationships" xmlns:p="http://schemas.openxmlformats.org/presentationml/2006/main">
  <p:cSld>
    <p:bg>
      <p:bgPr>
        <a:solidFill>
          <a:srgbClr val="FFEEC6">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5606578-ACA3-41D9-8C65-47B677ED67F2}" type="datetimeFigureOut">
              <a:rPr lang="en-US" smtClean="0">
                <a:solidFill>
                  <a:prstClr val="black">
                    <a:tint val="75000"/>
                  </a:prstClr>
                </a:solidFill>
                <a:latin typeface="Calibri"/>
              </a:rPr>
              <a:pPr fontAlgn="auto">
                <a:spcBef>
                  <a:spcPts val="0"/>
                </a:spcBef>
                <a:spcAft>
                  <a:spcPts val="0"/>
                </a:spcAft>
              </a:pPr>
              <a:t>6/30/2011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999D128-288E-4B00-B55E-05393E043110}"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409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7.xml><?xml version="1.0" encoding="utf-8"?>
<p:sldMaster xmlns:a="http://schemas.openxmlformats.org/drawingml/2006/main" xmlns:r="http://schemas.openxmlformats.org/officeDocument/2006/relationships" xmlns:p="http://schemas.openxmlformats.org/presentationml/2006/main">
  <p:cSld>
    <p:bg>
      <p:bgPr>
        <a:solidFill>
          <a:srgbClr val="FFEEC6">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5606578-ACA3-41D9-8C65-47B677ED67F2}" type="datetimeFigureOut">
              <a:rPr lang="en-US" smtClean="0">
                <a:solidFill>
                  <a:prstClr val="black">
                    <a:tint val="75000"/>
                  </a:prstClr>
                </a:solidFill>
                <a:latin typeface="Calibri"/>
              </a:rPr>
              <a:pPr fontAlgn="auto">
                <a:spcBef>
                  <a:spcPts val="0"/>
                </a:spcBef>
                <a:spcAft>
                  <a:spcPts val="0"/>
                </a:spcAft>
              </a:pPr>
              <a:t>6/30/2011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999D128-288E-4B00-B55E-05393E043110}"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409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8.xml><?xml version="1.0" encoding="utf-8"?>
<p:sldMaster xmlns:a="http://schemas.openxmlformats.org/drawingml/2006/main" xmlns:r="http://schemas.openxmlformats.org/officeDocument/2006/relationships" xmlns:p="http://schemas.openxmlformats.org/presentationml/2006/main">
  <p:cSld>
    <p:bg>
      <p:bgPr>
        <a:solidFill>
          <a:srgbClr val="FFEEC6">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5606578-ACA3-41D9-8C65-47B677ED67F2}" type="datetimeFigureOut">
              <a:rPr lang="en-US" smtClean="0">
                <a:solidFill>
                  <a:prstClr val="black">
                    <a:tint val="75000"/>
                  </a:prstClr>
                </a:solidFill>
                <a:latin typeface="Calibri"/>
              </a:rPr>
              <a:pPr fontAlgn="auto">
                <a:spcBef>
                  <a:spcPts val="0"/>
                </a:spcBef>
                <a:spcAft>
                  <a:spcPts val="0"/>
                </a:spcAft>
              </a:pPr>
              <a:t>6/30/2011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999D128-288E-4B00-B55E-05393E043110}"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409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9.xml><?xml version="1.0" encoding="utf-8"?>
<p:sldMaster xmlns:a="http://schemas.openxmlformats.org/drawingml/2006/main" xmlns:r="http://schemas.openxmlformats.org/officeDocument/2006/relationships" xmlns:p="http://schemas.openxmlformats.org/presentationml/2006/main">
  <p:cSld>
    <p:bg>
      <p:bgPr>
        <a:solidFill>
          <a:srgbClr val="FFEEC6">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5606578-ACA3-41D9-8C65-47B677ED67F2}" type="datetimeFigureOut">
              <a:rPr lang="en-US" smtClean="0">
                <a:solidFill>
                  <a:prstClr val="black">
                    <a:tint val="75000"/>
                  </a:prstClr>
                </a:solidFill>
                <a:latin typeface="Calibri"/>
              </a:rPr>
              <a:pPr fontAlgn="auto">
                <a:spcBef>
                  <a:spcPts val="0"/>
                </a:spcBef>
                <a:spcAft>
                  <a:spcPts val="0"/>
                </a:spcAft>
              </a:pPr>
              <a:t>6/30/2011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999D128-288E-4B00-B55E-05393E043110}"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409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Rectangle 16"/>
          <p:cNvSpPr>
            <a:spLocks noChangeArrowheads="1"/>
          </p:cNvSpPr>
          <p:nvPr/>
        </p:nvSpPr>
        <p:spPr bwMode="white">
          <a:xfrm>
            <a:off x="0" y="6705600"/>
            <a:ext cx="9144000" cy="1524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10243" name="Rectangle 15"/>
          <p:cNvSpPr>
            <a:spLocks noChangeArrowheads="1"/>
          </p:cNvSpPr>
          <p:nvPr/>
        </p:nvSpPr>
        <p:spPr bwMode="white">
          <a:xfrm>
            <a:off x="0" y="0"/>
            <a:ext cx="9144000" cy="1393825"/>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10244" name="Rectangle 17"/>
          <p:cNvSpPr>
            <a:spLocks noChangeArrowheads="1"/>
          </p:cNvSpPr>
          <p:nvPr/>
        </p:nvSpPr>
        <p:spPr bwMode="white">
          <a:xfrm>
            <a:off x="0" y="0"/>
            <a:ext cx="152400" cy="68580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10245" name="Rectangle 18"/>
          <p:cNvSpPr>
            <a:spLocks noChangeArrowheads="1"/>
          </p:cNvSpPr>
          <p:nvPr/>
        </p:nvSpPr>
        <p:spPr bwMode="white">
          <a:xfrm>
            <a:off x="8991600" y="0"/>
            <a:ext cx="152400" cy="68580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457200">
              <a:defRPr/>
            </a:pPr>
            <a:endParaRPr lang="en-US" sz="1800">
              <a:solidFill>
                <a:prstClr val="black"/>
              </a:solidFill>
              <a:latin typeface="Arial" charset="0"/>
              <a:ea typeface="ＭＳ Ｐゴシック" charset="0"/>
              <a:cs typeface="Arial"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defTabSz="457200"/>
            <a:fld id="{C3DC159D-FC8A-43AA-880A-4A07148B4BBE}" type="datetimeFigureOut">
              <a:rPr lang="en-US" smtClean="0">
                <a:latin typeface="Arial" pitchFamily="34" charset="0"/>
                <a:ea typeface="ＭＳ Ｐゴシック" charset="-128"/>
              </a:rPr>
              <a:pPr defTabSz="457200"/>
              <a:t>6/30/2011</a:t>
            </a:fld>
            <a:endParaRPr lang="en-US" smtClean="0">
              <a:latin typeface="Arial" pitchFamily="34" charset="0"/>
              <a:ea typeface="ＭＳ Ｐゴシック" charset="-128"/>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latinLnBrk="0" hangingPunct="1">
              <a:defRPr kumimoji="0" sz="1200">
                <a:solidFill>
                  <a:srgbClr val="FFFFFF"/>
                </a:solidFill>
                <a:latin typeface="Arial" charset="0"/>
                <a:ea typeface="ＭＳ Ｐゴシック" charset="0"/>
                <a:cs typeface="Arial" charset="0"/>
              </a:defRPr>
            </a:lvl1pPr>
          </a:lstStyle>
          <a:p>
            <a:pPr defTabSz="457200">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457200">
              <a:defRPr/>
            </a:pPr>
            <a:endParaRPr lang="en-US" sz="1800" dirty="0">
              <a:solidFill>
                <a:prstClr val="black"/>
              </a:solidFill>
              <a:latin typeface="Arial" charset="0"/>
              <a:ea typeface="ＭＳ Ｐゴシック" charset="0"/>
              <a:cs typeface="Arial"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457200">
              <a:defRPr/>
            </a:pPr>
            <a:endParaRPr lang="en-US" sz="1800">
              <a:solidFill>
                <a:prstClr val="black"/>
              </a:solidFill>
              <a:latin typeface="Arial" charset="0"/>
              <a:ea typeface="ＭＳ Ｐゴシック" charset="0"/>
              <a:cs typeface="Arial"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defRPr>
            </a:lvl1pPr>
          </a:lstStyle>
          <a:p>
            <a:pPr defTabSz="457200"/>
            <a:fld id="{88E5154F-0EF1-4540-9740-FC8D9D195D0C}" type="slidenum">
              <a:rPr lang="en-US" smtClean="0">
                <a:latin typeface="Arial" pitchFamily="34" charset="0"/>
                <a:ea typeface="ＭＳ Ｐゴシック" charset="-128"/>
              </a:rPr>
              <a:pPr defTabSz="457200"/>
              <a:t>‹#›</a:t>
            </a:fld>
            <a:endParaRPr lang="en-US" smtClean="0">
              <a:latin typeface="Arial" pitchFamily="34" charset="0"/>
              <a:ea typeface="ＭＳ Ｐゴシック" charset="-128"/>
            </a:endParaRPr>
          </a:p>
        </p:txBody>
      </p:sp>
      <p:sp>
        <p:nvSpPr>
          <p:cNvPr id="10254" name="Title Placeholder 21"/>
          <p:cNvSpPr>
            <a:spLocks noGrp="1"/>
          </p:cNvSpPr>
          <p:nvPr>
            <p:ph type="title"/>
          </p:nvPr>
        </p:nvSpPr>
        <p:spPr bwMode="auto">
          <a:xfrm>
            <a:off x="301625" y="228600"/>
            <a:ext cx="8534400" cy="7588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55"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95" r:id="rId1"/>
  </p:sldLayoutIdLst>
  <p:txStyles>
    <p:titleStyle>
      <a:lvl1pPr algn="ctr" rtl="0" fontAlgn="base">
        <a:spcBef>
          <a:spcPct val="0"/>
        </a:spcBef>
        <a:spcAft>
          <a:spcPct val="0"/>
        </a:spcAft>
        <a:defRPr sz="3300" kern="1200">
          <a:solidFill>
            <a:srgbClr val="7B9899"/>
          </a:solidFill>
          <a:latin typeface="+mj-lt"/>
          <a:ea typeface="ＭＳ Ｐゴシック" charset="-128"/>
          <a:cs typeface="+mj-cs"/>
        </a:defRPr>
      </a:lvl1pPr>
      <a:lvl2pPr algn="ctr" rtl="0" fontAlgn="base">
        <a:spcBef>
          <a:spcPct val="0"/>
        </a:spcBef>
        <a:spcAft>
          <a:spcPct val="0"/>
        </a:spcAft>
        <a:defRPr sz="3300">
          <a:solidFill>
            <a:srgbClr val="7B9899"/>
          </a:solidFill>
          <a:latin typeface="Georgia" pitchFamily="18" charset="0"/>
          <a:ea typeface="ＭＳ Ｐゴシック" charset="-128"/>
        </a:defRPr>
      </a:lvl2pPr>
      <a:lvl3pPr algn="ctr" rtl="0" fontAlgn="base">
        <a:spcBef>
          <a:spcPct val="0"/>
        </a:spcBef>
        <a:spcAft>
          <a:spcPct val="0"/>
        </a:spcAft>
        <a:defRPr sz="3300">
          <a:solidFill>
            <a:srgbClr val="7B9899"/>
          </a:solidFill>
          <a:latin typeface="Georgia" pitchFamily="18" charset="0"/>
          <a:ea typeface="ＭＳ Ｐゴシック" charset="-128"/>
        </a:defRPr>
      </a:lvl3pPr>
      <a:lvl4pPr algn="ctr" rtl="0" fontAlgn="base">
        <a:spcBef>
          <a:spcPct val="0"/>
        </a:spcBef>
        <a:spcAft>
          <a:spcPct val="0"/>
        </a:spcAft>
        <a:defRPr sz="3300">
          <a:solidFill>
            <a:srgbClr val="7B9899"/>
          </a:solidFill>
          <a:latin typeface="Georgia" pitchFamily="18" charset="0"/>
          <a:ea typeface="ＭＳ Ｐゴシック" charset="-128"/>
        </a:defRPr>
      </a:lvl4pPr>
      <a:lvl5pPr algn="ctr" rtl="0" fontAlgn="base">
        <a:spcBef>
          <a:spcPct val="0"/>
        </a:spcBef>
        <a:spcAft>
          <a:spcPct val="0"/>
        </a:spcAft>
        <a:defRPr sz="3300">
          <a:solidFill>
            <a:srgbClr val="7B9899"/>
          </a:solidFill>
          <a:latin typeface="Georgia" pitchFamily="18" charset="0"/>
          <a:ea typeface="ＭＳ Ｐゴシック" charset="-128"/>
        </a:defRPr>
      </a:lvl5pPr>
      <a:lvl6pPr marL="457200" algn="ctr" rtl="0" fontAlgn="base">
        <a:spcBef>
          <a:spcPct val="0"/>
        </a:spcBef>
        <a:spcAft>
          <a:spcPct val="0"/>
        </a:spcAft>
        <a:defRPr sz="3300">
          <a:solidFill>
            <a:srgbClr val="7B9899"/>
          </a:solidFill>
          <a:latin typeface="Georgia" pitchFamily="18" charset="0"/>
          <a:ea typeface="ＭＳ Ｐゴシック" charset="-128"/>
        </a:defRPr>
      </a:lvl6pPr>
      <a:lvl7pPr marL="914400" algn="ctr" rtl="0" fontAlgn="base">
        <a:spcBef>
          <a:spcPct val="0"/>
        </a:spcBef>
        <a:spcAft>
          <a:spcPct val="0"/>
        </a:spcAft>
        <a:defRPr sz="3300">
          <a:solidFill>
            <a:srgbClr val="7B9899"/>
          </a:solidFill>
          <a:latin typeface="Georgia" pitchFamily="18" charset="0"/>
          <a:ea typeface="ＭＳ Ｐゴシック" charset="-128"/>
        </a:defRPr>
      </a:lvl7pPr>
      <a:lvl8pPr marL="1371600" algn="ctr" rtl="0" fontAlgn="base">
        <a:spcBef>
          <a:spcPct val="0"/>
        </a:spcBef>
        <a:spcAft>
          <a:spcPct val="0"/>
        </a:spcAft>
        <a:defRPr sz="3300">
          <a:solidFill>
            <a:srgbClr val="7B9899"/>
          </a:solidFill>
          <a:latin typeface="Georgia" pitchFamily="18" charset="0"/>
          <a:ea typeface="ＭＳ Ｐゴシック" charset="-128"/>
        </a:defRPr>
      </a:lvl8pPr>
      <a:lvl9pPr marL="1828800" algn="ctr" rtl="0" fontAlgn="base">
        <a:spcBef>
          <a:spcPct val="0"/>
        </a:spcBef>
        <a:spcAft>
          <a:spcPct val="0"/>
        </a:spcAft>
        <a:defRPr sz="3300">
          <a:solidFill>
            <a:srgbClr val="7B9899"/>
          </a:solidFill>
          <a:latin typeface="Georgia" pitchFamily="18" charset="0"/>
          <a:ea typeface="ＭＳ Ｐゴシック" charset="-128"/>
        </a:defRPr>
      </a:lvl9pPr>
    </p:titleStyle>
    <p:bodyStyle>
      <a:lvl1pPr marL="273050" indent="-273050" algn="l" rtl="0" fontAlgn="base">
        <a:spcBef>
          <a:spcPct val="20000"/>
        </a:spcBef>
        <a:spcAft>
          <a:spcPct val="0"/>
        </a:spcAft>
        <a:buClr>
          <a:schemeClr val="accent1"/>
        </a:buClr>
        <a:buSzPct val="85000"/>
        <a:buFont typeface="Wingdings 2" pitchFamily="18" charset="2"/>
        <a:buChar char=""/>
        <a:defRPr sz="2700" kern="1200">
          <a:solidFill>
            <a:schemeClr val="tx1"/>
          </a:solidFill>
          <a:latin typeface="+mn-lt"/>
          <a:ea typeface="ＭＳ Ｐゴシック" charset="-128"/>
          <a:cs typeface="+mn-cs"/>
        </a:defRPr>
      </a:lvl1pPr>
      <a:lvl2pPr marL="547688" indent="-273050" algn="l" rtl="0" fontAlgn="base">
        <a:spcBef>
          <a:spcPct val="20000"/>
        </a:spcBef>
        <a:spcAft>
          <a:spcPct val="0"/>
        </a:spcAft>
        <a:buClr>
          <a:schemeClr val="accent2"/>
        </a:buClr>
        <a:buSzPct val="70000"/>
        <a:buFont typeface="Wingdings" pitchFamily="2" charset="2"/>
        <a:buChar char=""/>
        <a:defRPr sz="2200" kern="1200">
          <a:solidFill>
            <a:schemeClr val="tx2"/>
          </a:solidFill>
          <a:latin typeface="+mn-lt"/>
          <a:ea typeface="ＭＳ Ｐゴシック" charset="-128"/>
          <a:cs typeface="+mn-cs"/>
        </a:defRPr>
      </a:lvl2pPr>
      <a:lvl3pPr marL="822325" indent="-228600" algn="l" rtl="0" fontAlgn="base">
        <a:spcBef>
          <a:spcPct val="20000"/>
        </a:spcBef>
        <a:spcAft>
          <a:spcPct val="0"/>
        </a:spcAft>
        <a:buClr>
          <a:srgbClr val="8CADAE"/>
        </a:buClr>
        <a:buSzPct val="75000"/>
        <a:buFont typeface="Wingdings 2" pitchFamily="18" charset="2"/>
        <a:buChar char=""/>
        <a:defRPr sz="2000" kern="1200">
          <a:solidFill>
            <a:schemeClr val="tx1"/>
          </a:solidFill>
          <a:latin typeface="+mn-lt"/>
          <a:ea typeface="ＭＳ Ｐゴシック" charset="-128"/>
          <a:cs typeface="+mn-cs"/>
        </a:defRPr>
      </a:lvl3pPr>
      <a:lvl4pPr marL="1096963" indent="-228600" algn="l" rtl="0" fontAlgn="base">
        <a:spcBef>
          <a:spcPct val="20000"/>
        </a:spcBef>
        <a:spcAft>
          <a:spcPct val="0"/>
        </a:spcAft>
        <a:buClr>
          <a:srgbClr val="8C7B70"/>
        </a:buClr>
        <a:buSzPct val="70000"/>
        <a:buFont typeface="Wingdings" pitchFamily="2" charset="2"/>
        <a:buChar char=""/>
        <a:defRPr sz="2000" kern="1200">
          <a:solidFill>
            <a:schemeClr val="tx2"/>
          </a:solidFill>
          <a:latin typeface="+mn-lt"/>
          <a:ea typeface="ＭＳ Ｐゴシック" charset="-128"/>
          <a:cs typeface="+mn-cs"/>
        </a:defRPr>
      </a:lvl4pPr>
      <a:lvl5pPr marL="1371600" indent="-228600" algn="l" rtl="0" fontAlgn="base">
        <a:spcBef>
          <a:spcPct val="20000"/>
        </a:spcBef>
        <a:spcAft>
          <a:spcPct val="0"/>
        </a:spcAft>
        <a:buClr>
          <a:srgbClr val="8FB08C"/>
        </a:buClr>
        <a:buChar char="•"/>
        <a:defRPr kern="1200">
          <a:solidFill>
            <a:schemeClr val="tx1"/>
          </a:solidFill>
          <a:latin typeface="+mn-lt"/>
          <a:ea typeface="ＭＳ Ｐゴシック" charset="-128"/>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80.xml><?xml version="1.0" encoding="utf-8"?>
<p:sldMaster xmlns:a="http://schemas.openxmlformats.org/drawingml/2006/main" xmlns:r="http://schemas.openxmlformats.org/officeDocument/2006/relationships" xmlns:p="http://schemas.openxmlformats.org/presentationml/2006/main">
  <p:cSld>
    <p:bg>
      <p:bgPr>
        <a:solidFill>
          <a:srgbClr val="FFEEC6">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5606578-ACA3-41D9-8C65-47B677ED67F2}" type="datetimeFigureOut">
              <a:rPr lang="en-US" smtClean="0">
                <a:solidFill>
                  <a:prstClr val="black">
                    <a:tint val="75000"/>
                  </a:prstClr>
                </a:solidFill>
                <a:latin typeface="Calibri"/>
              </a:rPr>
              <a:pPr fontAlgn="auto">
                <a:spcBef>
                  <a:spcPts val="0"/>
                </a:spcBef>
                <a:spcAft>
                  <a:spcPts val="0"/>
                </a:spcAft>
              </a:pPr>
              <a:t>6/30/2011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999D128-288E-4B00-B55E-05393E043110}"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410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1.xml><?xml version="1.0" encoding="utf-8"?>
<p:sldMaster xmlns:a="http://schemas.openxmlformats.org/drawingml/2006/main" xmlns:r="http://schemas.openxmlformats.org/officeDocument/2006/relationships" xmlns:p="http://schemas.openxmlformats.org/presentationml/2006/main">
  <p:cSld>
    <p:bg>
      <p:bgPr>
        <a:solidFill>
          <a:srgbClr val="FFEEC6">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5606578-ACA3-41D9-8C65-47B677ED67F2}" type="datetimeFigureOut">
              <a:rPr lang="en-US" smtClean="0">
                <a:solidFill>
                  <a:prstClr val="black">
                    <a:tint val="75000"/>
                  </a:prstClr>
                </a:solidFill>
                <a:latin typeface="Calibri"/>
              </a:rPr>
              <a:pPr fontAlgn="auto">
                <a:spcBef>
                  <a:spcPts val="0"/>
                </a:spcBef>
                <a:spcAft>
                  <a:spcPts val="0"/>
                </a:spcAft>
              </a:pPr>
              <a:t>6/30/2011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999D128-288E-4B00-B55E-05393E043110}"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410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2.xml><?xml version="1.0" encoding="utf-8"?>
<p:sldMaster xmlns:a="http://schemas.openxmlformats.org/drawingml/2006/main" xmlns:r="http://schemas.openxmlformats.org/officeDocument/2006/relationships" xmlns:p="http://schemas.openxmlformats.org/presentationml/2006/main">
  <p:cSld>
    <p:bg>
      <p:bgPr>
        <a:solidFill>
          <a:srgbClr val="FFEEC6">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5606578-ACA3-41D9-8C65-47B677ED67F2}" type="datetimeFigureOut">
              <a:rPr lang="en-US" smtClean="0">
                <a:solidFill>
                  <a:prstClr val="black">
                    <a:tint val="75000"/>
                  </a:prstClr>
                </a:solidFill>
                <a:latin typeface="Calibri"/>
              </a:rPr>
              <a:pPr fontAlgn="auto">
                <a:spcBef>
                  <a:spcPts val="0"/>
                </a:spcBef>
                <a:spcAft>
                  <a:spcPts val="0"/>
                </a:spcAft>
              </a:pPr>
              <a:t>6/30/2011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999D128-288E-4B00-B55E-05393E043110}"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410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3.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81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latin typeface="Arial" charset="0"/>
            </a:endParaRPr>
          </a:p>
        </p:txBody>
      </p:sp>
      <p:sp>
        <p:nvSpPr>
          <p:cNvPr id="481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Arial" charset="0"/>
            </a:endParaRPr>
          </a:p>
        </p:txBody>
      </p:sp>
      <p:sp>
        <p:nvSpPr>
          <p:cNvPr id="481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66C51E6-E487-4925-A898-BF19BB67FADA}" type="slidenum">
              <a:rPr lang="en-US">
                <a:solidFill>
                  <a:srgbClr val="000000"/>
                </a:solidFill>
                <a:latin typeface="Arial" charset="0"/>
              </a:rPr>
              <a:pPr>
                <a:defRPr/>
              </a:pPr>
              <a:t>‹#›</a:t>
            </a:fld>
            <a:endParaRPr lang="en-US">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410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4.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81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latin typeface="Arial" charset="0"/>
            </a:endParaRPr>
          </a:p>
        </p:txBody>
      </p:sp>
      <p:sp>
        <p:nvSpPr>
          <p:cNvPr id="481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Arial" charset="0"/>
            </a:endParaRPr>
          </a:p>
        </p:txBody>
      </p:sp>
      <p:sp>
        <p:nvSpPr>
          <p:cNvPr id="481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66C51E6-E487-4925-A898-BF19BB67FADA}" type="slidenum">
              <a:rPr lang="en-US">
                <a:solidFill>
                  <a:srgbClr val="000000"/>
                </a:solidFill>
                <a:latin typeface="Arial" charset="0"/>
              </a:rPr>
              <a:pPr>
                <a:defRPr/>
              </a:pPr>
              <a:t>‹#›</a:t>
            </a:fld>
            <a:endParaRPr lang="en-US">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410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5.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81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latin typeface="Arial" charset="0"/>
            </a:endParaRPr>
          </a:p>
        </p:txBody>
      </p:sp>
      <p:sp>
        <p:nvSpPr>
          <p:cNvPr id="481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Arial" charset="0"/>
            </a:endParaRPr>
          </a:p>
        </p:txBody>
      </p:sp>
      <p:sp>
        <p:nvSpPr>
          <p:cNvPr id="481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66C51E6-E487-4925-A898-BF19BB67FADA}" type="slidenum">
              <a:rPr lang="en-US">
                <a:solidFill>
                  <a:srgbClr val="000000"/>
                </a:solidFill>
                <a:latin typeface="Arial" charset="0"/>
              </a:rPr>
              <a:pPr>
                <a:defRPr/>
              </a:pPr>
              <a:t>‹#›</a:t>
            </a:fld>
            <a:endParaRPr lang="en-US">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411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6.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81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latin typeface="Arial" charset="0"/>
            </a:endParaRPr>
          </a:p>
        </p:txBody>
      </p:sp>
      <p:sp>
        <p:nvSpPr>
          <p:cNvPr id="481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Arial" charset="0"/>
            </a:endParaRPr>
          </a:p>
        </p:txBody>
      </p:sp>
      <p:sp>
        <p:nvSpPr>
          <p:cNvPr id="481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66C51E6-E487-4925-A898-BF19BB67FADA}" type="slidenum">
              <a:rPr lang="en-US">
                <a:solidFill>
                  <a:srgbClr val="000000"/>
                </a:solidFill>
                <a:latin typeface="Arial" charset="0"/>
              </a:rPr>
              <a:pPr>
                <a:defRPr/>
              </a:pPr>
              <a:t>‹#›</a:t>
            </a:fld>
            <a:endParaRPr lang="en-US">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411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7.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81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latin typeface="Arial" charset="0"/>
            </a:endParaRPr>
          </a:p>
        </p:txBody>
      </p:sp>
      <p:sp>
        <p:nvSpPr>
          <p:cNvPr id="481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Arial" charset="0"/>
            </a:endParaRPr>
          </a:p>
        </p:txBody>
      </p:sp>
      <p:sp>
        <p:nvSpPr>
          <p:cNvPr id="481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66C51E6-E487-4925-A898-BF19BB67FADA}" type="slidenum">
              <a:rPr lang="en-US">
                <a:solidFill>
                  <a:srgbClr val="000000"/>
                </a:solidFill>
                <a:latin typeface="Arial" charset="0"/>
              </a:rPr>
              <a:pPr>
                <a:defRPr/>
              </a:pPr>
              <a:t>‹#›</a:t>
            </a:fld>
            <a:endParaRPr lang="en-US">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411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8.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81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latin typeface="Arial" charset="0"/>
            </a:endParaRPr>
          </a:p>
        </p:txBody>
      </p:sp>
      <p:sp>
        <p:nvSpPr>
          <p:cNvPr id="481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Arial" charset="0"/>
            </a:endParaRPr>
          </a:p>
        </p:txBody>
      </p:sp>
      <p:sp>
        <p:nvSpPr>
          <p:cNvPr id="481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66C51E6-E487-4925-A898-BF19BB67FADA}" type="slidenum">
              <a:rPr lang="en-US">
                <a:solidFill>
                  <a:srgbClr val="000000"/>
                </a:solidFill>
                <a:latin typeface="Arial" charset="0"/>
              </a:rPr>
              <a:pPr>
                <a:defRPr/>
              </a:pPr>
              <a:t>‹#›</a:t>
            </a:fld>
            <a:endParaRPr lang="en-US">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411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9.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81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latin typeface="Arial" charset="0"/>
            </a:endParaRPr>
          </a:p>
        </p:txBody>
      </p:sp>
      <p:sp>
        <p:nvSpPr>
          <p:cNvPr id="481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Arial" charset="0"/>
            </a:endParaRPr>
          </a:p>
        </p:txBody>
      </p:sp>
      <p:sp>
        <p:nvSpPr>
          <p:cNvPr id="481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66C51E6-E487-4925-A898-BF19BB67FADA}" type="slidenum">
              <a:rPr lang="en-US">
                <a:solidFill>
                  <a:srgbClr val="000000"/>
                </a:solidFill>
                <a:latin typeface="Arial" charset="0"/>
              </a:rPr>
              <a:pPr>
                <a:defRPr/>
              </a:pPr>
              <a:t>‹#›</a:t>
            </a:fld>
            <a:endParaRPr lang="en-US">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411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Rectangle 16"/>
          <p:cNvSpPr>
            <a:spLocks noChangeArrowheads="1"/>
          </p:cNvSpPr>
          <p:nvPr/>
        </p:nvSpPr>
        <p:spPr bwMode="white">
          <a:xfrm>
            <a:off x="0" y="6705600"/>
            <a:ext cx="9144000" cy="1524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10243" name="Rectangle 15"/>
          <p:cNvSpPr>
            <a:spLocks noChangeArrowheads="1"/>
          </p:cNvSpPr>
          <p:nvPr/>
        </p:nvSpPr>
        <p:spPr bwMode="white">
          <a:xfrm>
            <a:off x="0" y="0"/>
            <a:ext cx="9144000" cy="1393825"/>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10244" name="Rectangle 17"/>
          <p:cNvSpPr>
            <a:spLocks noChangeArrowheads="1"/>
          </p:cNvSpPr>
          <p:nvPr/>
        </p:nvSpPr>
        <p:spPr bwMode="white">
          <a:xfrm>
            <a:off x="0" y="0"/>
            <a:ext cx="152400" cy="68580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10245" name="Rectangle 18"/>
          <p:cNvSpPr>
            <a:spLocks noChangeArrowheads="1"/>
          </p:cNvSpPr>
          <p:nvPr/>
        </p:nvSpPr>
        <p:spPr bwMode="white">
          <a:xfrm>
            <a:off x="8991600" y="0"/>
            <a:ext cx="152400" cy="68580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457200">
              <a:defRPr/>
            </a:pPr>
            <a:endParaRPr lang="en-US" sz="1800">
              <a:solidFill>
                <a:prstClr val="black"/>
              </a:solidFill>
              <a:latin typeface="Arial" charset="0"/>
              <a:ea typeface="ＭＳ Ｐゴシック" charset="0"/>
              <a:cs typeface="Arial"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defTabSz="457200"/>
            <a:fld id="{C3DC159D-FC8A-43AA-880A-4A07148B4BBE}" type="datetimeFigureOut">
              <a:rPr lang="en-US" smtClean="0">
                <a:latin typeface="Arial" pitchFamily="34" charset="0"/>
                <a:ea typeface="ＭＳ Ｐゴシック" charset="-128"/>
              </a:rPr>
              <a:pPr defTabSz="457200"/>
              <a:t>6/30/2011</a:t>
            </a:fld>
            <a:endParaRPr lang="en-US" smtClean="0">
              <a:latin typeface="Arial" pitchFamily="34" charset="0"/>
              <a:ea typeface="ＭＳ Ｐゴシック" charset="-128"/>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latinLnBrk="0" hangingPunct="1">
              <a:defRPr kumimoji="0" sz="1200">
                <a:solidFill>
                  <a:srgbClr val="FFFFFF"/>
                </a:solidFill>
                <a:latin typeface="Arial" charset="0"/>
                <a:ea typeface="ＭＳ Ｐゴシック" charset="0"/>
                <a:cs typeface="Arial" charset="0"/>
              </a:defRPr>
            </a:lvl1pPr>
          </a:lstStyle>
          <a:p>
            <a:pPr defTabSz="457200">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457200">
              <a:defRPr/>
            </a:pPr>
            <a:endParaRPr lang="en-US" sz="1800" dirty="0">
              <a:solidFill>
                <a:prstClr val="black"/>
              </a:solidFill>
              <a:latin typeface="Arial" charset="0"/>
              <a:ea typeface="ＭＳ Ｐゴシック" charset="0"/>
              <a:cs typeface="Arial"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457200">
              <a:defRPr/>
            </a:pPr>
            <a:endParaRPr lang="en-US" sz="1800">
              <a:solidFill>
                <a:prstClr val="black"/>
              </a:solidFill>
              <a:latin typeface="Arial" charset="0"/>
              <a:ea typeface="ＭＳ Ｐゴシック" charset="0"/>
              <a:cs typeface="Arial"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defRPr>
            </a:lvl1pPr>
          </a:lstStyle>
          <a:p>
            <a:pPr defTabSz="457200"/>
            <a:fld id="{88E5154F-0EF1-4540-9740-FC8D9D195D0C}" type="slidenum">
              <a:rPr lang="en-US" smtClean="0">
                <a:latin typeface="Arial" pitchFamily="34" charset="0"/>
                <a:ea typeface="ＭＳ Ｐゴシック" charset="-128"/>
              </a:rPr>
              <a:pPr defTabSz="457200"/>
              <a:t>‹#›</a:t>
            </a:fld>
            <a:endParaRPr lang="en-US" smtClean="0">
              <a:latin typeface="Arial" pitchFamily="34" charset="0"/>
              <a:ea typeface="ＭＳ Ｐゴシック" charset="-128"/>
            </a:endParaRPr>
          </a:p>
        </p:txBody>
      </p:sp>
      <p:sp>
        <p:nvSpPr>
          <p:cNvPr id="10254" name="Title Placeholder 21"/>
          <p:cNvSpPr>
            <a:spLocks noGrp="1"/>
          </p:cNvSpPr>
          <p:nvPr>
            <p:ph type="title"/>
          </p:nvPr>
        </p:nvSpPr>
        <p:spPr bwMode="auto">
          <a:xfrm>
            <a:off x="301625" y="228600"/>
            <a:ext cx="8534400" cy="7588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55"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97" r:id="rId1"/>
  </p:sldLayoutIdLst>
  <p:txStyles>
    <p:titleStyle>
      <a:lvl1pPr algn="ctr" rtl="0" fontAlgn="base">
        <a:spcBef>
          <a:spcPct val="0"/>
        </a:spcBef>
        <a:spcAft>
          <a:spcPct val="0"/>
        </a:spcAft>
        <a:defRPr sz="3300" kern="1200">
          <a:solidFill>
            <a:srgbClr val="7B9899"/>
          </a:solidFill>
          <a:latin typeface="+mj-lt"/>
          <a:ea typeface="ＭＳ Ｐゴシック" charset="-128"/>
          <a:cs typeface="+mj-cs"/>
        </a:defRPr>
      </a:lvl1pPr>
      <a:lvl2pPr algn="ctr" rtl="0" fontAlgn="base">
        <a:spcBef>
          <a:spcPct val="0"/>
        </a:spcBef>
        <a:spcAft>
          <a:spcPct val="0"/>
        </a:spcAft>
        <a:defRPr sz="3300">
          <a:solidFill>
            <a:srgbClr val="7B9899"/>
          </a:solidFill>
          <a:latin typeface="Georgia" pitchFamily="18" charset="0"/>
          <a:ea typeface="ＭＳ Ｐゴシック" charset="-128"/>
        </a:defRPr>
      </a:lvl2pPr>
      <a:lvl3pPr algn="ctr" rtl="0" fontAlgn="base">
        <a:spcBef>
          <a:spcPct val="0"/>
        </a:spcBef>
        <a:spcAft>
          <a:spcPct val="0"/>
        </a:spcAft>
        <a:defRPr sz="3300">
          <a:solidFill>
            <a:srgbClr val="7B9899"/>
          </a:solidFill>
          <a:latin typeface="Georgia" pitchFamily="18" charset="0"/>
          <a:ea typeface="ＭＳ Ｐゴシック" charset="-128"/>
        </a:defRPr>
      </a:lvl3pPr>
      <a:lvl4pPr algn="ctr" rtl="0" fontAlgn="base">
        <a:spcBef>
          <a:spcPct val="0"/>
        </a:spcBef>
        <a:spcAft>
          <a:spcPct val="0"/>
        </a:spcAft>
        <a:defRPr sz="3300">
          <a:solidFill>
            <a:srgbClr val="7B9899"/>
          </a:solidFill>
          <a:latin typeface="Georgia" pitchFamily="18" charset="0"/>
          <a:ea typeface="ＭＳ Ｐゴシック" charset="-128"/>
        </a:defRPr>
      </a:lvl4pPr>
      <a:lvl5pPr algn="ctr" rtl="0" fontAlgn="base">
        <a:spcBef>
          <a:spcPct val="0"/>
        </a:spcBef>
        <a:spcAft>
          <a:spcPct val="0"/>
        </a:spcAft>
        <a:defRPr sz="3300">
          <a:solidFill>
            <a:srgbClr val="7B9899"/>
          </a:solidFill>
          <a:latin typeface="Georgia" pitchFamily="18" charset="0"/>
          <a:ea typeface="ＭＳ Ｐゴシック" charset="-128"/>
        </a:defRPr>
      </a:lvl5pPr>
      <a:lvl6pPr marL="457200" algn="ctr" rtl="0" fontAlgn="base">
        <a:spcBef>
          <a:spcPct val="0"/>
        </a:spcBef>
        <a:spcAft>
          <a:spcPct val="0"/>
        </a:spcAft>
        <a:defRPr sz="3300">
          <a:solidFill>
            <a:srgbClr val="7B9899"/>
          </a:solidFill>
          <a:latin typeface="Georgia" pitchFamily="18" charset="0"/>
          <a:ea typeface="ＭＳ Ｐゴシック" charset="-128"/>
        </a:defRPr>
      </a:lvl6pPr>
      <a:lvl7pPr marL="914400" algn="ctr" rtl="0" fontAlgn="base">
        <a:spcBef>
          <a:spcPct val="0"/>
        </a:spcBef>
        <a:spcAft>
          <a:spcPct val="0"/>
        </a:spcAft>
        <a:defRPr sz="3300">
          <a:solidFill>
            <a:srgbClr val="7B9899"/>
          </a:solidFill>
          <a:latin typeface="Georgia" pitchFamily="18" charset="0"/>
          <a:ea typeface="ＭＳ Ｐゴシック" charset="-128"/>
        </a:defRPr>
      </a:lvl7pPr>
      <a:lvl8pPr marL="1371600" algn="ctr" rtl="0" fontAlgn="base">
        <a:spcBef>
          <a:spcPct val="0"/>
        </a:spcBef>
        <a:spcAft>
          <a:spcPct val="0"/>
        </a:spcAft>
        <a:defRPr sz="3300">
          <a:solidFill>
            <a:srgbClr val="7B9899"/>
          </a:solidFill>
          <a:latin typeface="Georgia" pitchFamily="18" charset="0"/>
          <a:ea typeface="ＭＳ Ｐゴシック" charset="-128"/>
        </a:defRPr>
      </a:lvl8pPr>
      <a:lvl9pPr marL="1828800" algn="ctr" rtl="0" fontAlgn="base">
        <a:spcBef>
          <a:spcPct val="0"/>
        </a:spcBef>
        <a:spcAft>
          <a:spcPct val="0"/>
        </a:spcAft>
        <a:defRPr sz="3300">
          <a:solidFill>
            <a:srgbClr val="7B9899"/>
          </a:solidFill>
          <a:latin typeface="Georgia" pitchFamily="18" charset="0"/>
          <a:ea typeface="ＭＳ Ｐゴシック" charset="-128"/>
        </a:defRPr>
      </a:lvl9pPr>
    </p:titleStyle>
    <p:bodyStyle>
      <a:lvl1pPr marL="273050" indent="-273050" algn="l" rtl="0" fontAlgn="base">
        <a:spcBef>
          <a:spcPct val="20000"/>
        </a:spcBef>
        <a:spcAft>
          <a:spcPct val="0"/>
        </a:spcAft>
        <a:buClr>
          <a:schemeClr val="accent1"/>
        </a:buClr>
        <a:buSzPct val="85000"/>
        <a:buFont typeface="Wingdings 2" pitchFamily="18" charset="2"/>
        <a:buChar char=""/>
        <a:defRPr sz="2700" kern="1200">
          <a:solidFill>
            <a:schemeClr val="tx1"/>
          </a:solidFill>
          <a:latin typeface="+mn-lt"/>
          <a:ea typeface="ＭＳ Ｐゴシック" charset="-128"/>
          <a:cs typeface="+mn-cs"/>
        </a:defRPr>
      </a:lvl1pPr>
      <a:lvl2pPr marL="547688" indent="-273050" algn="l" rtl="0" fontAlgn="base">
        <a:spcBef>
          <a:spcPct val="20000"/>
        </a:spcBef>
        <a:spcAft>
          <a:spcPct val="0"/>
        </a:spcAft>
        <a:buClr>
          <a:schemeClr val="accent2"/>
        </a:buClr>
        <a:buSzPct val="70000"/>
        <a:buFont typeface="Wingdings" pitchFamily="2" charset="2"/>
        <a:buChar char=""/>
        <a:defRPr sz="2200" kern="1200">
          <a:solidFill>
            <a:schemeClr val="tx2"/>
          </a:solidFill>
          <a:latin typeface="+mn-lt"/>
          <a:ea typeface="ＭＳ Ｐゴシック" charset="-128"/>
          <a:cs typeface="+mn-cs"/>
        </a:defRPr>
      </a:lvl2pPr>
      <a:lvl3pPr marL="822325" indent="-228600" algn="l" rtl="0" fontAlgn="base">
        <a:spcBef>
          <a:spcPct val="20000"/>
        </a:spcBef>
        <a:spcAft>
          <a:spcPct val="0"/>
        </a:spcAft>
        <a:buClr>
          <a:srgbClr val="8CADAE"/>
        </a:buClr>
        <a:buSzPct val="75000"/>
        <a:buFont typeface="Wingdings 2" pitchFamily="18" charset="2"/>
        <a:buChar char=""/>
        <a:defRPr sz="2000" kern="1200">
          <a:solidFill>
            <a:schemeClr val="tx1"/>
          </a:solidFill>
          <a:latin typeface="+mn-lt"/>
          <a:ea typeface="ＭＳ Ｐゴシック" charset="-128"/>
          <a:cs typeface="+mn-cs"/>
        </a:defRPr>
      </a:lvl3pPr>
      <a:lvl4pPr marL="1096963" indent="-228600" algn="l" rtl="0" fontAlgn="base">
        <a:spcBef>
          <a:spcPct val="20000"/>
        </a:spcBef>
        <a:spcAft>
          <a:spcPct val="0"/>
        </a:spcAft>
        <a:buClr>
          <a:srgbClr val="8C7B70"/>
        </a:buClr>
        <a:buSzPct val="70000"/>
        <a:buFont typeface="Wingdings" pitchFamily="2" charset="2"/>
        <a:buChar char=""/>
        <a:defRPr sz="2000" kern="1200">
          <a:solidFill>
            <a:schemeClr val="tx2"/>
          </a:solidFill>
          <a:latin typeface="+mn-lt"/>
          <a:ea typeface="ＭＳ Ｐゴシック" charset="-128"/>
          <a:cs typeface="+mn-cs"/>
        </a:defRPr>
      </a:lvl4pPr>
      <a:lvl5pPr marL="1371600" indent="-228600" algn="l" rtl="0" fontAlgn="base">
        <a:spcBef>
          <a:spcPct val="20000"/>
        </a:spcBef>
        <a:spcAft>
          <a:spcPct val="0"/>
        </a:spcAft>
        <a:buClr>
          <a:srgbClr val="8FB08C"/>
        </a:buClr>
        <a:buChar char="•"/>
        <a:defRPr kern="1200">
          <a:solidFill>
            <a:schemeClr val="tx1"/>
          </a:solidFill>
          <a:latin typeface="+mn-lt"/>
          <a:ea typeface="ＭＳ Ｐゴシック" charset="-128"/>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0.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81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latin typeface="Arial" charset="0"/>
            </a:endParaRPr>
          </a:p>
        </p:txBody>
      </p:sp>
      <p:sp>
        <p:nvSpPr>
          <p:cNvPr id="481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Arial" charset="0"/>
            </a:endParaRPr>
          </a:p>
        </p:txBody>
      </p:sp>
      <p:sp>
        <p:nvSpPr>
          <p:cNvPr id="481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66C51E6-E487-4925-A898-BF19BB67FADA}" type="slidenum">
              <a:rPr lang="en-US">
                <a:solidFill>
                  <a:srgbClr val="000000"/>
                </a:solidFill>
                <a:latin typeface="Arial" charset="0"/>
              </a:rPr>
              <a:pPr>
                <a:defRPr/>
              </a:pPr>
              <a:t>‹#›</a:t>
            </a:fld>
            <a:endParaRPr lang="en-US">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412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1.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81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latin typeface="Arial" charset="0"/>
            </a:endParaRPr>
          </a:p>
        </p:txBody>
      </p:sp>
      <p:sp>
        <p:nvSpPr>
          <p:cNvPr id="481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Arial" charset="0"/>
            </a:endParaRPr>
          </a:p>
        </p:txBody>
      </p:sp>
      <p:sp>
        <p:nvSpPr>
          <p:cNvPr id="481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66C51E6-E487-4925-A898-BF19BB67FADA}" type="slidenum">
              <a:rPr lang="en-US">
                <a:solidFill>
                  <a:srgbClr val="000000"/>
                </a:solidFill>
                <a:latin typeface="Arial" charset="0"/>
              </a:rPr>
              <a:pPr>
                <a:defRPr/>
              </a:pPr>
              <a:t>‹#›</a:t>
            </a:fld>
            <a:endParaRPr lang="en-US">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412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2.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81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latin typeface="Arial" charset="0"/>
            </a:endParaRPr>
          </a:p>
        </p:txBody>
      </p:sp>
      <p:sp>
        <p:nvSpPr>
          <p:cNvPr id="481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Arial" charset="0"/>
            </a:endParaRPr>
          </a:p>
        </p:txBody>
      </p:sp>
      <p:sp>
        <p:nvSpPr>
          <p:cNvPr id="481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66C51E6-E487-4925-A898-BF19BB67FADA}" type="slidenum">
              <a:rPr lang="en-US">
                <a:solidFill>
                  <a:srgbClr val="000000"/>
                </a:solidFill>
                <a:latin typeface="Arial" charset="0"/>
              </a:rPr>
              <a:pPr>
                <a:defRPr/>
              </a:pPr>
              <a:t>‹#›</a:t>
            </a:fld>
            <a:endParaRPr lang="en-US">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412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3.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81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latin typeface="Arial" charset="0"/>
            </a:endParaRPr>
          </a:p>
        </p:txBody>
      </p:sp>
      <p:sp>
        <p:nvSpPr>
          <p:cNvPr id="481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Arial" charset="0"/>
            </a:endParaRPr>
          </a:p>
        </p:txBody>
      </p:sp>
      <p:sp>
        <p:nvSpPr>
          <p:cNvPr id="481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66C51E6-E487-4925-A898-BF19BB67FADA}" type="slidenum">
              <a:rPr lang="en-US">
                <a:solidFill>
                  <a:srgbClr val="000000"/>
                </a:solidFill>
                <a:latin typeface="Arial" charset="0"/>
              </a:rPr>
              <a:pPr>
                <a:defRPr/>
              </a:pPr>
              <a:t>‹#›</a:t>
            </a:fld>
            <a:endParaRPr lang="en-US">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412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4.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81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latin typeface="Arial" charset="0"/>
            </a:endParaRPr>
          </a:p>
        </p:txBody>
      </p:sp>
      <p:sp>
        <p:nvSpPr>
          <p:cNvPr id="481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Arial" charset="0"/>
            </a:endParaRPr>
          </a:p>
        </p:txBody>
      </p:sp>
      <p:sp>
        <p:nvSpPr>
          <p:cNvPr id="481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66C51E6-E487-4925-A898-BF19BB67FADA}" type="slidenum">
              <a:rPr lang="en-US">
                <a:solidFill>
                  <a:srgbClr val="000000"/>
                </a:solidFill>
                <a:latin typeface="Arial" charset="0"/>
              </a:rPr>
              <a:pPr>
                <a:defRPr/>
              </a:pPr>
              <a:t>‹#›</a:t>
            </a:fld>
            <a:endParaRPr lang="en-US">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412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5.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81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latin typeface="Arial" charset="0"/>
            </a:endParaRPr>
          </a:p>
        </p:txBody>
      </p:sp>
      <p:sp>
        <p:nvSpPr>
          <p:cNvPr id="481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Arial" charset="0"/>
            </a:endParaRPr>
          </a:p>
        </p:txBody>
      </p:sp>
      <p:sp>
        <p:nvSpPr>
          <p:cNvPr id="481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66C51E6-E487-4925-A898-BF19BB67FADA}" type="slidenum">
              <a:rPr lang="en-US">
                <a:solidFill>
                  <a:srgbClr val="000000"/>
                </a:solidFill>
                <a:latin typeface="Arial" charset="0"/>
              </a:rPr>
              <a:pPr>
                <a:defRPr/>
              </a:pPr>
              <a:t>‹#›</a:t>
            </a:fld>
            <a:endParaRPr lang="en-US">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413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6.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81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latin typeface="Arial" charset="0"/>
            </a:endParaRPr>
          </a:p>
        </p:txBody>
      </p:sp>
      <p:sp>
        <p:nvSpPr>
          <p:cNvPr id="481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Arial" charset="0"/>
            </a:endParaRPr>
          </a:p>
        </p:txBody>
      </p:sp>
      <p:sp>
        <p:nvSpPr>
          <p:cNvPr id="481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66C51E6-E487-4925-A898-BF19BB67FADA}" type="slidenum">
              <a:rPr lang="en-US">
                <a:solidFill>
                  <a:srgbClr val="000000"/>
                </a:solidFill>
                <a:latin typeface="Arial" charset="0"/>
              </a:rPr>
              <a:pPr>
                <a:defRPr/>
              </a:pPr>
              <a:t>‹#›</a:t>
            </a:fld>
            <a:endParaRPr lang="en-US">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413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7.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81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latin typeface="Arial" charset="0"/>
            </a:endParaRPr>
          </a:p>
        </p:txBody>
      </p:sp>
      <p:sp>
        <p:nvSpPr>
          <p:cNvPr id="481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Arial" charset="0"/>
            </a:endParaRPr>
          </a:p>
        </p:txBody>
      </p:sp>
      <p:sp>
        <p:nvSpPr>
          <p:cNvPr id="481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66C51E6-E487-4925-A898-BF19BB67FADA}" type="slidenum">
              <a:rPr lang="en-US">
                <a:solidFill>
                  <a:srgbClr val="000000"/>
                </a:solidFill>
                <a:latin typeface="Arial" charset="0"/>
              </a:rPr>
              <a:pPr>
                <a:defRPr/>
              </a:pPr>
              <a:t>‹#›</a:t>
            </a:fld>
            <a:endParaRPr lang="en-US">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413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8.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81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latin typeface="Arial" charset="0"/>
            </a:endParaRPr>
          </a:p>
        </p:txBody>
      </p:sp>
      <p:sp>
        <p:nvSpPr>
          <p:cNvPr id="481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Arial" charset="0"/>
            </a:endParaRPr>
          </a:p>
        </p:txBody>
      </p:sp>
      <p:sp>
        <p:nvSpPr>
          <p:cNvPr id="481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66C51E6-E487-4925-A898-BF19BB67FADA}" type="slidenum">
              <a:rPr lang="en-US">
                <a:solidFill>
                  <a:srgbClr val="000000"/>
                </a:solidFill>
                <a:latin typeface="Arial" charset="0"/>
              </a:rPr>
              <a:pPr>
                <a:defRPr/>
              </a:pPr>
              <a:t>‹#›</a:t>
            </a:fld>
            <a:endParaRPr lang="en-US">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413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F6084BD-329D-4472-A512-CD0800CA67B6}"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B03359F-8A6E-497F-B1DA-46EFEF293DD6}"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187"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5458" name="Picture 2" descr="Tengion Presentation Background Normal Slide"/>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75459" name="Rectangle 3"/>
          <p:cNvSpPr>
            <a:spLocks noGrp="1" noChangeArrowheads="1"/>
          </p:cNvSpPr>
          <p:nvPr>
            <p:ph type="title"/>
          </p:nvPr>
        </p:nvSpPr>
        <p:spPr bwMode="auto">
          <a:xfrm>
            <a:off x="457200" y="153988"/>
            <a:ext cx="8229600" cy="944562"/>
          </a:xfrm>
          <a:prstGeom prst="rect">
            <a:avLst/>
          </a:prstGeom>
          <a:noFill/>
          <a:ln w="9525">
            <a:noFill/>
            <a:miter lim="800000"/>
            <a:headEnd/>
            <a:tailEnd/>
          </a:ln>
          <a:effectLst>
            <a:outerShdw dist="28398" dir="1593903" algn="ctr" rotWithShape="0">
              <a:srgbClr val="003D6B"/>
            </a:outerShdw>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75460" name="Rectangle 4"/>
          <p:cNvSpPr>
            <a:spLocks noGrp="1" noChangeArrowheads="1"/>
          </p:cNvSpPr>
          <p:nvPr>
            <p:ph type="body" idx="1"/>
          </p:nvPr>
        </p:nvSpPr>
        <p:spPr bwMode="auto">
          <a:xfrm>
            <a:off x="457200" y="1482725"/>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75461" name="Rectangle 5"/>
          <p:cNvSpPr>
            <a:spLocks noChangeArrowheads="1"/>
          </p:cNvSpPr>
          <p:nvPr/>
        </p:nvSpPr>
        <p:spPr bwMode="auto">
          <a:xfrm>
            <a:off x="3505200" y="6578600"/>
            <a:ext cx="2133600" cy="292100"/>
          </a:xfrm>
          <a:prstGeom prst="rect">
            <a:avLst/>
          </a:prstGeom>
          <a:noFill/>
          <a:ln w="9525">
            <a:noFill/>
            <a:miter lim="800000"/>
            <a:headEnd/>
            <a:tailEnd/>
          </a:ln>
          <a:effectLst/>
        </p:spPr>
        <p:txBody>
          <a:bodyPr/>
          <a:lstStyle/>
          <a:p>
            <a:pPr algn="ctr"/>
            <a:fld id="{712FF480-CFBD-491E-B90E-1DF4A409B757}" type="slidenum">
              <a:rPr lang="en-US" sz="1400" b="1">
                <a:solidFill>
                  <a:srgbClr val="FFFFFF"/>
                </a:solidFill>
                <a:latin typeface="Arial" charset="0"/>
                <a:ea typeface="ＭＳ Ｐゴシック" pitchFamily="34" charset="-128"/>
              </a:rPr>
              <a:pPr algn="ctr"/>
              <a:t>‹#›</a:t>
            </a:fld>
            <a:endParaRPr lang="en-US" sz="1400" b="1">
              <a:solidFill>
                <a:srgbClr val="FFFFFF"/>
              </a:solidFill>
              <a:latin typeface="Arial" charset="0"/>
              <a:ea typeface="ＭＳ Ｐゴシック" pitchFamily="34" charset="-128"/>
            </a:endParaRPr>
          </a:p>
        </p:txBody>
      </p:sp>
    </p:spTree>
  </p:cSld>
  <p:clrMap bg1="lt1" tx1="dk1" bg2="lt2" tx2="dk2" accent1="accent1" accent2="accent2" accent3="accent3" accent4="accent4" accent5="accent5" accent6="accent6" hlink="hlink" folHlink="folHlink"/>
  <p:sldLayoutIdLst>
    <p:sldLayoutId id="2147483663" r:id="rId1"/>
  </p:sldLayoutIdLst>
  <p:timing>
    <p:tnLst>
      <p:par>
        <p:cTn id="1" dur="indefinite" restart="never" nodeType="tmRoot"/>
      </p:par>
    </p:tnLst>
  </p:timing>
  <p:txStyles>
    <p:titleStyle>
      <a:lvl1pPr algn="l" rtl="0" fontAlgn="base">
        <a:spcBef>
          <a:spcPct val="0"/>
        </a:spcBef>
        <a:spcAft>
          <a:spcPct val="0"/>
        </a:spcAft>
        <a:defRPr sz="2800" b="1" i="1">
          <a:solidFill>
            <a:schemeClr val="bg1"/>
          </a:solidFill>
          <a:latin typeface="+mj-lt"/>
          <a:ea typeface="+mj-ea"/>
          <a:cs typeface="+mj-cs"/>
        </a:defRPr>
      </a:lvl1pPr>
      <a:lvl2pPr algn="l" rtl="0" fontAlgn="base">
        <a:spcBef>
          <a:spcPct val="0"/>
        </a:spcBef>
        <a:spcAft>
          <a:spcPct val="0"/>
        </a:spcAft>
        <a:defRPr sz="2800" b="1" i="1">
          <a:solidFill>
            <a:schemeClr val="bg1"/>
          </a:solidFill>
          <a:latin typeface="Arial" charset="0"/>
        </a:defRPr>
      </a:lvl2pPr>
      <a:lvl3pPr algn="l" rtl="0" fontAlgn="base">
        <a:spcBef>
          <a:spcPct val="0"/>
        </a:spcBef>
        <a:spcAft>
          <a:spcPct val="0"/>
        </a:spcAft>
        <a:defRPr sz="2800" b="1" i="1">
          <a:solidFill>
            <a:schemeClr val="bg1"/>
          </a:solidFill>
          <a:latin typeface="Arial" charset="0"/>
        </a:defRPr>
      </a:lvl3pPr>
      <a:lvl4pPr algn="l" rtl="0" fontAlgn="base">
        <a:spcBef>
          <a:spcPct val="0"/>
        </a:spcBef>
        <a:spcAft>
          <a:spcPct val="0"/>
        </a:spcAft>
        <a:defRPr sz="2800" b="1" i="1">
          <a:solidFill>
            <a:schemeClr val="bg1"/>
          </a:solidFill>
          <a:latin typeface="Arial" charset="0"/>
        </a:defRPr>
      </a:lvl4pPr>
      <a:lvl5pPr algn="l" rtl="0" fontAlgn="base">
        <a:spcBef>
          <a:spcPct val="0"/>
        </a:spcBef>
        <a:spcAft>
          <a:spcPct val="0"/>
        </a:spcAft>
        <a:defRPr sz="2800" b="1" i="1">
          <a:solidFill>
            <a:schemeClr val="bg1"/>
          </a:solidFill>
          <a:latin typeface="Arial" charset="0"/>
        </a:defRPr>
      </a:lvl5pPr>
      <a:lvl6pPr marL="457200" algn="l" rtl="0" fontAlgn="base">
        <a:spcBef>
          <a:spcPct val="0"/>
        </a:spcBef>
        <a:spcAft>
          <a:spcPct val="0"/>
        </a:spcAft>
        <a:defRPr sz="2800" b="1" i="1">
          <a:solidFill>
            <a:schemeClr val="bg1"/>
          </a:solidFill>
          <a:latin typeface="Arial" charset="0"/>
        </a:defRPr>
      </a:lvl6pPr>
      <a:lvl7pPr marL="914400" algn="l" rtl="0" fontAlgn="base">
        <a:spcBef>
          <a:spcPct val="0"/>
        </a:spcBef>
        <a:spcAft>
          <a:spcPct val="0"/>
        </a:spcAft>
        <a:defRPr sz="2800" b="1" i="1">
          <a:solidFill>
            <a:schemeClr val="bg1"/>
          </a:solidFill>
          <a:latin typeface="Arial" charset="0"/>
        </a:defRPr>
      </a:lvl7pPr>
      <a:lvl8pPr marL="1371600" algn="l" rtl="0" fontAlgn="base">
        <a:spcBef>
          <a:spcPct val="0"/>
        </a:spcBef>
        <a:spcAft>
          <a:spcPct val="0"/>
        </a:spcAft>
        <a:defRPr sz="2800" b="1" i="1">
          <a:solidFill>
            <a:schemeClr val="bg1"/>
          </a:solidFill>
          <a:latin typeface="Arial" charset="0"/>
        </a:defRPr>
      </a:lvl8pPr>
      <a:lvl9pPr marL="1828800" algn="l" rtl="0" fontAlgn="base">
        <a:spcBef>
          <a:spcPct val="0"/>
        </a:spcBef>
        <a:spcAft>
          <a:spcPct val="0"/>
        </a:spcAft>
        <a:defRPr sz="2800" b="1" i="1">
          <a:solidFill>
            <a:schemeClr val="bg1"/>
          </a:solidFill>
          <a:latin typeface="Arial" charset="0"/>
        </a:defRPr>
      </a:lvl9pPr>
    </p:titleStyle>
    <p:bodyStyle>
      <a:lvl1pPr algn="l" rtl="0" fontAlgn="base">
        <a:spcBef>
          <a:spcPct val="20000"/>
        </a:spcBef>
        <a:spcAft>
          <a:spcPct val="0"/>
        </a:spcAft>
        <a:defRPr sz="2000" b="1" i="1">
          <a:solidFill>
            <a:srgbClr val="003D6B"/>
          </a:solidFill>
          <a:latin typeface="+mn-lt"/>
          <a:ea typeface="+mn-ea"/>
          <a:cs typeface="+mn-cs"/>
        </a:defRPr>
      </a:lvl1pPr>
      <a:lvl2pPr marL="341313" indent="-227013" algn="l" rtl="0" fontAlgn="base">
        <a:spcBef>
          <a:spcPct val="20000"/>
        </a:spcBef>
        <a:spcAft>
          <a:spcPct val="0"/>
        </a:spcAft>
        <a:buClr>
          <a:srgbClr val="003D6B"/>
        </a:buClr>
        <a:buFont typeface="Wingdings" pitchFamily="2" charset="2"/>
        <a:buChar char="§"/>
        <a:defRPr i="1">
          <a:solidFill>
            <a:schemeClr val="tx1"/>
          </a:solidFill>
          <a:latin typeface="+mn-lt"/>
        </a:defRPr>
      </a:lvl2pPr>
      <a:lvl3pPr marL="628650" indent="-173038" algn="l" rtl="0" fontAlgn="base">
        <a:spcBef>
          <a:spcPct val="20000"/>
        </a:spcBef>
        <a:spcAft>
          <a:spcPct val="0"/>
        </a:spcAft>
        <a:buClr>
          <a:srgbClr val="003D6B"/>
        </a:buClr>
        <a:buFont typeface="Arial" charset="0"/>
        <a:buChar char="–"/>
        <a:defRPr sz="1600" i="1">
          <a:solidFill>
            <a:schemeClr val="tx1"/>
          </a:solidFill>
          <a:latin typeface="+mn-lt"/>
        </a:defRPr>
      </a:lvl3pPr>
      <a:lvl4pPr marL="971550" indent="-228600" algn="l" rtl="0" fontAlgn="base">
        <a:spcBef>
          <a:spcPct val="20000"/>
        </a:spcBef>
        <a:spcAft>
          <a:spcPct val="0"/>
        </a:spcAft>
        <a:buChar char="–"/>
        <a:defRPr sz="1600" i="1">
          <a:solidFill>
            <a:schemeClr val="tx1"/>
          </a:solidFill>
          <a:latin typeface="+mn-lt"/>
        </a:defRPr>
      </a:lvl4pPr>
      <a:lvl5pPr marL="2057400" indent="-228600" algn="l" rtl="0" fontAlgn="base">
        <a:spcBef>
          <a:spcPct val="20000"/>
        </a:spcBef>
        <a:spcAft>
          <a:spcPct val="0"/>
        </a:spcAft>
        <a:buChar char="»"/>
        <a:defRPr sz="2000" i="1">
          <a:solidFill>
            <a:schemeClr val="tx1"/>
          </a:solidFill>
          <a:latin typeface="+mn-lt"/>
        </a:defRPr>
      </a:lvl5pPr>
      <a:lvl6pPr marL="2514600" indent="-228600" algn="l" rtl="0" fontAlgn="base">
        <a:spcBef>
          <a:spcPct val="20000"/>
        </a:spcBef>
        <a:spcAft>
          <a:spcPct val="0"/>
        </a:spcAft>
        <a:buChar char="»"/>
        <a:defRPr sz="2000" i="1">
          <a:solidFill>
            <a:schemeClr val="tx1"/>
          </a:solidFill>
          <a:latin typeface="+mn-lt"/>
        </a:defRPr>
      </a:lvl6pPr>
      <a:lvl7pPr marL="2971800" indent="-228600" algn="l" rtl="0" fontAlgn="base">
        <a:spcBef>
          <a:spcPct val="20000"/>
        </a:spcBef>
        <a:spcAft>
          <a:spcPct val="0"/>
        </a:spcAft>
        <a:buChar char="»"/>
        <a:defRPr sz="2000" i="1">
          <a:solidFill>
            <a:schemeClr val="tx1"/>
          </a:solidFill>
          <a:latin typeface="+mn-lt"/>
        </a:defRPr>
      </a:lvl7pPr>
      <a:lvl8pPr marL="3429000" indent="-228600" algn="l" rtl="0" fontAlgn="base">
        <a:spcBef>
          <a:spcPct val="20000"/>
        </a:spcBef>
        <a:spcAft>
          <a:spcPct val="0"/>
        </a:spcAft>
        <a:buChar char="»"/>
        <a:defRPr sz="2000" i="1">
          <a:solidFill>
            <a:schemeClr val="tx1"/>
          </a:solidFill>
          <a:latin typeface="+mn-lt"/>
        </a:defRPr>
      </a:lvl8pPr>
      <a:lvl9pPr marL="3886200" indent="-228600" algn="l" rtl="0" fontAlgn="base">
        <a:spcBef>
          <a:spcPct val="20000"/>
        </a:spcBef>
        <a:spcAft>
          <a:spcPct val="0"/>
        </a:spcAft>
        <a:buChar char="»"/>
        <a:defRPr sz="2000" i="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Rectangle 16"/>
          <p:cNvSpPr>
            <a:spLocks noChangeArrowheads="1"/>
          </p:cNvSpPr>
          <p:nvPr/>
        </p:nvSpPr>
        <p:spPr bwMode="white">
          <a:xfrm>
            <a:off x="0" y="6705600"/>
            <a:ext cx="9144000" cy="1524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10243" name="Rectangle 15"/>
          <p:cNvSpPr>
            <a:spLocks noChangeArrowheads="1"/>
          </p:cNvSpPr>
          <p:nvPr/>
        </p:nvSpPr>
        <p:spPr bwMode="white">
          <a:xfrm>
            <a:off x="0" y="0"/>
            <a:ext cx="9144000" cy="1393825"/>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10244" name="Rectangle 17"/>
          <p:cNvSpPr>
            <a:spLocks noChangeArrowheads="1"/>
          </p:cNvSpPr>
          <p:nvPr/>
        </p:nvSpPr>
        <p:spPr bwMode="white">
          <a:xfrm>
            <a:off x="0" y="0"/>
            <a:ext cx="152400" cy="68580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10245" name="Rectangle 18"/>
          <p:cNvSpPr>
            <a:spLocks noChangeArrowheads="1"/>
          </p:cNvSpPr>
          <p:nvPr/>
        </p:nvSpPr>
        <p:spPr bwMode="white">
          <a:xfrm>
            <a:off x="8991600" y="0"/>
            <a:ext cx="152400" cy="68580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457200">
              <a:defRPr/>
            </a:pPr>
            <a:endParaRPr lang="en-US" sz="1800">
              <a:solidFill>
                <a:prstClr val="black"/>
              </a:solidFill>
              <a:latin typeface="Arial" charset="0"/>
              <a:ea typeface="ＭＳ Ｐゴシック" charset="0"/>
              <a:cs typeface="Arial"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defTabSz="457200"/>
            <a:fld id="{C3DC159D-FC8A-43AA-880A-4A07148B4BBE}" type="datetimeFigureOut">
              <a:rPr lang="en-US" smtClean="0">
                <a:latin typeface="Arial" pitchFamily="34" charset="0"/>
                <a:ea typeface="ＭＳ Ｐゴシック" charset="-128"/>
              </a:rPr>
              <a:pPr defTabSz="457200"/>
              <a:t>6/30/2011</a:t>
            </a:fld>
            <a:endParaRPr lang="en-US" smtClean="0">
              <a:latin typeface="Arial" pitchFamily="34" charset="0"/>
              <a:ea typeface="ＭＳ Ｐゴシック" charset="-128"/>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latinLnBrk="0" hangingPunct="1">
              <a:defRPr kumimoji="0" sz="1200">
                <a:solidFill>
                  <a:srgbClr val="FFFFFF"/>
                </a:solidFill>
                <a:latin typeface="Arial" charset="0"/>
                <a:ea typeface="ＭＳ Ｐゴシック" charset="0"/>
                <a:cs typeface="Arial" charset="0"/>
              </a:defRPr>
            </a:lvl1pPr>
          </a:lstStyle>
          <a:p>
            <a:pPr defTabSz="457200">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457200">
              <a:defRPr/>
            </a:pPr>
            <a:endParaRPr lang="en-US" sz="1800" dirty="0">
              <a:solidFill>
                <a:prstClr val="black"/>
              </a:solidFill>
              <a:latin typeface="Arial" charset="0"/>
              <a:ea typeface="ＭＳ Ｐゴシック" charset="0"/>
              <a:cs typeface="Arial"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457200">
              <a:defRPr/>
            </a:pPr>
            <a:endParaRPr lang="en-US" sz="1800">
              <a:solidFill>
                <a:prstClr val="black"/>
              </a:solidFill>
              <a:latin typeface="Arial" charset="0"/>
              <a:ea typeface="ＭＳ Ｐゴシック" charset="0"/>
              <a:cs typeface="Arial"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defRPr>
            </a:lvl1pPr>
          </a:lstStyle>
          <a:p>
            <a:pPr defTabSz="457200"/>
            <a:fld id="{88E5154F-0EF1-4540-9740-FC8D9D195D0C}" type="slidenum">
              <a:rPr lang="en-US" smtClean="0">
                <a:latin typeface="Arial" pitchFamily="34" charset="0"/>
                <a:ea typeface="ＭＳ Ｐゴシック" charset="-128"/>
              </a:rPr>
              <a:pPr defTabSz="457200"/>
              <a:t>‹#›</a:t>
            </a:fld>
            <a:endParaRPr lang="en-US" smtClean="0">
              <a:latin typeface="Arial" pitchFamily="34" charset="0"/>
              <a:ea typeface="ＭＳ Ｐゴシック" charset="-128"/>
            </a:endParaRPr>
          </a:p>
        </p:txBody>
      </p:sp>
      <p:sp>
        <p:nvSpPr>
          <p:cNvPr id="10254" name="Title Placeholder 21"/>
          <p:cNvSpPr>
            <a:spLocks noGrp="1"/>
          </p:cNvSpPr>
          <p:nvPr>
            <p:ph type="title"/>
          </p:nvPr>
        </p:nvSpPr>
        <p:spPr bwMode="auto">
          <a:xfrm>
            <a:off x="301625" y="228600"/>
            <a:ext cx="8534400" cy="7588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55"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99" r:id="rId1"/>
  </p:sldLayoutIdLst>
  <p:txStyles>
    <p:titleStyle>
      <a:lvl1pPr algn="ctr" rtl="0" fontAlgn="base">
        <a:spcBef>
          <a:spcPct val="0"/>
        </a:spcBef>
        <a:spcAft>
          <a:spcPct val="0"/>
        </a:spcAft>
        <a:defRPr sz="3300" kern="1200">
          <a:solidFill>
            <a:srgbClr val="7B9899"/>
          </a:solidFill>
          <a:latin typeface="+mj-lt"/>
          <a:ea typeface="ＭＳ Ｐゴシック" charset="-128"/>
          <a:cs typeface="+mj-cs"/>
        </a:defRPr>
      </a:lvl1pPr>
      <a:lvl2pPr algn="ctr" rtl="0" fontAlgn="base">
        <a:spcBef>
          <a:spcPct val="0"/>
        </a:spcBef>
        <a:spcAft>
          <a:spcPct val="0"/>
        </a:spcAft>
        <a:defRPr sz="3300">
          <a:solidFill>
            <a:srgbClr val="7B9899"/>
          </a:solidFill>
          <a:latin typeface="Georgia" pitchFamily="18" charset="0"/>
          <a:ea typeface="ＭＳ Ｐゴシック" charset="-128"/>
        </a:defRPr>
      </a:lvl2pPr>
      <a:lvl3pPr algn="ctr" rtl="0" fontAlgn="base">
        <a:spcBef>
          <a:spcPct val="0"/>
        </a:spcBef>
        <a:spcAft>
          <a:spcPct val="0"/>
        </a:spcAft>
        <a:defRPr sz="3300">
          <a:solidFill>
            <a:srgbClr val="7B9899"/>
          </a:solidFill>
          <a:latin typeface="Georgia" pitchFamily="18" charset="0"/>
          <a:ea typeface="ＭＳ Ｐゴシック" charset="-128"/>
        </a:defRPr>
      </a:lvl3pPr>
      <a:lvl4pPr algn="ctr" rtl="0" fontAlgn="base">
        <a:spcBef>
          <a:spcPct val="0"/>
        </a:spcBef>
        <a:spcAft>
          <a:spcPct val="0"/>
        </a:spcAft>
        <a:defRPr sz="3300">
          <a:solidFill>
            <a:srgbClr val="7B9899"/>
          </a:solidFill>
          <a:latin typeface="Georgia" pitchFamily="18" charset="0"/>
          <a:ea typeface="ＭＳ Ｐゴシック" charset="-128"/>
        </a:defRPr>
      </a:lvl4pPr>
      <a:lvl5pPr algn="ctr" rtl="0" fontAlgn="base">
        <a:spcBef>
          <a:spcPct val="0"/>
        </a:spcBef>
        <a:spcAft>
          <a:spcPct val="0"/>
        </a:spcAft>
        <a:defRPr sz="3300">
          <a:solidFill>
            <a:srgbClr val="7B9899"/>
          </a:solidFill>
          <a:latin typeface="Georgia" pitchFamily="18" charset="0"/>
          <a:ea typeface="ＭＳ Ｐゴシック" charset="-128"/>
        </a:defRPr>
      </a:lvl5pPr>
      <a:lvl6pPr marL="457200" algn="ctr" rtl="0" fontAlgn="base">
        <a:spcBef>
          <a:spcPct val="0"/>
        </a:spcBef>
        <a:spcAft>
          <a:spcPct val="0"/>
        </a:spcAft>
        <a:defRPr sz="3300">
          <a:solidFill>
            <a:srgbClr val="7B9899"/>
          </a:solidFill>
          <a:latin typeface="Georgia" pitchFamily="18" charset="0"/>
          <a:ea typeface="ＭＳ Ｐゴシック" charset="-128"/>
        </a:defRPr>
      </a:lvl6pPr>
      <a:lvl7pPr marL="914400" algn="ctr" rtl="0" fontAlgn="base">
        <a:spcBef>
          <a:spcPct val="0"/>
        </a:spcBef>
        <a:spcAft>
          <a:spcPct val="0"/>
        </a:spcAft>
        <a:defRPr sz="3300">
          <a:solidFill>
            <a:srgbClr val="7B9899"/>
          </a:solidFill>
          <a:latin typeface="Georgia" pitchFamily="18" charset="0"/>
          <a:ea typeface="ＭＳ Ｐゴシック" charset="-128"/>
        </a:defRPr>
      </a:lvl7pPr>
      <a:lvl8pPr marL="1371600" algn="ctr" rtl="0" fontAlgn="base">
        <a:spcBef>
          <a:spcPct val="0"/>
        </a:spcBef>
        <a:spcAft>
          <a:spcPct val="0"/>
        </a:spcAft>
        <a:defRPr sz="3300">
          <a:solidFill>
            <a:srgbClr val="7B9899"/>
          </a:solidFill>
          <a:latin typeface="Georgia" pitchFamily="18" charset="0"/>
          <a:ea typeface="ＭＳ Ｐゴシック" charset="-128"/>
        </a:defRPr>
      </a:lvl8pPr>
      <a:lvl9pPr marL="1828800" algn="ctr" rtl="0" fontAlgn="base">
        <a:spcBef>
          <a:spcPct val="0"/>
        </a:spcBef>
        <a:spcAft>
          <a:spcPct val="0"/>
        </a:spcAft>
        <a:defRPr sz="3300">
          <a:solidFill>
            <a:srgbClr val="7B9899"/>
          </a:solidFill>
          <a:latin typeface="Georgia" pitchFamily="18" charset="0"/>
          <a:ea typeface="ＭＳ Ｐゴシック" charset="-128"/>
        </a:defRPr>
      </a:lvl9pPr>
    </p:titleStyle>
    <p:bodyStyle>
      <a:lvl1pPr marL="273050" indent="-273050" algn="l" rtl="0" fontAlgn="base">
        <a:spcBef>
          <a:spcPct val="20000"/>
        </a:spcBef>
        <a:spcAft>
          <a:spcPct val="0"/>
        </a:spcAft>
        <a:buClr>
          <a:schemeClr val="accent1"/>
        </a:buClr>
        <a:buSzPct val="85000"/>
        <a:buFont typeface="Wingdings 2" pitchFamily="18" charset="2"/>
        <a:buChar char=""/>
        <a:defRPr sz="2700" kern="1200">
          <a:solidFill>
            <a:schemeClr val="tx1"/>
          </a:solidFill>
          <a:latin typeface="+mn-lt"/>
          <a:ea typeface="ＭＳ Ｐゴシック" charset="-128"/>
          <a:cs typeface="+mn-cs"/>
        </a:defRPr>
      </a:lvl1pPr>
      <a:lvl2pPr marL="547688" indent="-273050" algn="l" rtl="0" fontAlgn="base">
        <a:spcBef>
          <a:spcPct val="20000"/>
        </a:spcBef>
        <a:spcAft>
          <a:spcPct val="0"/>
        </a:spcAft>
        <a:buClr>
          <a:schemeClr val="accent2"/>
        </a:buClr>
        <a:buSzPct val="70000"/>
        <a:buFont typeface="Wingdings" pitchFamily="2" charset="2"/>
        <a:buChar char=""/>
        <a:defRPr sz="2200" kern="1200">
          <a:solidFill>
            <a:schemeClr val="tx2"/>
          </a:solidFill>
          <a:latin typeface="+mn-lt"/>
          <a:ea typeface="ＭＳ Ｐゴシック" charset="-128"/>
          <a:cs typeface="+mn-cs"/>
        </a:defRPr>
      </a:lvl2pPr>
      <a:lvl3pPr marL="822325" indent="-228600" algn="l" rtl="0" fontAlgn="base">
        <a:spcBef>
          <a:spcPct val="20000"/>
        </a:spcBef>
        <a:spcAft>
          <a:spcPct val="0"/>
        </a:spcAft>
        <a:buClr>
          <a:srgbClr val="8CADAE"/>
        </a:buClr>
        <a:buSzPct val="75000"/>
        <a:buFont typeface="Wingdings 2" pitchFamily="18" charset="2"/>
        <a:buChar char=""/>
        <a:defRPr sz="2000" kern="1200">
          <a:solidFill>
            <a:schemeClr val="tx1"/>
          </a:solidFill>
          <a:latin typeface="+mn-lt"/>
          <a:ea typeface="ＭＳ Ｐゴシック" charset="-128"/>
          <a:cs typeface="+mn-cs"/>
        </a:defRPr>
      </a:lvl3pPr>
      <a:lvl4pPr marL="1096963" indent="-228600" algn="l" rtl="0" fontAlgn="base">
        <a:spcBef>
          <a:spcPct val="20000"/>
        </a:spcBef>
        <a:spcAft>
          <a:spcPct val="0"/>
        </a:spcAft>
        <a:buClr>
          <a:srgbClr val="8C7B70"/>
        </a:buClr>
        <a:buSzPct val="70000"/>
        <a:buFont typeface="Wingdings" pitchFamily="2" charset="2"/>
        <a:buChar char=""/>
        <a:defRPr sz="2000" kern="1200">
          <a:solidFill>
            <a:schemeClr val="tx2"/>
          </a:solidFill>
          <a:latin typeface="+mn-lt"/>
          <a:ea typeface="ＭＳ Ｐゴシック" charset="-128"/>
          <a:cs typeface="+mn-cs"/>
        </a:defRPr>
      </a:lvl4pPr>
      <a:lvl5pPr marL="1371600" indent="-228600" algn="l" rtl="0" fontAlgn="base">
        <a:spcBef>
          <a:spcPct val="20000"/>
        </a:spcBef>
        <a:spcAft>
          <a:spcPct val="0"/>
        </a:spcAft>
        <a:buClr>
          <a:srgbClr val="8FB08C"/>
        </a:buClr>
        <a:buChar char="•"/>
        <a:defRPr kern="1200">
          <a:solidFill>
            <a:schemeClr val="tx1"/>
          </a:solidFill>
          <a:latin typeface="+mn-lt"/>
          <a:ea typeface="ＭＳ Ｐゴシック" charset="-128"/>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0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F6084BD-329D-4472-A512-CD0800CA67B6}"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B03359F-8A6E-497F-B1DA-46EFEF293DD6}"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189"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F6084BD-329D-4472-A512-CD0800CA67B6}"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B03359F-8A6E-497F-B1DA-46EFEF293DD6}"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191"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F6084BD-329D-4472-A512-CD0800CA67B6}"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B03359F-8A6E-497F-B1DA-46EFEF293DD6}"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193"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F6084BD-329D-4472-A512-CD0800CA67B6}"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B03359F-8A6E-497F-B1DA-46EFEF293DD6}"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195"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F6084BD-329D-4472-A512-CD0800CA67B6}"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B03359F-8A6E-497F-B1DA-46EFEF293DD6}"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197"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F6084BD-329D-4472-A512-CD0800CA67B6}"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B03359F-8A6E-497F-B1DA-46EFEF293DD6}"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199"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F6084BD-329D-4472-A512-CD0800CA67B6}"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B03359F-8A6E-497F-B1DA-46EFEF293DD6}"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201"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F6084BD-329D-4472-A512-CD0800CA67B6}"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B03359F-8A6E-497F-B1DA-46EFEF293DD6}"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203"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F6084BD-329D-4472-A512-CD0800CA67B6}"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B03359F-8A6E-497F-B1DA-46EFEF293DD6}"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205"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F6084BD-329D-4472-A512-CD0800CA67B6}"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B03359F-8A6E-497F-B1DA-46EFEF293DD6}"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207"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Rectangle 16"/>
          <p:cNvSpPr>
            <a:spLocks noChangeArrowheads="1"/>
          </p:cNvSpPr>
          <p:nvPr/>
        </p:nvSpPr>
        <p:spPr bwMode="white">
          <a:xfrm>
            <a:off x="0" y="6705600"/>
            <a:ext cx="9144000" cy="1524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10243" name="Rectangle 15"/>
          <p:cNvSpPr>
            <a:spLocks noChangeArrowheads="1"/>
          </p:cNvSpPr>
          <p:nvPr/>
        </p:nvSpPr>
        <p:spPr bwMode="white">
          <a:xfrm>
            <a:off x="0" y="0"/>
            <a:ext cx="9144000" cy="1393825"/>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10244" name="Rectangle 17"/>
          <p:cNvSpPr>
            <a:spLocks noChangeArrowheads="1"/>
          </p:cNvSpPr>
          <p:nvPr/>
        </p:nvSpPr>
        <p:spPr bwMode="white">
          <a:xfrm>
            <a:off x="0" y="0"/>
            <a:ext cx="152400" cy="68580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10245" name="Rectangle 18"/>
          <p:cNvSpPr>
            <a:spLocks noChangeArrowheads="1"/>
          </p:cNvSpPr>
          <p:nvPr/>
        </p:nvSpPr>
        <p:spPr bwMode="white">
          <a:xfrm>
            <a:off x="8991600" y="0"/>
            <a:ext cx="152400" cy="6858000"/>
          </a:xfrm>
          <a:prstGeom prst="rect">
            <a:avLst/>
          </a:prstGeom>
          <a:solidFill>
            <a:srgbClr val="FFFFFF"/>
          </a:solidFill>
          <a:ln w="9525">
            <a:noFill/>
            <a:miter lim="800000"/>
            <a:headEnd/>
            <a:tailEnd/>
          </a:ln>
        </p:spPr>
        <p:txBody>
          <a:bodyPr wrap="none" anchor="ctr"/>
          <a:lstStyle/>
          <a:p>
            <a:pPr defTabSz="457200"/>
            <a:endParaRPr lang="en-US" sz="1800" smtClean="0">
              <a:solidFill>
                <a:prstClr val="black"/>
              </a:solidFill>
              <a:latin typeface="Arial" pitchFamily="34" charset="0"/>
              <a:ea typeface="ＭＳ Ｐゴシック" charset="-128"/>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457200">
              <a:defRPr/>
            </a:pPr>
            <a:endParaRPr lang="en-US" sz="1800">
              <a:solidFill>
                <a:prstClr val="black"/>
              </a:solidFill>
              <a:latin typeface="Arial" charset="0"/>
              <a:ea typeface="ＭＳ Ｐゴシック" charset="0"/>
              <a:cs typeface="Arial"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defTabSz="457200"/>
            <a:fld id="{C3DC159D-FC8A-43AA-880A-4A07148B4BBE}" type="datetimeFigureOut">
              <a:rPr lang="en-US" smtClean="0">
                <a:latin typeface="Arial" pitchFamily="34" charset="0"/>
                <a:ea typeface="ＭＳ Ｐゴシック" charset="-128"/>
              </a:rPr>
              <a:pPr defTabSz="457200"/>
              <a:t>6/30/2011</a:t>
            </a:fld>
            <a:endParaRPr lang="en-US" smtClean="0">
              <a:latin typeface="Arial" pitchFamily="34" charset="0"/>
              <a:ea typeface="ＭＳ Ｐゴシック" charset="-128"/>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latinLnBrk="0" hangingPunct="1">
              <a:defRPr kumimoji="0" sz="1200">
                <a:solidFill>
                  <a:srgbClr val="FFFFFF"/>
                </a:solidFill>
                <a:latin typeface="Arial" charset="0"/>
                <a:ea typeface="ＭＳ Ｐゴシック" charset="0"/>
                <a:cs typeface="Arial" charset="0"/>
              </a:defRPr>
            </a:lvl1pPr>
          </a:lstStyle>
          <a:p>
            <a:pPr defTabSz="457200">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457200">
              <a:defRPr/>
            </a:pPr>
            <a:endParaRPr lang="en-US" sz="1800" dirty="0">
              <a:solidFill>
                <a:prstClr val="black"/>
              </a:solidFill>
              <a:latin typeface="Arial" charset="0"/>
              <a:ea typeface="ＭＳ Ｐゴシック" charset="0"/>
              <a:cs typeface="Arial"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457200">
              <a:defRPr/>
            </a:pPr>
            <a:endParaRPr lang="en-US" sz="1800">
              <a:solidFill>
                <a:prstClr val="black"/>
              </a:solidFill>
              <a:latin typeface="Arial" charset="0"/>
              <a:ea typeface="ＭＳ Ｐゴシック" charset="0"/>
              <a:cs typeface="Arial"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defRPr>
            </a:lvl1pPr>
          </a:lstStyle>
          <a:p>
            <a:pPr defTabSz="457200"/>
            <a:fld id="{88E5154F-0EF1-4540-9740-FC8D9D195D0C}" type="slidenum">
              <a:rPr lang="en-US" smtClean="0">
                <a:latin typeface="Arial" pitchFamily="34" charset="0"/>
                <a:ea typeface="ＭＳ Ｐゴシック" charset="-128"/>
              </a:rPr>
              <a:pPr defTabSz="457200"/>
              <a:t>‹#›</a:t>
            </a:fld>
            <a:endParaRPr lang="en-US" smtClean="0">
              <a:latin typeface="Arial" pitchFamily="34" charset="0"/>
              <a:ea typeface="ＭＳ Ｐゴシック" charset="-128"/>
            </a:endParaRPr>
          </a:p>
        </p:txBody>
      </p:sp>
      <p:sp>
        <p:nvSpPr>
          <p:cNvPr id="10254" name="Title Placeholder 21"/>
          <p:cNvSpPr>
            <a:spLocks noGrp="1"/>
          </p:cNvSpPr>
          <p:nvPr>
            <p:ph type="title"/>
          </p:nvPr>
        </p:nvSpPr>
        <p:spPr bwMode="auto">
          <a:xfrm>
            <a:off x="301625" y="228600"/>
            <a:ext cx="8534400" cy="7588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55"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01" r:id="rId1"/>
  </p:sldLayoutIdLst>
  <p:txStyles>
    <p:titleStyle>
      <a:lvl1pPr algn="ctr" rtl="0" fontAlgn="base">
        <a:spcBef>
          <a:spcPct val="0"/>
        </a:spcBef>
        <a:spcAft>
          <a:spcPct val="0"/>
        </a:spcAft>
        <a:defRPr sz="3300" kern="1200">
          <a:solidFill>
            <a:srgbClr val="7B9899"/>
          </a:solidFill>
          <a:latin typeface="+mj-lt"/>
          <a:ea typeface="ＭＳ Ｐゴシック" charset="-128"/>
          <a:cs typeface="+mj-cs"/>
        </a:defRPr>
      </a:lvl1pPr>
      <a:lvl2pPr algn="ctr" rtl="0" fontAlgn="base">
        <a:spcBef>
          <a:spcPct val="0"/>
        </a:spcBef>
        <a:spcAft>
          <a:spcPct val="0"/>
        </a:spcAft>
        <a:defRPr sz="3300">
          <a:solidFill>
            <a:srgbClr val="7B9899"/>
          </a:solidFill>
          <a:latin typeface="Georgia" pitchFamily="18" charset="0"/>
          <a:ea typeface="ＭＳ Ｐゴシック" charset="-128"/>
        </a:defRPr>
      </a:lvl2pPr>
      <a:lvl3pPr algn="ctr" rtl="0" fontAlgn="base">
        <a:spcBef>
          <a:spcPct val="0"/>
        </a:spcBef>
        <a:spcAft>
          <a:spcPct val="0"/>
        </a:spcAft>
        <a:defRPr sz="3300">
          <a:solidFill>
            <a:srgbClr val="7B9899"/>
          </a:solidFill>
          <a:latin typeface="Georgia" pitchFamily="18" charset="0"/>
          <a:ea typeface="ＭＳ Ｐゴシック" charset="-128"/>
        </a:defRPr>
      </a:lvl3pPr>
      <a:lvl4pPr algn="ctr" rtl="0" fontAlgn="base">
        <a:spcBef>
          <a:spcPct val="0"/>
        </a:spcBef>
        <a:spcAft>
          <a:spcPct val="0"/>
        </a:spcAft>
        <a:defRPr sz="3300">
          <a:solidFill>
            <a:srgbClr val="7B9899"/>
          </a:solidFill>
          <a:latin typeface="Georgia" pitchFamily="18" charset="0"/>
          <a:ea typeface="ＭＳ Ｐゴシック" charset="-128"/>
        </a:defRPr>
      </a:lvl4pPr>
      <a:lvl5pPr algn="ctr" rtl="0" fontAlgn="base">
        <a:spcBef>
          <a:spcPct val="0"/>
        </a:spcBef>
        <a:spcAft>
          <a:spcPct val="0"/>
        </a:spcAft>
        <a:defRPr sz="3300">
          <a:solidFill>
            <a:srgbClr val="7B9899"/>
          </a:solidFill>
          <a:latin typeface="Georgia" pitchFamily="18" charset="0"/>
          <a:ea typeface="ＭＳ Ｐゴシック" charset="-128"/>
        </a:defRPr>
      </a:lvl5pPr>
      <a:lvl6pPr marL="457200" algn="ctr" rtl="0" fontAlgn="base">
        <a:spcBef>
          <a:spcPct val="0"/>
        </a:spcBef>
        <a:spcAft>
          <a:spcPct val="0"/>
        </a:spcAft>
        <a:defRPr sz="3300">
          <a:solidFill>
            <a:srgbClr val="7B9899"/>
          </a:solidFill>
          <a:latin typeface="Georgia" pitchFamily="18" charset="0"/>
          <a:ea typeface="ＭＳ Ｐゴシック" charset="-128"/>
        </a:defRPr>
      </a:lvl6pPr>
      <a:lvl7pPr marL="914400" algn="ctr" rtl="0" fontAlgn="base">
        <a:spcBef>
          <a:spcPct val="0"/>
        </a:spcBef>
        <a:spcAft>
          <a:spcPct val="0"/>
        </a:spcAft>
        <a:defRPr sz="3300">
          <a:solidFill>
            <a:srgbClr val="7B9899"/>
          </a:solidFill>
          <a:latin typeface="Georgia" pitchFamily="18" charset="0"/>
          <a:ea typeface="ＭＳ Ｐゴシック" charset="-128"/>
        </a:defRPr>
      </a:lvl7pPr>
      <a:lvl8pPr marL="1371600" algn="ctr" rtl="0" fontAlgn="base">
        <a:spcBef>
          <a:spcPct val="0"/>
        </a:spcBef>
        <a:spcAft>
          <a:spcPct val="0"/>
        </a:spcAft>
        <a:defRPr sz="3300">
          <a:solidFill>
            <a:srgbClr val="7B9899"/>
          </a:solidFill>
          <a:latin typeface="Georgia" pitchFamily="18" charset="0"/>
          <a:ea typeface="ＭＳ Ｐゴシック" charset="-128"/>
        </a:defRPr>
      </a:lvl8pPr>
      <a:lvl9pPr marL="1828800" algn="ctr" rtl="0" fontAlgn="base">
        <a:spcBef>
          <a:spcPct val="0"/>
        </a:spcBef>
        <a:spcAft>
          <a:spcPct val="0"/>
        </a:spcAft>
        <a:defRPr sz="3300">
          <a:solidFill>
            <a:srgbClr val="7B9899"/>
          </a:solidFill>
          <a:latin typeface="Georgia" pitchFamily="18" charset="0"/>
          <a:ea typeface="ＭＳ Ｐゴシック" charset="-128"/>
        </a:defRPr>
      </a:lvl9pPr>
    </p:titleStyle>
    <p:bodyStyle>
      <a:lvl1pPr marL="273050" indent="-273050" algn="l" rtl="0" fontAlgn="base">
        <a:spcBef>
          <a:spcPct val="20000"/>
        </a:spcBef>
        <a:spcAft>
          <a:spcPct val="0"/>
        </a:spcAft>
        <a:buClr>
          <a:schemeClr val="accent1"/>
        </a:buClr>
        <a:buSzPct val="85000"/>
        <a:buFont typeface="Wingdings 2" pitchFamily="18" charset="2"/>
        <a:buChar char=""/>
        <a:defRPr sz="2700" kern="1200">
          <a:solidFill>
            <a:schemeClr val="tx1"/>
          </a:solidFill>
          <a:latin typeface="+mn-lt"/>
          <a:ea typeface="ＭＳ Ｐゴシック" charset="-128"/>
          <a:cs typeface="+mn-cs"/>
        </a:defRPr>
      </a:lvl1pPr>
      <a:lvl2pPr marL="547688" indent="-273050" algn="l" rtl="0" fontAlgn="base">
        <a:spcBef>
          <a:spcPct val="20000"/>
        </a:spcBef>
        <a:spcAft>
          <a:spcPct val="0"/>
        </a:spcAft>
        <a:buClr>
          <a:schemeClr val="accent2"/>
        </a:buClr>
        <a:buSzPct val="70000"/>
        <a:buFont typeface="Wingdings" pitchFamily="2" charset="2"/>
        <a:buChar char=""/>
        <a:defRPr sz="2200" kern="1200">
          <a:solidFill>
            <a:schemeClr val="tx2"/>
          </a:solidFill>
          <a:latin typeface="+mn-lt"/>
          <a:ea typeface="ＭＳ Ｐゴシック" charset="-128"/>
          <a:cs typeface="+mn-cs"/>
        </a:defRPr>
      </a:lvl2pPr>
      <a:lvl3pPr marL="822325" indent="-228600" algn="l" rtl="0" fontAlgn="base">
        <a:spcBef>
          <a:spcPct val="20000"/>
        </a:spcBef>
        <a:spcAft>
          <a:spcPct val="0"/>
        </a:spcAft>
        <a:buClr>
          <a:srgbClr val="8CADAE"/>
        </a:buClr>
        <a:buSzPct val="75000"/>
        <a:buFont typeface="Wingdings 2" pitchFamily="18" charset="2"/>
        <a:buChar char=""/>
        <a:defRPr sz="2000" kern="1200">
          <a:solidFill>
            <a:schemeClr val="tx1"/>
          </a:solidFill>
          <a:latin typeface="+mn-lt"/>
          <a:ea typeface="ＭＳ Ｐゴシック" charset="-128"/>
          <a:cs typeface="+mn-cs"/>
        </a:defRPr>
      </a:lvl3pPr>
      <a:lvl4pPr marL="1096963" indent="-228600" algn="l" rtl="0" fontAlgn="base">
        <a:spcBef>
          <a:spcPct val="20000"/>
        </a:spcBef>
        <a:spcAft>
          <a:spcPct val="0"/>
        </a:spcAft>
        <a:buClr>
          <a:srgbClr val="8C7B70"/>
        </a:buClr>
        <a:buSzPct val="70000"/>
        <a:buFont typeface="Wingdings" pitchFamily="2" charset="2"/>
        <a:buChar char=""/>
        <a:defRPr sz="2000" kern="1200">
          <a:solidFill>
            <a:schemeClr val="tx2"/>
          </a:solidFill>
          <a:latin typeface="+mn-lt"/>
          <a:ea typeface="ＭＳ Ｐゴシック" charset="-128"/>
          <a:cs typeface="+mn-cs"/>
        </a:defRPr>
      </a:lvl4pPr>
      <a:lvl5pPr marL="1371600" indent="-228600" algn="l" rtl="0" fontAlgn="base">
        <a:spcBef>
          <a:spcPct val="20000"/>
        </a:spcBef>
        <a:spcAft>
          <a:spcPct val="0"/>
        </a:spcAft>
        <a:buClr>
          <a:srgbClr val="8FB08C"/>
        </a:buClr>
        <a:buChar char="•"/>
        <a:defRPr kern="1200">
          <a:solidFill>
            <a:schemeClr val="tx1"/>
          </a:solidFill>
          <a:latin typeface="+mn-lt"/>
          <a:ea typeface="ＭＳ Ｐゴシック" charset="-128"/>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F6084BD-329D-4472-A512-CD0800CA67B6}"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B03359F-8A6E-497F-B1DA-46EFEF293DD6}"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209"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F6084BD-329D-4472-A512-CD0800CA67B6}"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B03359F-8A6E-497F-B1DA-46EFEF293DD6}"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211"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F6084BD-329D-4472-A512-CD0800CA67B6}"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B03359F-8A6E-497F-B1DA-46EFEF293DD6}"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213"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F6084BD-329D-4472-A512-CD0800CA67B6}"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B03359F-8A6E-497F-B1DA-46EFEF293DD6}"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215"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F6084BD-329D-4472-A512-CD0800CA67B6}"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B03359F-8A6E-497F-B1DA-46EFEF293DD6}"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217"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F6084BD-329D-4472-A512-CD0800CA67B6}"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B03359F-8A6E-497F-B1DA-46EFEF293DD6}"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219"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F6084BD-329D-4472-A512-CD0800CA67B6}"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B03359F-8A6E-497F-B1DA-46EFEF293DD6}"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221"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F6084BD-329D-4472-A512-CD0800CA67B6}"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B03359F-8A6E-497F-B1DA-46EFEF293DD6}"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223"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F6084BD-329D-4472-A512-CD0800CA67B6}"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B03359F-8A6E-497F-B1DA-46EFEF293DD6}"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225"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F6084BD-329D-4472-A512-CD0800CA67B6}"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B03359F-8A6E-497F-B1DA-46EFEF293DD6}"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227"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BCCAE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274638"/>
            <a:ext cx="8305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4" name="Text Box 10"/>
          <p:cNvSpPr txBox="1">
            <a:spLocks noChangeArrowheads="1"/>
          </p:cNvSpPr>
          <p:nvPr userDrawn="1"/>
        </p:nvSpPr>
        <p:spPr bwMode="auto">
          <a:xfrm>
            <a:off x="457200" y="6477000"/>
            <a:ext cx="1219200" cy="244475"/>
          </a:xfrm>
          <a:prstGeom prst="rect">
            <a:avLst/>
          </a:prstGeom>
          <a:noFill/>
          <a:ln w="9525">
            <a:noFill/>
            <a:miter lim="800000"/>
            <a:headEnd/>
            <a:tailEnd/>
          </a:ln>
          <a:effectLst/>
        </p:spPr>
        <p:txBody>
          <a:bodyPr>
            <a:spAutoFit/>
          </a:bodyPr>
          <a:lstStyle/>
          <a:p>
            <a:pPr>
              <a:spcBef>
                <a:spcPct val="50000"/>
              </a:spcBef>
              <a:defRPr/>
            </a:pPr>
            <a:r>
              <a:rPr lang="en-US" sz="1000" dirty="0">
                <a:solidFill>
                  <a:srgbClr val="FFFFFF"/>
                </a:solidFill>
                <a:latin typeface="Arial" pitchFamily="34" charset="0"/>
              </a:rPr>
              <a:t>© 2010 BioOhio</a:t>
            </a:r>
          </a:p>
        </p:txBody>
      </p:sp>
      <p:pic>
        <p:nvPicPr>
          <p:cNvPr id="1029" name="Picture 5" descr="BioOhio logo - web or email.gif"/>
          <p:cNvPicPr>
            <a:picLocks noChangeAspect="1"/>
          </p:cNvPicPr>
          <p:nvPr userDrawn="1"/>
        </p:nvPicPr>
        <p:blipFill>
          <a:blip r:embed="rId3" cstate="print"/>
          <a:srcRect/>
          <a:stretch>
            <a:fillRect/>
          </a:stretch>
        </p:blipFill>
        <p:spPr bwMode="auto">
          <a:xfrm>
            <a:off x="7848600" y="6172200"/>
            <a:ext cx="914400" cy="5492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3" r:id="rId1"/>
  </p:sldLayoutIdLst>
  <p:txStyles>
    <p:titleStyle>
      <a:lvl1pPr algn="ctr" rtl="0" eaLnBrk="0" fontAlgn="base" hangingPunct="0">
        <a:spcBef>
          <a:spcPct val="0"/>
        </a:spcBef>
        <a:spcAft>
          <a:spcPct val="0"/>
        </a:spcAft>
        <a:defRPr sz="3800" b="1">
          <a:solidFill>
            <a:srgbClr val="641E28"/>
          </a:solidFill>
          <a:latin typeface="+mj-lt"/>
          <a:ea typeface="+mj-ea"/>
          <a:cs typeface="+mj-cs"/>
        </a:defRPr>
      </a:lvl1pPr>
      <a:lvl2pPr algn="ctr" rtl="0" eaLnBrk="0" fontAlgn="base" hangingPunct="0">
        <a:spcBef>
          <a:spcPct val="0"/>
        </a:spcBef>
        <a:spcAft>
          <a:spcPct val="0"/>
        </a:spcAft>
        <a:defRPr sz="3800" b="1">
          <a:solidFill>
            <a:srgbClr val="641E28"/>
          </a:solidFill>
          <a:latin typeface="Rockwell" pitchFamily="18" charset="0"/>
        </a:defRPr>
      </a:lvl2pPr>
      <a:lvl3pPr algn="ctr" rtl="0" eaLnBrk="0" fontAlgn="base" hangingPunct="0">
        <a:spcBef>
          <a:spcPct val="0"/>
        </a:spcBef>
        <a:spcAft>
          <a:spcPct val="0"/>
        </a:spcAft>
        <a:defRPr sz="3800" b="1">
          <a:solidFill>
            <a:srgbClr val="641E28"/>
          </a:solidFill>
          <a:latin typeface="Rockwell" pitchFamily="18" charset="0"/>
        </a:defRPr>
      </a:lvl3pPr>
      <a:lvl4pPr algn="ctr" rtl="0" eaLnBrk="0" fontAlgn="base" hangingPunct="0">
        <a:spcBef>
          <a:spcPct val="0"/>
        </a:spcBef>
        <a:spcAft>
          <a:spcPct val="0"/>
        </a:spcAft>
        <a:defRPr sz="3800" b="1">
          <a:solidFill>
            <a:srgbClr val="641E28"/>
          </a:solidFill>
          <a:latin typeface="Rockwell" pitchFamily="18" charset="0"/>
        </a:defRPr>
      </a:lvl4pPr>
      <a:lvl5pPr algn="ctr" rtl="0" eaLnBrk="0" fontAlgn="base" hangingPunct="0">
        <a:spcBef>
          <a:spcPct val="0"/>
        </a:spcBef>
        <a:spcAft>
          <a:spcPct val="0"/>
        </a:spcAft>
        <a:defRPr sz="3800" b="1">
          <a:solidFill>
            <a:srgbClr val="641E28"/>
          </a:solidFill>
          <a:latin typeface="Rockwell" pitchFamily="18" charset="0"/>
        </a:defRPr>
      </a:lvl5pPr>
      <a:lvl6pPr marL="457200" algn="ctr" rtl="0" fontAlgn="base">
        <a:spcBef>
          <a:spcPct val="0"/>
        </a:spcBef>
        <a:spcAft>
          <a:spcPct val="0"/>
        </a:spcAft>
        <a:defRPr sz="3800" b="1">
          <a:solidFill>
            <a:srgbClr val="641E28"/>
          </a:solidFill>
          <a:latin typeface="Rockwell" pitchFamily="18" charset="0"/>
        </a:defRPr>
      </a:lvl6pPr>
      <a:lvl7pPr marL="914400" algn="ctr" rtl="0" fontAlgn="base">
        <a:spcBef>
          <a:spcPct val="0"/>
        </a:spcBef>
        <a:spcAft>
          <a:spcPct val="0"/>
        </a:spcAft>
        <a:defRPr sz="3800" b="1">
          <a:solidFill>
            <a:srgbClr val="641E28"/>
          </a:solidFill>
          <a:latin typeface="Rockwell" pitchFamily="18" charset="0"/>
        </a:defRPr>
      </a:lvl7pPr>
      <a:lvl8pPr marL="1371600" algn="ctr" rtl="0" fontAlgn="base">
        <a:spcBef>
          <a:spcPct val="0"/>
        </a:spcBef>
        <a:spcAft>
          <a:spcPct val="0"/>
        </a:spcAft>
        <a:defRPr sz="3800" b="1">
          <a:solidFill>
            <a:srgbClr val="641E28"/>
          </a:solidFill>
          <a:latin typeface="Rockwell" pitchFamily="18" charset="0"/>
        </a:defRPr>
      </a:lvl8pPr>
      <a:lvl9pPr marL="1828800" algn="ctr" rtl="0" fontAlgn="base">
        <a:spcBef>
          <a:spcPct val="0"/>
        </a:spcBef>
        <a:spcAft>
          <a:spcPct val="0"/>
        </a:spcAft>
        <a:defRPr sz="3800" b="1">
          <a:solidFill>
            <a:srgbClr val="641E28"/>
          </a:solidFill>
          <a:latin typeface="Rockwell" pitchFamily="18" charset="0"/>
        </a:defRPr>
      </a:lvl9pPr>
    </p:titleStyle>
    <p:bodyStyle>
      <a:lvl1pPr marL="342900" indent="-342900" algn="l" rtl="0" eaLnBrk="0" fontAlgn="base" hangingPunct="0">
        <a:spcBef>
          <a:spcPct val="20000"/>
        </a:spcBef>
        <a:spcAft>
          <a:spcPct val="0"/>
        </a:spcAft>
        <a:buChar char="•"/>
        <a:defRPr sz="3000">
          <a:solidFill>
            <a:srgbClr val="094281"/>
          </a:solidFill>
          <a:latin typeface="+mn-lt"/>
          <a:ea typeface="+mn-ea"/>
          <a:cs typeface="+mn-cs"/>
        </a:defRPr>
      </a:lvl1pPr>
      <a:lvl2pPr marL="742950" indent="-285750" algn="l" rtl="0" eaLnBrk="0" fontAlgn="base" hangingPunct="0">
        <a:spcBef>
          <a:spcPct val="20000"/>
        </a:spcBef>
        <a:spcAft>
          <a:spcPct val="0"/>
        </a:spcAft>
        <a:buChar char="–"/>
        <a:defRPr sz="2600">
          <a:solidFill>
            <a:srgbClr val="641E28"/>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rgbClr val="094281"/>
          </a:solidFill>
          <a:latin typeface="+mn-lt"/>
        </a:defRPr>
      </a:lvl4pPr>
      <a:lvl5pPr marL="2057400" indent="-228600" algn="l" rtl="0" eaLnBrk="0" fontAlgn="base" hangingPunct="0">
        <a:spcBef>
          <a:spcPct val="20000"/>
        </a:spcBef>
        <a:spcAft>
          <a:spcPct val="0"/>
        </a:spcAft>
        <a:buChar char="»"/>
        <a:defRPr sz="2000">
          <a:solidFill>
            <a:srgbClr val="641E28"/>
          </a:solidFill>
          <a:latin typeface="+mn-lt"/>
        </a:defRPr>
      </a:lvl5pPr>
      <a:lvl6pPr marL="2514600" indent="-228600" algn="l" rtl="0" fontAlgn="base">
        <a:spcBef>
          <a:spcPct val="20000"/>
        </a:spcBef>
        <a:spcAft>
          <a:spcPct val="0"/>
        </a:spcAft>
        <a:buChar char="»"/>
        <a:defRPr>
          <a:solidFill>
            <a:srgbClr val="641E28"/>
          </a:solidFill>
          <a:latin typeface="+mn-lt"/>
        </a:defRPr>
      </a:lvl6pPr>
      <a:lvl7pPr marL="2971800" indent="-228600" algn="l" rtl="0" fontAlgn="base">
        <a:spcBef>
          <a:spcPct val="20000"/>
        </a:spcBef>
        <a:spcAft>
          <a:spcPct val="0"/>
        </a:spcAft>
        <a:buChar char="»"/>
        <a:defRPr>
          <a:solidFill>
            <a:srgbClr val="641E28"/>
          </a:solidFill>
          <a:latin typeface="+mn-lt"/>
        </a:defRPr>
      </a:lvl7pPr>
      <a:lvl8pPr marL="3429000" indent="-228600" algn="l" rtl="0" fontAlgn="base">
        <a:spcBef>
          <a:spcPct val="20000"/>
        </a:spcBef>
        <a:spcAft>
          <a:spcPct val="0"/>
        </a:spcAft>
        <a:buChar char="»"/>
        <a:defRPr>
          <a:solidFill>
            <a:srgbClr val="641E28"/>
          </a:solidFill>
          <a:latin typeface="+mn-lt"/>
        </a:defRPr>
      </a:lvl8pPr>
      <a:lvl9pPr marL="3886200" indent="-228600" algn="l" rtl="0" fontAlgn="base">
        <a:spcBef>
          <a:spcPct val="20000"/>
        </a:spcBef>
        <a:spcAft>
          <a:spcPct val="0"/>
        </a:spcAft>
        <a:buChar char="»"/>
        <a:defRPr>
          <a:solidFill>
            <a:srgbClr val="641E28"/>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F6084BD-329D-4472-A512-CD0800CA67B6}"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B03359F-8A6E-497F-B1DA-46EFEF293DD6}"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229"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F6084BD-329D-4472-A512-CD0800CA67B6}"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B03359F-8A6E-497F-B1DA-46EFEF293DD6}"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231"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BCCAE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274638"/>
            <a:ext cx="8305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4" name="Text Box 10"/>
          <p:cNvSpPr txBox="1">
            <a:spLocks noChangeArrowheads="1"/>
          </p:cNvSpPr>
          <p:nvPr userDrawn="1"/>
        </p:nvSpPr>
        <p:spPr bwMode="auto">
          <a:xfrm>
            <a:off x="457200" y="6477000"/>
            <a:ext cx="1219200" cy="244475"/>
          </a:xfrm>
          <a:prstGeom prst="rect">
            <a:avLst/>
          </a:prstGeom>
          <a:noFill/>
          <a:ln w="9525">
            <a:noFill/>
            <a:miter lim="800000"/>
            <a:headEnd/>
            <a:tailEnd/>
          </a:ln>
          <a:effectLst/>
        </p:spPr>
        <p:txBody>
          <a:bodyPr>
            <a:spAutoFit/>
          </a:bodyPr>
          <a:lstStyle/>
          <a:p>
            <a:pPr>
              <a:spcBef>
                <a:spcPct val="50000"/>
              </a:spcBef>
              <a:defRPr/>
            </a:pPr>
            <a:r>
              <a:rPr lang="en-US" sz="1000" dirty="0">
                <a:solidFill>
                  <a:srgbClr val="FFFFFF"/>
                </a:solidFill>
                <a:latin typeface="Arial" pitchFamily="34" charset="0"/>
              </a:rPr>
              <a:t>© 2010 BioOhio</a:t>
            </a:r>
          </a:p>
        </p:txBody>
      </p:sp>
      <p:pic>
        <p:nvPicPr>
          <p:cNvPr id="1029" name="Picture 5" descr="BioOhio logo - web or email.gif"/>
          <p:cNvPicPr>
            <a:picLocks noChangeAspect="1"/>
          </p:cNvPicPr>
          <p:nvPr userDrawn="1"/>
        </p:nvPicPr>
        <p:blipFill>
          <a:blip r:embed="rId3" cstate="print"/>
          <a:srcRect/>
          <a:stretch>
            <a:fillRect/>
          </a:stretch>
        </p:blipFill>
        <p:spPr bwMode="auto">
          <a:xfrm>
            <a:off x="7848600" y="6172200"/>
            <a:ext cx="914400" cy="5492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5" r:id="rId1"/>
  </p:sldLayoutIdLst>
  <p:txStyles>
    <p:titleStyle>
      <a:lvl1pPr algn="ctr" rtl="0" eaLnBrk="0" fontAlgn="base" hangingPunct="0">
        <a:spcBef>
          <a:spcPct val="0"/>
        </a:spcBef>
        <a:spcAft>
          <a:spcPct val="0"/>
        </a:spcAft>
        <a:defRPr sz="3800" b="1">
          <a:solidFill>
            <a:srgbClr val="641E28"/>
          </a:solidFill>
          <a:latin typeface="+mj-lt"/>
          <a:ea typeface="+mj-ea"/>
          <a:cs typeface="+mj-cs"/>
        </a:defRPr>
      </a:lvl1pPr>
      <a:lvl2pPr algn="ctr" rtl="0" eaLnBrk="0" fontAlgn="base" hangingPunct="0">
        <a:spcBef>
          <a:spcPct val="0"/>
        </a:spcBef>
        <a:spcAft>
          <a:spcPct val="0"/>
        </a:spcAft>
        <a:defRPr sz="3800" b="1">
          <a:solidFill>
            <a:srgbClr val="641E28"/>
          </a:solidFill>
          <a:latin typeface="Rockwell" pitchFamily="18" charset="0"/>
        </a:defRPr>
      </a:lvl2pPr>
      <a:lvl3pPr algn="ctr" rtl="0" eaLnBrk="0" fontAlgn="base" hangingPunct="0">
        <a:spcBef>
          <a:spcPct val="0"/>
        </a:spcBef>
        <a:spcAft>
          <a:spcPct val="0"/>
        </a:spcAft>
        <a:defRPr sz="3800" b="1">
          <a:solidFill>
            <a:srgbClr val="641E28"/>
          </a:solidFill>
          <a:latin typeface="Rockwell" pitchFamily="18" charset="0"/>
        </a:defRPr>
      </a:lvl3pPr>
      <a:lvl4pPr algn="ctr" rtl="0" eaLnBrk="0" fontAlgn="base" hangingPunct="0">
        <a:spcBef>
          <a:spcPct val="0"/>
        </a:spcBef>
        <a:spcAft>
          <a:spcPct val="0"/>
        </a:spcAft>
        <a:defRPr sz="3800" b="1">
          <a:solidFill>
            <a:srgbClr val="641E28"/>
          </a:solidFill>
          <a:latin typeface="Rockwell" pitchFamily="18" charset="0"/>
        </a:defRPr>
      </a:lvl4pPr>
      <a:lvl5pPr algn="ctr" rtl="0" eaLnBrk="0" fontAlgn="base" hangingPunct="0">
        <a:spcBef>
          <a:spcPct val="0"/>
        </a:spcBef>
        <a:spcAft>
          <a:spcPct val="0"/>
        </a:spcAft>
        <a:defRPr sz="3800" b="1">
          <a:solidFill>
            <a:srgbClr val="641E28"/>
          </a:solidFill>
          <a:latin typeface="Rockwell" pitchFamily="18" charset="0"/>
        </a:defRPr>
      </a:lvl5pPr>
      <a:lvl6pPr marL="457200" algn="ctr" rtl="0" fontAlgn="base">
        <a:spcBef>
          <a:spcPct val="0"/>
        </a:spcBef>
        <a:spcAft>
          <a:spcPct val="0"/>
        </a:spcAft>
        <a:defRPr sz="3800" b="1">
          <a:solidFill>
            <a:srgbClr val="641E28"/>
          </a:solidFill>
          <a:latin typeface="Rockwell" pitchFamily="18" charset="0"/>
        </a:defRPr>
      </a:lvl6pPr>
      <a:lvl7pPr marL="914400" algn="ctr" rtl="0" fontAlgn="base">
        <a:spcBef>
          <a:spcPct val="0"/>
        </a:spcBef>
        <a:spcAft>
          <a:spcPct val="0"/>
        </a:spcAft>
        <a:defRPr sz="3800" b="1">
          <a:solidFill>
            <a:srgbClr val="641E28"/>
          </a:solidFill>
          <a:latin typeface="Rockwell" pitchFamily="18" charset="0"/>
        </a:defRPr>
      </a:lvl7pPr>
      <a:lvl8pPr marL="1371600" algn="ctr" rtl="0" fontAlgn="base">
        <a:spcBef>
          <a:spcPct val="0"/>
        </a:spcBef>
        <a:spcAft>
          <a:spcPct val="0"/>
        </a:spcAft>
        <a:defRPr sz="3800" b="1">
          <a:solidFill>
            <a:srgbClr val="641E28"/>
          </a:solidFill>
          <a:latin typeface="Rockwell" pitchFamily="18" charset="0"/>
        </a:defRPr>
      </a:lvl8pPr>
      <a:lvl9pPr marL="1828800" algn="ctr" rtl="0" fontAlgn="base">
        <a:spcBef>
          <a:spcPct val="0"/>
        </a:spcBef>
        <a:spcAft>
          <a:spcPct val="0"/>
        </a:spcAft>
        <a:defRPr sz="3800" b="1">
          <a:solidFill>
            <a:srgbClr val="641E28"/>
          </a:solidFill>
          <a:latin typeface="Rockwell" pitchFamily="18" charset="0"/>
        </a:defRPr>
      </a:lvl9pPr>
    </p:titleStyle>
    <p:bodyStyle>
      <a:lvl1pPr marL="342900" indent="-342900" algn="l" rtl="0" eaLnBrk="0" fontAlgn="base" hangingPunct="0">
        <a:spcBef>
          <a:spcPct val="20000"/>
        </a:spcBef>
        <a:spcAft>
          <a:spcPct val="0"/>
        </a:spcAft>
        <a:buChar char="•"/>
        <a:defRPr sz="3000">
          <a:solidFill>
            <a:srgbClr val="094281"/>
          </a:solidFill>
          <a:latin typeface="+mn-lt"/>
          <a:ea typeface="+mn-ea"/>
          <a:cs typeface="+mn-cs"/>
        </a:defRPr>
      </a:lvl1pPr>
      <a:lvl2pPr marL="742950" indent="-285750" algn="l" rtl="0" eaLnBrk="0" fontAlgn="base" hangingPunct="0">
        <a:spcBef>
          <a:spcPct val="20000"/>
        </a:spcBef>
        <a:spcAft>
          <a:spcPct val="0"/>
        </a:spcAft>
        <a:buChar char="–"/>
        <a:defRPr sz="2600">
          <a:solidFill>
            <a:srgbClr val="641E28"/>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rgbClr val="094281"/>
          </a:solidFill>
          <a:latin typeface="+mn-lt"/>
        </a:defRPr>
      </a:lvl4pPr>
      <a:lvl5pPr marL="2057400" indent="-228600" algn="l" rtl="0" eaLnBrk="0" fontAlgn="base" hangingPunct="0">
        <a:spcBef>
          <a:spcPct val="20000"/>
        </a:spcBef>
        <a:spcAft>
          <a:spcPct val="0"/>
        </a:spcAft>
        <a:buChar char="»"/>
        <a:defRPr sz="2000">
          <a:solidFill>
            <a:srgbClr val="641E28"/>
          </a:solidFill>
          <a:latin typeface="+mn-lt"/>
        </a:defRPr>
      </a:lvl5pPr>
      <a:lvl6pPr marL="2514600" indent="-228600" algn="l" rtl="0" fontAlgn="base">
        <a:spcBef>
          <a:spcPct val="20000"/>
        </a:spcBef>
        <a:spcAft>
          <a:spcPct val="0"/>
        </a:spcAft>
        <a:buChar char="»"/>
        <a:defRPr>
          <a:solidFill>
            <a:srgbClr val="641E28"/>
          </a:solidFill>
          <a:latin typeface="+mn-lt"/>
        </a:defRPr>
      </a:lvl6pPr>
      <a:lvl7pPr marL="2971800" indent="-228600" algn="l" rtl="0" fontAlgn="base">
        <a:spcBef>
          <a:spcPct val="20000"/>
        </a:spcBef>
        <a:spcAft>
          <a:spcPct val="0"/>
        </a:spcAft>
        <a:buChar char="»"/>
        <a:defRPr>
          <a:solidFill>
            <a:srgbClr val="641E28"/>
          </a:solidFill>
          <a:latin typeface="+mn-lt"/>
        </a:defRPr>
      </a:lvl7pPr>
      <a:lvl8pPr marL="3429000" indent="-228600" algn="l" rtl="0" fontAlgn="base">
        <a:spcBef>
          <a:spcPct val="20000"/>
        </a:spcBef>
        <a:spcAft>
          <a:spcPct val="0"/>
        </a:spcAft>
        <a:buChar char="»"/>
        <a:defRPr>
          <a:solidFill>
            <a:srgbClr val="641E28"/>
          </a:solidFill>
          <a:latin typeface="+mn-lt"/>
        </a:defRPr>
      </a:lvl8pPr>
      <a:lvl9pPr marL="3886200" indent="-228600" algn="l" rtl="0" fontAlgn="base">
        <a:spcBef>
          <a:spcPct val="20000"/>
        </a:spcBef>
        <a:spcAft>
          <a:spcPct val="0"/>
        </a:spcAft>
        <a:buChar char="»"/>
        <a:defRPr>
          <a:solidFill>
            <a:srgbClr val="641E28"/>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BCCAE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274638"/>
            <a:ext cx="8305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4" name="Text Box 10"/>
          <p:cNvSpPr txBox="1">
            <a:spLocks noChangeArrowheads="1"/>
          </p:cNvSpPr>
          <p:nvPr userDrawn="1"/>
        </p:nvSpPr>
        <p:spPr bwMode="auto">
          <a:xfrm>
            <a:off x="457200" y="6477000"/>
            <a:ext cx="1219200" cy="244475"/>
          </a:xfrm>
          <a:prstGeom prst="rect">
            <a:avLst/>
          </a:prstGeom>
          <a:noFill/>
          <a:ln w="9525">
            <a:noFill/>
            <a:miter lim="800000"/>
            <a:headEnd/>
            <a:tailEnd/>
          </a:ln>
          <a:effectLst/>
        </p:spPr>
        <p:txBody>
          <a:bodyPr>
            <a:spAutoFit/>
          </a:bodyPr>
          <a:lstStyle/>
          <a:p>
            <a:pPr>
              <a:spcBef>
                <a:spcPct val="50000"/>
              </a:spcBef>
              <a:defRPr/>
            </a:pPr>
            <a:r>
              <a:rPr lang="en-US" sz="1000" dirty="0">
                <a:solidFill>
                  <a:srgbClr val="FFFFFF"/>
                </a:solidFill>
                <a:latin typeface="Arial" pitchFamily="34" charset="0"/>
              </a:rPr>
              <a:t>© 2010 BioOhio</a:t>
            </a:r>
          </a:p>
        </p:txBody>
      </p:sp>
      <p:pic>
        <p:nvPicPr>
          <p:cNvPr id="1029" name="Picture 5" descr="BioOhio logo - web or email.gif"/>
          <p:cNvPicPr>
            <a:picLocks noChangeAspect="1"/>
          </p:cNvPicPr>
          <p:nvPr userDrawn="1"/>
        </p:nvPicPr>
        <p:blipFill>
          <a:blip r:embed="rId3" cstate="print"/>
          <a:srcRect/>
          <a:stretch>
            <a:fillRect/>
          </a:stretch>
        </p:blipFill>
        <p:spPr bwMode="auto">
          <a:xfrm>
            <a:off x="7848600" y="6172200"/>
            <a:ext cx="914400" cy="5492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7" r:id="rId1"/>
  </p:sldLayoutIdLst>
  <p:txStyles>
    <p:titleStyle>
      <a:lvl1pPr algn="ctr" rtl="0" eaLnBrk="0" fontAlgn="base" hangingPunct="0">
        <a:spcBef>
          <a:spcPct val="0"/>
        </a:spcBef>
        <a:spcAft>
          <a:spcPct val="0"/>
        </a:spcAft>
        <a:defRPr sz="3800" b="1">
          <a:solidFill>
            <a:srgbClr val="641E28"/>
          </a:solidFill>
          <a:latin typeface="+mj-lt"/>
          <a:ea typeface="+mj-ea"/>
          <a:cs typeface="+mj-cs"/>
        </a:defRPr>
      </a:lvl1pPr>
      <a:lvl2pPr algn="ctr" rtl="0" eaLnBrk="0" fontAlgn="base" hangingPunct="0">
        <a:spcBef>
          <a:spcPct val="0"/>
        </a:spcBef>
        <a:spcAft>
          <a:spcPct val="0"/>
        </a:spcAft>
        <a:defRPr sz="3800" b="1">
          <a:solidFill>
            <a:srgbClr val="641E28"/>
          </a:solidFill>
          <a:latin typeface="Rockwell" pitchFamily="18" charset="0"/>
        </a:defRPr>
      </a:lvl2pPr>
      <a:lvl3pPr algn="ctr" rtl="0" eaLnBrk="0" fontAlgn="base" hangingPunct="0">
        <a:spcBef>
          <a:spcPct val="0"/>
        </a:spcBef>
        <a:spcAft>
          <a:spcPct val="0"/>
        </a:spcAft>
        <a:defRPr sz="3800" b="1">
          <a:solidFill>
            <a:srgbClr val="641E28"/>
          </a:solidFill>
          <a:latin typeface="Rockwell" pitchFamily="18" charset="0"/>
        </a:defRPr>
      </a:lvl3pPr>
      <a:lvl4pPr algn="ctr" rtl="0" eaLnBrk="0" fontAlgn="base" hangingPunct="0">
        <a:spcBef>
          <a:spcPct val="0"/>
        </a:spcBef>
        <a:spcAft>
          <a:spcPct val="0"/>
        </a:spcAft>
        <a:defRPr sz="3800" b="1">
          <a:solidFill>
            <a:srgbClr val="641E28"/>
          </a:solidFill>
          <a:latin typeface="Rockwell" pitchFamily="18" charset="0"/>
        </a:defRPr>
      </a:lvl4pPr>
      <a:lvl5pPr algn="ctr" rtl="0" eaLnBrk="0" fontAlgn="base" hangingPunct="0">
        <a:spcBef>
          <a:spcPct val="0"/>
        </a:spcBef>
        <a:spcAft>
          <a:spcPct val="0"/>
        </a:spcAft>
        <a:defRPr sz="3800" b="1">
          <a:solidFill>
            <a:srgbClr val="641E28"/>
          </a:solidFill>
          <a:latin typeface="Rockwell" pitchFamily="18" charset="0"/>
        </a:defRPr>
      </a:lvl5pPr>
      <a:lvl6pPr marL="457200" algn="ctr" rtl="0" fontAlgn="base">
        <a:spcBef>
          <a:spcPct val="0"/>
        </a:spcBef>
        <a:spcAft>
          <a:spcPct val="0"/>
        </a:spcAft>
        <a:defRPr sz="3800" b="1">
          <a:solidFill>
            <a:srgbClr val="641E28"/>
          </a:solidFill>
          <a:latin typeface="Rockwell" pitchFamily="18" charset="0"/>
        </a:defRPr>
      </a:lvl6pPr>
      <a:lvl7pPr marL="914400" algn="ctr" rtl="0" fontAlgn="base">
        <a:spcBef>
          <a:spcPct val="0"/>
        </a:spcBef>
        <a:spcAft>
          <a:spcPct val="0"/>
        </a:spcAft>
        <a:defRPr sz="3800" b="1">
          <a:solidFill>
            <a:srgbClr val="641E28"/>
          </a:solidFill>
          <a:latin typeface="Rockwell" pitchFamily="18" charset="0"/>
        </a:defRPr>
      </a:lvl7pPr>
      <a:lvl8pPr marL="1371600" algn="ctr" rtl="0" fontAlgn="base">
        <a:spcBef>
          <a:spcPct val="0"/>
        </a:spcBef>
        <a:spcAft>
          <a:spcPct val="0"/>
        </a:spcAft>
        <a:defRPr sz="3800" b="1">
          <a:solidFill>
            <a:srgbClr val="641E28"/>
          </a:solidFill>
          <a:latin typeface="Rockwell" pitchFamily="18" charset="0"/>
        </a:defRPr>
      </a:lvl8pPr>
      <a:lvl9pPr marL="1828800" algn="ctr" rtl="0" fontAlgn="base">
        <a:spcBef>
          <a:spcPct val="0"/>
        </a:spcBef>
        <a:spcAft>
          <a:spcPct val="0"/>
        </a:spcAft>
        <a:defRPr sz="3800" b="1">
          <a:solidFill>
            <a:srgbClr val="641E28"/>
          </a:solidFill>
          <a:latin typeface="Rockwell" pitchFamily="18" charset="0"/>
        </a:defRPr>
      </a:lvl9pPr>
    </p:titleStyle>
    <p:bodyStyle>
      <a:lvl1pPr marL="342900" indent="-342900" algn="l" rtl="0" eaLnBrk="0" fontAlgn="base" hangingPunct="0">
        <a:spcBef>
          <a:spcPct val="20000"/>
        </a:spcBef>
        <a:spcAft>
          <a:spcPct val="0"/>
        </a:spcAft>
        <a:buChar char="•"/>
        <a:defRPr sz="3000">
          <a:solidFill>
            <a:srgbClr val="094281"/>
          </a:solidFill>
          <a:latin typeface="+mn-lt"/>
          <a:ea typeface="+mn-ea"/>
          <a:cs typeface="+mn-cs"/>
        </a:defRPr>
      </a:lvl1pPr>
      <a:lvl2pPr marL="742950" indent="-285750" algn="l" rtl="0" eaLnBrk="0" fontAlgn="base" hangingPunct="0">
        <a:spcBef>
          <a:spcPct val="20000"/>
        </a:spcBef>
        <a:spcAft>
          <a:spcPct val="0"/>
        </a:spcAft>
        <a:buChar char="–"/>
        <a:defRPr sz="2600">
          <a:solidFill>
            <a:srgbClr val="641E28"/>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rgbClr val="094281"/>
          </a:solidFill>
          <a:latin typeface="+mn-lt"/>
        </a:defRPr>
      </a:lvl4pPr>
      <a:lvl5pPr marL="2057400" indent="-228600" algn="l" rtl="0" eaLnBrk="0" fontAlgn="base" hangingPunct="0">
        <a:spcBef>
          <a:spcPct val="20000"/>
        </a:spcBef>
        <a:spcAft>
          <a:spcPct val="0"/>
        </a:spcAft>
        <a:buChar char="»"/>
        <a:defRPr sz="2000">
          <a:solidFill>
            <a:srgbClr val="641E28"/>
          </a:solidFill>
          <a:latin typeface="+mn-lt"/>
        </a:defRPr>
      </a:lvl5pPr>
      <a:lvl6pPr marL="2514600" indent="-228600" algn="l" rtl="0" fontAlgn="base">
        <a:spcBef>
          <a:spcPct val="20000"/>
        </a:spcBef>
        <a:spcAft>
          <a:spcPct val="0"/>
        </a:spcAft>
        <a:buChar char="»"/>
        <a:defRPr>
          <a:solidFill>
            <a:srgbClr val="641E28"/>
          </a:solidFill>
          <a:latin typeface="+mn-lt"/>
        </a:defRPr>
      </a:lvl6pPr>
      <a:lvl7pPr marL="2971800" indent="-228600" algn="l" rtl="0" fontAlgn="base">
        <a:spcBef>
          <a:spcPct val="20000"/>
        </a:spcBef>
        <a:spcAft>
          <a:spcPct val="0"/>
        </a:spcAft>
        <a:buChar char="»"/>
        <a:defRPr>
          <a:solidFill>
            <a:srgbClr val="641E28"/>
          </a:solidFill>
          <a:latin typeface="+mn-lt"/>
        </a:defRPr>
      </a:lvl7pPr>
      <a:lvl8pPr marL="3429000" indent="-228600" algn="l" rtl="0" fontAlgn="base">
        <a:spcBef>
          <a:spcPct val="20000"/>
        </a:spcBef>
        <a:spcAft>
          <a:spcPct val="0"/>
        </a:spcAft>
        <a:buChar char="»"/>
        <a:defRPr>
          <a:solidFill>
            <a:srgbClr val="641E28"/>
          </a:solidFill>
          <a:latin typeface="+mn-lt"/>
        </a:defRPr>
      </a:lvl8pPr>
      <a:lvl9pPr marL="3886200" indent="-228600" algn="l" rtl="0" fontAlgn="base">
        <a:spcBef>
          <a:spcPct val="20000"/>
        </a:spcBef>
        <a:spcAft>
          <a:spcPct val="0"/>
        </a:spcAft>
        <a:buChar char="»"/>
        <a:defRPr>
          <a:solidFill>
            <a:srgbClr val="641E28"/>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BCCAE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274638"/>
            <a:ext cx="8305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4" name="Text Box 10"/>
          <p:cNvSpPr txBox="1">
            <a:spLocks noChangeArrowheads="1"/>
          </p:cNvSpPr>
          <p:nvPr userDrawn="1"/>
        </p:nvSpPr>
        <p:spPr bwMode="auto">
          <a:xfrm>
            <a:off x="457200" y="6477000"/>
            <a:ext cx="1219200" cy="244475"/>
          </a:xfrm>
          <a:prstGeom prst="rect">
            <a:avLst/>
          </a:prstGeom>
          <a:noFill/>
          <a:ln w="9525">
            <a:noFill/>
            <a:miter lim="800000"/>
            <a:headEnd/>
            <a:tailEnd/>
          </a:ln>
          <a:effectLst/>
        </p:spPr>
        <p:txBody>
          <a:bodyPr>
            <a:spAutoFit/>
          </a:bodyPr>
          <a:lstStyle/>
          <a:p>
            <a:pPr>
              <a:spcBef>
                <a:spcPct val="50000"/>
              </a:spcBef>
              <a:defRPr/>
            </a:pPr>
            <a:r>
              <a:rPr lang="en-US" sz="1000" dirty="0">
                <a:solidFill>
                  <a:srgbClr val="FFFFFF"/>
                </a:solidFill>
                <a:latin typeface="Arial" pitchFamily="34" charset="0"/>
              </a:rPr>
              <a:t>© 2010 BioOhio</a:t>
            </a:r>
          </a:p>
        </p:txBody>
      </p:sp>
      <p:pic>
        <p:nvPicPr>
          <p:cNvPr id="1029" name="Picture 5" descr="BioOhio logo - web or email.gif"/>
          <p:cNvPicPr>
            <a:picLocks noChangeAspect="1"/>
          </p:cNvPicPr>
          <p:nvPr userDrawn="1"/>
        </p:nvPicPr>
        <p:blipFill>
          <a:blip r:embed="rId3" cstate="print"/>
          <a:srcRect/>
          <a:stretch>
            <a:fillRect/>
          </a:stretch>
        </p:blipFill>
        <p:spPr bwMode="auto">
          <a:xfrm>
            <a:off x="7848600" y="6172200"/>
            <a:ext cx="914400" cy="5492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9" r:id="rId1"/>
  </p:sldLayoutIdLst>
  <p:txStyles>
    <p:titleStyle>
      <a:lvl1pPr algn="ctr" rtl="0" eaLnBrk="0" fontAlgn="base" hangingPunct="0">
        <a:spcBef>
          <a:spcPct val="0"/>
        </a:spcBef>
        <a:spcAft>
          <a:spcPct val="0"/>
        </a:spcAft>
        <a:defRPr sz="3800" b="1">
          <a:solidFill>
            <a:srgbClr val="641E28"/>
          </a:solidFill>
          <a:latin typeface="+mj-lt"/>
          <a:ea typeface="+mj-ea"/>
          <a:cs typeface="+mj-cs"/>
        </a:defRPr>
      </a:lvl1pPr>
      <a:lvl2pPr algn="ctr" rtl="0" eaLnBrk="0" fontAlgn="base" hangingPunct="0">
        <a:spcBef>
          <a:spcPct val="0"/>
        </a:spcBef>
        <a:spcAft>
          <a:spcPct val="0"/>
        </a:spcAft>
        <a:defRPr sz="3800" b="1">
          <a:solidFill>
            <a:srgbClr val="641E28"/>
          </a:solidFill>
          <a:latin typeface="Rockwell" pitchFamily="18" charset="0"/>
        </a:defRPr>
      </a:lvl2pPr>
      <a:lvl3pPr algn="ctr" rtl="0" eaLnBrk="0" fontAlgn="base" hangingPunct="0">
        <a:spcBef>
          <a:spcPct val="0"/>
        </a:spcBef>
        <a:spcAft>
          <a:spcPct val="0"/>
        </a:spcAft>
        <a:defRPr sz="3800" b="1">
          <a:solidFill>
            <a:srgbClr val="641E28"/>
          </a:solidFill>
          <a:latin typeface="Rockwell" pitchFamily="18" charset="0"/>
        </a:defRPr>
      </a:lvl3pPr>
      <a:lvl4pPr algn="ctr" rtl="0" eaLnBrk="0" fontAlgn="base" hangingPunct="0">
        <a:spcBef>
          <a:spcPct val="0"/>
        </a:spcBef>
        <a:spcAft>
          <a:spcPct val="0"/>
        </a:spcAft>
        <a:defRPr sz="3800" b="1">
          <a:solidFill>
            <a:srgbClr val="641E28"/>
          </a:solidFill>
          <a:latin typeface="Rockwell" pitchFamily="18" charset="0"/>
        </a:defRPr>
      </a:lvl4pPr>
      <a:lvl5pPr algn="ctr" rtl="0" eaLnBrk="0" fontAlgn="base" hangingPunct="0">
        <a:spcBef>
          <a:spcPct val="0"/>
        </a:spcBef>
        <a:spcAft>
          <a:spcPct val="0"/>
        </a:spcAft>
        <a:defRPr sz="3800" b="1">
          <a:solidFill>
            <a:srgbClr val="641E28"/>
          </a:solidFill>
          <a:latin typeface="Rockwell" pitchFamily="18" charset="0"/>
        </a:defRPr>
      </a:lvl5pPr>
      <a:lvl6pPr marL="457200" algn="ctr" rtl="0" fontAlgn="base">
        <a:spcBef>
          <a:spcPct val="0"/>
        </a:spcBef>
        <a:spcAft>
          <a:spcPct val="0"/>
        </a:spcAft>
        <a:defRPr sz="3800" b="1">
          <a:solidFill>
            <a:srgbClr val="641E28"/>
          </a:solidFill>
          <a:latin typeface="Rockwell" pitchFamily="18" charset="0"/>
        </a:defRPr>
      </a:lvl6pPr>
      <a:lvl7pPr marL="914400" algn="ctr" rtl="0" fontAlgn="base">
        <a:spcBef>
          <a:spcPct val="0"/>
        </a:spcBef>
        <a:spcAft>
          <a:spcPct val="0"/>
        </a:spcAft>
        <a:defRPr sz="3800" b="1">
          <a:solidFill>
            <a:srgbClr val="641E28"/>
          </a:solidFill>
          <a:latin typeface="Rockwell" pitchFamily="18" charset="0"/>
        </a:defRPr>
      </a:lvl7pPr>
      <a:lvl8pPr marL="1371600" algn="ctr" rtl="0" fontAlgn="base">
        <a:spcBef>
          <a:spcPct val="0"/>
        </a:spcBef>
        <a:spcAft>
          <a:spcPct val="0"/>
        </a:spcAft>
        <a:defRPr sz="3800" b="1">
          <a:solidFill>
            <a:srgbClr val="641E28"/>
          </a:solidFill>
          <a:latin typeface="Rockwell" pitchFamily="18" charset="0"/>
        </a:defRPr>
      </a:lvl8pPr>
      <a:lvl9pPr marL="1828800" algn="ctr" rtl="0" fontAlgn="base">
        <a:spcBef>
          <a:spcPct val="0"/>
        </a:spcBef>
        <a:spcAft>
          <a:spcPct val="0"/>
        </a:spcAft>
        <a:defRPr sz="3800" b="1">
          <a:solidFill>
            <a:srgbClr val="641E28"/>
          </a:solidFill>
          <a:latin typeface="Rockwell" pitchFamily="18" charset="0"/>
        </a:defRPr>
      </a:lvl9pPr>
    </p:titleStyle>
    <p:bodyStyle>
      <a:lvl1pPr marL="342900" indent="-342900" algn="l" rtl="0" eaLnBrk="0" fontAlgn="base" hangingPunct="0">
        <a:spcBef>
          <a:spcPct val="20000"/>
        </a:spcBef>
        <a:spcAft>
          <a:spcPct val="0"/>
        </a:spcAft>
        <a:buChar char="•"/>
        <a:defRPr sz="3000">
          <a:solidFill>
            <a:srgbClr val="094281"/>
          </a:solidFill>
          <a:latin typeface="+mn-lt"/>
          <a:ea typeface="+mn-ea"/>
          <a:cs typeface="+mn-cs"/>
        </a:defRPr>
      </a:lvl1pPr>
      <a:lvl2pPr marL="742950" indent="-285750" algn="l" rtl="0" eaLnBrk="0" fontAlgn="base" hangingPunct="0">
        <a:spcBef>
          <a:spcPct val="20000"/>
        </a:spcBef>
        <a:spcAft>
          <a:spcPct val="0"/>
        </a:spcAft>
        <a:buChar char="–"/>
        <a:defRPr sz="2600">
          <a:solidFill>
            <a:srgbClr val="641E28"/>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rgbClr val="094281"/>
          </a:solidFill>
          <a:latin typeface="+mn-lt"/>
        </a:defRPr>
      </a:lvl4pPr>
      <a:lvl5pPr marL="2057400" indent="-228600" algn="l" rtl="0" eaLnBrk="0" fontAlgn="base" hangingPunct="0">
        <a:spcBef>
          <a:spcPct val="20000"/>
        </a:spcBef>
        <a:spcAft>
          <a:spcPct val="0"/>
        </a:spcAft>
        <a:buChar char="»"/>
        <a:defRPr sz="2000">
          <a:solidFill>
            <a:srgbClr val="641E28"/>
          </a:solidFill>
          <a:latin typeface="+mn-lt"/>
        </a:defRPr>
      </a:lvl5pPr>
      <a:lvl6pPr marL="2514600" indent="-228600" algn="l" rtl="0" fontAlgn="base">
        <a:spcBef>
          <a:spcPct val="20000"/>
        </a:spcBef>
        <a:spcAft>
          <a:spcPct val="0"/>
        </a:spcAft>
        <a:buChar char="»"/>
        <a:defRPr>
          <a:solidFill>
            <a:srgbClr val="641E28"/>
          </a:solidFill>
          <a:latin typeface="+mn-lt"/>
        </a:defRPr>
      </a:lvl6pPr>
      <a:lvl7pPr marL="2971800" indent="-228600" algn="l" rtl="0" fontAlgn="base">
        <a:spcBef>
          <a:spcPct val="20000"/>
        </a:spcBef>
        <a:spcAft>
          <a:spcPct val="0"/>
        </a:spcAft>
        <a:buChar char="»"/>
        <a:defRPr>
          <a:solidFill>
            <a:srgbClr val="641E28"/>
          </a:solidFill>
          <a:latin typeface="+mn-lt"/>
        </a:defRPr>
      </a:lvl7pPr>
      <a:lvl8pPr marL="3429000" indent="-228600" algn="l" rtl="0" fontAlgn="base">
        <a:spcBef>
          <a:spcPct val="20000"/>
        </a:spcBef>
        <a:spcAft>
          <a:spcPct val="0"/>
        </a:spcAft>
        <a:buChar char="»"/>
        <a:defRPr>
          <a:solidFill>
            <a:srgbClr val="641E28"/>
          </a:solidFill>
          <a:latin typeface="+mn-lt"/>
        </a:defRPr>
      </a:lvl8pPr>
      <a:lvl9pPr marL="3886200" indent="-228600" algn="l" rtl="0" fontAlgn="base">
        <a:spcBef>
          <a:spcPct val="20000"/>
        </a:spcBef>
        <a:spcAft>
          <a:spcPct val="0"/>
        </a:spcAft>
        <a:buChar char="»"/>
        <a:defRPr>
          <a:solidFill>
            <a:srgbClr val="641E28"/>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BCCAE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274638"/>
            <a:ext cx="8305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4" name="Text Box 10"/>
          <p:cNvSpPr txBox="1">
            <a:spLocks noChangeArrowheads="1"/>
          </p:cNvSpPr>
          <p:nvPr userDrawn="1"/>
        </p:nvSpPr>
        <p:spPr bwMode="auto">
          <a:xfrm>
            <a:off x="457200" y="6477000"/>
            <a:ext cx="1219200" cy="244475"/>
          </a:xfrm>
          <a:prstGeom prst="rect">
            <a:avLst/>
          </a:prstGeom>
          <a:noFill/>
          <a:ln w="9525">
            <a:noFill/>
            <a:miter lim="800000"/>
            <a:headEnd/>
            <a:tailEnd/>
          </a:ln>
          <a:effectLst/>
        </p:spPr>
        <p:txBody>
          <a:bodyPr>
            <a:spAutoFit/>
          </a:bodyPr>
          <a:lstStyle/>
          <a:p>
            <a:pPr>
              <a:spcBef>
                <a:spcPct val="50000"/>
              </a:spcBef>
              <a:defRPr/>
            </a:pPr>
            <a:r>
              <a:rPr lang="en-US" sz="1000" dirty="0">
                <a:solidFill>
                  <a:srgbClr val="FFFFFF"/>
                </a:solidFill>
                <a:latin typeface="Arial" pitchFamily="34" charset="0"/>
              </a:rPr>
              <a:t>© 2010 BioOhio</a:t>
            </a:r>
          </a:p>
        </p:txBody>
      </p:sp>
      <p:pic>
        <p:nvPicPr>
          <p:cNvPr id="1029" name="Picture 5" descr="BioOhio logo - web or email.gif"/>
          <p:cNvPicPr>
            <a:picLocks noChangeAspect="1"/>
          </p:cNvPicPr>
          <p:nvPr userDrawn="1"/>
        </p:nvPicPr>
        <p:blipFill>
          <a:blip r:embed="rId3" cstate="print"/>
          <a:srcRect/>
          <a:stretch>
            <a:fillRect/>
          </a:stretch>
        </p:blipFill>
        <p:spPr bwMode="auto">
          <a:xfrm>
            <a:off x="7848600" y="6172200"/>
            <a:ext cx="914400" cy="5492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1" r:id="rId1"/>
  </p:sldLayoutIdLst>
  <p:txStyles>
    <p:titleStyle>
      <a:lvl1pPr algn="ctr" rtl="0" eaLnBrk="0" fontAlgn="base" hangingPunct="0">
        <a:spcBef>
          <a:spcPct val="0"/>
        </a:spcBef>
        <a:spcAft>
          <a:spcPct val="0"/>
        </a:spcAft>
        <a:defRPr sz="3800" b="1">
          <a:solidFill>
            <a:srgbClr val="641E28"/>
          </a:solidFill>
          <a:latin typeface="+mj-lt"/>
          <a:ea typeface="+mj-ea"/>
          <a:cs typeface="+mj-cs"/>
        </a:defRPr>
      </a:lvl1pPr>
      <a:lvl2pPr algn="ctr" rtl="0" eaLnBrk="0" fontAlgn="base" hangingPunct="0">
        <a:spcBef>
          <a:spcPct val="0"/>
        </a:spcBef>
        <a:spcAft>
          <a:spcPct val="0"/>
        </a:spcAft>
        <a:defRPr sz="3800" b="1">
          <a:solidFill>
            <a:srgbClr val="641E28"/>
          </a:solidFill>
          <a:latin typeface="Rockwell" pitchFamily="18" charset="0"/>
        </a:defRPr>
      </a:lvl2pPr>
      <a:lvl3pPr algn="ctr" rtl="0" eaLnBrk="0" fontAlgn="base" hangingPunct="0">
        <a:spcBef>
          <a:spcPct val="0"/>
        </a:spcBef>
        <a:spcAft>
          <a:spcPct val="0"/>
        </a:spcAft>
        <a:defRPr sz="3800" b="1">
          <a:solidFill>
            <a:srgbClr val="641E28"/>
          </a:solidFill>
          <a:latin typeface="Rockwell" pitchFamily="18" charset="0"/>
        </a:defRPr>
      </a:lvl3pPr>
      <a:lvl4pPr algn="ctr" rtl="0" eaLnBrk="0" fontAlgn="base" hangingPunct="0">
        <a:spcBef>
          <a:spcPct val="0"/>
        </a:spcBef>
        <a:spcAft>
          <a:spcPct val="0"/>
        </a:spcAft>
        <a:defRPr sz="3800" b="1">
          <a:solidFill>
            <a:srgbClr val="641E28"/>
          </a:solidFill>
          <a:latin typeface="Rockwell" pitchFamily="18" charset="0"/>
        </a:defRPr>
      </a:lvl4pPr>
      <a:lvl5pPr algn="ctr" rtl="0" eaLnBrk="0" fontAlgn="base" hangingPunct="0">
        <a:spcBef>
          <a:spcPct val="0"/>
        </a:spcBef>
        <a:spcAft>
          <a:spcPct val="0"/>
        </a:spcAft>
        <a:defRPr sz="3800" b="1">
          <a:solidFill>
            <a:srgbClr val="641E28"/>
          </a:solidFill>
          <a:latin typeface="Rockwell" pitchFamily="18" charset="0"/>
        </a:defRPr>
      </a:lvl5pPr>
      <a:lvl6pPr marL="457200" algn="ctr" rtl="0" fontAlgn="base">
        <a:spcBef>
          <a:spcPct val="0"/>
        </a:spcBef>
        <a:spcAft>
          <a:spcPct val="0"/>
        </a:spcAft>
        <a:defRPr sz="3800" b="1">
          <a:solidFill>
            <a:srgbClr val="641E28"/>
          </a:solidFill>
          <a:latin typeface="Rockwell" pitchFamily="18" charset="0"/>
        </a:defRPr>
      </a:lvl6pPr>
      <a:lvl7pPr marL="914400" algn="ctr" rtl="0" fontAlgn="base">
        <a:spcBef>
          <a:spcPct val="0"/>
        </a:spcBef>
        <a:spcAft>
          <a:spcPct val="0"/>
        </a:spcAft>
        <a:defRPr sz="3800" b="1">
          <a:solidFill>
            <a:srgbClr val="641E28"/>
          </a:solidFill>
          <a:latin typeface="Rockwell" pitchFamily="18" charset="0"/>
        </a:defRPr>
      </a:lvl7pPr>
      <a:lvl8pPr marL="1371600" algn="ctr" rtl="0" fontAlgn="base">
        <a:spcBef>
          <a:spcPct val="0"/>
        </a:spcBef>
        <a:spcAft>
          <a:spcPct val="0"/>
        </a:spcAft>
        <a:defRPr sz="3800" b="1">
          <a:solidFill>
            <a:srgbClr val="641E28"/>
          </a:solidFill>
          <a:latin typeface="Rockwell" pitchFamily="18" charset="0"/>
        </a:defRPr>
      </a:lvl8pPr>
      <a:lvl9pPr marL="1828800" algn="ctr" rtl="0" fontAlgn="base">
        <a:spcBef>
          <a:spcPct val="0"/>
        </a:spcBef>
        <a:spcAft>
          <a:spcPct val="0"/>
        </a:spcAft>
        <a:defRPr sz="3800" b="1">
          <a:solidFill>
            <a:srgbClr val="641E28"/>
          </a:solidFill>
          <a:latin typeface="Rockwell" pitchFamily="18" charset="0"/>
        </a:defRPr>
      </a:lvl9pPr>
    </p:titleStyle>
    <p:bodyStyle>
      <a:lvl1pPr marL="342900" indent="-342900" algn="l" rtl="0" eaLnBrk="0" fontAlgn="base" hangingPunct="0">
        <a:spcBef>
          <a:spcPct val="20000"/>
        </a:spcBef>
        <a:spcAft>
          <a:spcPct val="0"/>
        </a:spcAft>
        <a:buChar char="•"/>
        <a:defRPr sz="3000">
          <a:solidFill>
            <a:srgbClr val="094281"/>
          </a:solidFill>
          <a:latin typeface="+mn-lt"/>
          <a:ea typeface="+mn-ea"/>
          <a:cs typeface="+mn-cs"/>
        </a:defRPr>
      </a:lvl1pPr>
      <a:lvl2pPr marL="742950" indent="-285750" algn="l" rtl="0" eaLnBrk="0" fontAlgn="base" hangingPunct="0">
        <a:spcBef>
          <a:spcPct val="20000"/>
        </a:spcBef>
        <a:spcAft>
          <a:spcPct val="0"/>
        </a:spcAft>
        <a:buChar char="–"/>
        <a:defRPr sz="2600">
          <a:solidFill>
            <a:srgbClr val="641E28"/>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rgbClr val="094281"/>
          </a:solidFill>
          <a:latin typeface="+mn-lt"/>
        </a:defRPr>
      </a:lvl4pPr>
      <a:lvl5pPr marL="2057400" indent="-228600" algn="l" rtl="0" eaLnBrk="0" fontAlgn="base" hangingPunct="0">
        <a:spcBef>
          <a:spcPct val="20000"/>
        </a:spcBef>
        <a:spcAft>
          <a:spcPct val="0"/>
        </a:spcAft>
        <a:buChar char="»"/>
        <a:defRPr sz="2000">
          <a:solidFill>
            <a:srgbClr val="641E28"/>
          </a:solidFill>
          <a:latin typeface="+mn-lt"/>
        </a:defRPr>
      </a:lvl5pPr>
      <a:lvl6pPr marL="2514600" indent="-228600" algn="l" rtl="0" fontAlgn="base">
        <a:spcBef>
          <a:spcPct val="20000"/>
        </a:spcBef>
        <a:spcAft>
          <a:spcPct val="0"/>
        </a:spcAft>
        <a:buChar char="»"/>
        <a:defRPr>
          <a:solidFill>
            <a:srgbClr val="641E28"/>
          </a:solidFill>
          <a:latin typeface="+mn-lt"/>
        </a:defRPr>
      </a:lvl6pPr>
      <a:lvl7pPr marL="2971800" indent="-228600" algn="l" rtl="0" fontAlgn="base">
        <a:spcBef>
          <a:spcPct val="20000"/>
        </a:spcBef>
        <a:spcAft>
          <a:spcPct val="0"/>
        </a:spcAft>
        <a:buChar char="»"/>
        <a:defRPr>
          <a:solidFill>
            <a:srgbClr val="641E28"/>
          </a:solidFill>
          <a:latin typeface="+mn-lt"/>
        </a:defRPr>
      </a:lvl7pPr>
      <a:lvl8pPr marL="3429000" indent="-228600" algn="l" rtl="0" fontAlgn="base">
        <a:spcBef>
          <a:spcPct val="20000"/>
        </a:spcBef>
        <a:spcAft>
          <a:spcPct val="0"/>
        </a:spcAft>
        <a:buChar char="»"/>
        <a:defRPr>
          <a:solidFill>
            <a:srgbClr val="641E28"/>
          </a:solidFill>
          <a:latin typeface="+mn-lt"/>
        </a:defRPr>
      </a:lvl8pPr>
      <a:lvl9pPr marL="3886200" indent="-228600" algn="l" rtl="0" fontAlgn="base">
        <a:spcBef>
          <a:spcPct val="20000"/>
        </a:spcBef>
        <a:spcAft>
          <a:spcPct val="0"/>
        </a:spcAft>
        <a:buChar char="»"/>
        <a:defRPr>
          <a:solidFill>
            <a:srgbClr val="641E28"/>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BCCAE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274638"/>
            <a:ext cx="8305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4" name="Text Box 10"/>
          <p:cNvSpPr txBox="1">
            <a:spLocks noChangeArrowheads="1"/>
          </p:cNvSpPr>
          <p:nvPr userDrawn="1"/>
        </p:nvSpPr>
        <p:spPr bwMode="auto">
          <a:xfrm>
            <a:off x="457200" y="6477000"/>
            <a:ext cx="1219200" cy="244475"/>
          </a:xfrm>
          <a:prstGeom prst="rect">
            <a:avLst/>
          </a:prstGeom>
          <a:noFill/>
          <a:ln w="9525">
            <a:noFill/>
            <a:miter lim="800000"/>
            <a:headEnd/>
            <a:tailEnd/>
          </a:ln>
          <a:effectLst/>
        </p:spPr>
        <p:txBody>
          <a:bodyPr>
            <a:spAutoFit/>
          </a:bodyPr>
          <a:lstStyle/>
          <a:p>
            <a:pPr>
              <a:spcBef>
                <a:spcPct val="50000"/>
              </a:spcBef>
              <a:defRPr/>
            </a:pPr>
            <a:r>
              <a:rPr lang="en-US" sz="1000" dirty="0">
                <a:solidFill>
                  <a:srgbClr val="FFFFFF"/>
                </a:solidFill>
                <a:latin typeface="Arial" pitchFamily="34" charset="0"/>
              </a:rPr>
              <a:t>© 2010 BioOhio</a:t>
            </a:r>
          </a:p>
        </p:txBody>
      </p:sp>
      <p:pic>
        <p:nvPicPr>
          <p:cNvPr id="1029" name="Picture 5" descr="BioOhio logo - web or email.gif"/>
          <p:cNvPicPr>
            <a:picLocks noChangeAspect="1"/>
          </p:cNvPicPr>
          <p:nvPr userDrawn="1"/>
        </p:nvPicPr>
        <p:blipFill>
          <a:blip r:embed="rId3" cstate="print"/>
          <a:srcRect/>
          <a:stretch>
            <a:fillRect/>
          </a:stretch>
        </p:blipFill>
        <p:spPr bwMode="auto">
          <a:xfrm>
            <a:off x="7848600" y="6172200"/>
            <a:ext cx="914400" cy="5492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3" r:id="rId1"/>
  </p:sldLayoutIdLst>
  <p:txStyles>
    <p:titleStyle>
      <a:lvl1pPr algn="ctr" rtl="0" eaLnBrk="0" fontAlgn="base" hangingPunct="0">
        <a:spcBef>
          <a:spcPct val="0"/>
        </a:spcBef>
        <a:spcAft>
          <a:spcPct val="0"/>
        </a:spcAft>
        <a:defRPr sz="3800" b="1">
          <a:solidFill>
            <a:srgbClr val="641E28"/>
          </a:solidFill>
          <a:latin typeface="+mj-lt"/>
          <a:ea typeface="+mj-ea"/>
          <a:cs typeface="+mj-cs"/>
        </a:defRPr>
      </a:lvl1pPr>
      <a:lvl2pPr algn="ctr" rtl="0" eaLnBrk="0" fontAlgn="base" hangingPunct="0">
        <a:spcBef>
          <a:spcPct val="0"/>
        </a:spcBef>
        <a:spcAft>
          <a:spcPct val="0"/>
        </a:spcAft>
        <a:defRPr sz="3800" b="1">
          <a:solidFill>
            <a:srgbClr val="641E28"/>
          </a:solidFill>
          <a:latin typeface="Rockwell" pitchFamily="18" charset="0"/>
        </a:defRPr>
      </a:lvl2pPr>
      <a:lvl3pPr algn="ctr" rtl="0" eaLnBrk="0" fontAlgn="base" hangingPunct="0">
        <a:spcBef>
          <a:spcPct val="0"/>
        </a:spcBef>
        <a:spcAft>
          <a:spcPct val="0"/>
        </a:spcAft>
        <a:defRPr sz="3800" b="1">
          <a:solidFill>
            <a:srgbClr val="641E28"/>
          </a:solidFill>
          <a:latin typeface="Rockwell" pitchFamily="18" charset="0"/>
        </a:defRPr>
      </a:lvl3pPr>
      <a:lvl4pPr algn="ctr" rtl="0" eaLnBrk="0" fontAlgn="base" hangingPunct="0">
        <a:spcBef>
          <a:spcPct val="0"/>
        </a:spcBef>
        <a:spcAft>
          <a:spcPct val="0"/>
        </a:spcAft>
        <a:defRPr sz="3800" b="1">
          <a:solidFill>
            <a:srgbClr val="641E28"/>
          </a:solidFill>
          <a:latin typeface="Rockwell" pitchFamily="18" charset="0"/>
        </a:defRPr>
      </a:lvl4pPr>
      <a:lvl5pPr algn="ctr" rtl="0" eaLnBrk="0" fontAlgn="base" hangingPunct="0">
        <a:spcBef>
          <a:spcPct val="0"/>
        </a:spcBef>
        <a:spcAft>
          <a:spcPct val="0"/>
        </a:spcAft>
        <a:defRPr sz="3800" b="1">
          <a:solidFill>
            <a:srgbClr val="641E28"/>
          </a:solidFill>
          <a:latin typeface="Rockwell" pitchFamily="18" charset="0"/>
        </a:defRPr>
      </a:lvl5pPr>
      <a:lvl6pPr marL="457200" algn="ctr" rtl="0" fontAlgn="base">
        <a:spcBef>
          <a:spcPct val="0"/>
        </a:spcBef>
        <a:spcAft>
          <a:spcPct val="0"/>
        </a:spcAft>
        <a:defRPr sz="3800" b="1">
          <a:solidFill>
            <a:srgbClr val="641E28"/>
          </a:solidFill>
          <a:latin typeface="Rockwell" pitchFamily="18" charset="0"/>
        </a:defRPr>
      </a:lvl6pPr>
      <a:lvl7pPr marL="914400" algn="ctr" rtl="0" fontAlgn="base">
        <a:spcBef>
          <a:spcPct val="0"/>
        </a:spcBef>
        <a:spcAft>
          <a:spcPct val="0"/>
        </a:spcAft>
        <a:defRPr sz="3800" b="1">
          <a:solidFill>
            <a:srgbClr val="641E28"/>
          </a:solidFill>
          <a:latin typeface="Rockwell" pitchFamily="18" charset="0"/>
        </a:defRPr>
      </a:lvl7pPr>
      <a:lvl8pPr marL="1371600" algn="ctr" rtl="0" fontAlgn="base">
        <a:spcBef>
          <a:spcPct val="0"/>
        </a:spcBef>
        <a:spcAft>
          <a:spcPct val="0"/>
        </a:spcAft>
        <a:defRPr sz="3800" b="1">
          <a:solidFill>
            <a:srgbClr val="641E28"/>
          </a:solidFill>
          <a:latin typeface="Rockwell" pitchFamily="18" charset="0"/>
        </a:defRPr>
      </a:lvl8pPr>
      <a:lvl9pPr marL="1828800" algn="ctr" rtl="0" fontAlgn="base">
        <a:spcBef>
          <a:spcPct val="0"/>
        </a:spcBef>
        <a:spcAft>
          <a:spcPct val="0"/>
        </a:spcAft>
        <a:defRPr sz="3800" b="1">
          <a:solidFill>
            <a:srgbClr val="641E28"/>
          </a:solidFill>
          <a:latin typeface="Rockwell" pitchFamily="18" charset="0"/>
        </a:defRPr>
      </a:lvl9pPr>
    </p:titleStyle>
    <p:bodyStyle>
      <a:lvl1pPr marL="342900" indent="-342900" algn="l" rtl="0" eaLnBrk="0" fontAlgn="base" hangingPunct="0">
        <a:spcBef>
          <a:spcPct val="20000"/>
        </a:spcBef>
        <a:spcAft>
          <a:spcPct val="0"/>
        </a:spcAft>
        <a:buChar char="•"/>
        <a:defRPr sz="3000">
          <a:solidFill>
            <a:srgbClr val="094281"/>
          </a:solidFill>
          <a:latin typeface="+mn-lt"/>
          <a:ea typeface="+mn-ea"/>
          <a:cs typeface="+mn-cs"/>
        </a:defRPr>
      </a:lvl1pPr>
      <a:lvl2pPr marL="742950" indent="-285750" algn="l" rtl="0" eaLnBrk="0" fontAlgn="base" hangingPunct="0">
        <a:spcBef>
          <a:spcPct val="20000"/>
        </a:spcBef>
        <a:spcAft>
          <a:spcPct val="0"/>
        </a:spcAft>
        <a:buChar char="–"/>
        <a:defRPr sz="2600">
          <a:solidFill>
            <a:srgbClr val="641E28"/>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rgbClr val="094281"/>
          </a:solidFill>
          <a:latin typeface="+mn-lt"/>
        </a:defRPr>
      </a:lvl4pPr>
      <a:lvl5pPr marL="2057400" indent="-228600" algn="l" rtl="0" eaLnBrk="0" fontAlgn="base" hangingPunct="0">
        <a:spcBef>
          <a:spcPct val="20000"/>
        </a:spcBef>
        <a:spcAft>
          <a:spcPct val="0"/>
        </a:spcAft>
        <a:buChar char="»"/>
        <a:defRPr sz="2000">
          <a:solidFill>
            <a:srgbClr val="641E28"/>
          </a:solidFill>
          <a:latin typeface="+mn-lt"/>
        </a:defRPr>
      </a:lvl5pPr>
      <a:lvl6pPr marL="2514600" indent="-228600" algn="l" rtl="0" fontAlgn="base">
        <a:spcBef>
          <a:spcPct val="20000"/>
        </a:spcBef>
        <a:spcAft>
          <a:spcPct val="0"/>
        </a:spcAft>
        <a:buChar char="»"/>
        <a:defRPr>
          <a:solidFill>
            <a:srgbClr val="641E28"/>
          </a:solidFill>
          <a:latin typeface="+mn-lt"/>
        </a:defRPr>
      </a:lvl6pPr>
      <a:lvl7pPr marL="2971800" indent="-228600" algn="l" rtl="0" fontAlgn="base">
        <a:spcBef>
          <a:spcPct val="20000"/>
        </a:spcBef>
        <a:spcAft>
          <a:spcPct val="0"/>
        </a:spcAft>
        <a:buChar char="»"/>
        <a:defRPr>
          <a:solidFill>
            <a:srgbClr val="641E28"/>
          </a:solidFill>
          <a:latin typeface="+mn-lt"/>
        </a:defRPr>
      </a:lvl7pPr>
      <a:lvl8pPr marL="3429000" indent="-228600" algn="l" rtl="0" fontAlgn="base">
        <a:spcBef>
          <a:spcPct val="20000"/>
        </a:spcBef>
        <a:spcAft>
          <a:spcPct val="0"/>
        </a:spcAft>
        <a:buChar char="»"/>
        <a:defRPr>
          <a:solidFill>
            <a:srgbClr val="641E28"/>
          </a:solidFill>
          <a:latin typeface="+mn-lt"/>
        </a:defRPr>
      </a:lvl8pPr>
      <a:lvl9pPr marL="3886200" indent="-228600" algn="l" rtl="0" fontAlgn="base">
        <a:spcBef>
          <a:spcPct val="20000"/>
        </a:spcBef>
        <a:spcAft>
          <a:spcPct val="0"/>
        </a:spcAft>
        <a:buChar char="»"/>
        <a:defRPr>
          <a:solidFill>
            <a:srgbClr val="641E28"/>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BCCAE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274638"/>
            <a:ext cx="8305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4" name="Text Box 10"/>
          <p:cNvSpPr txBox="1">
            <a:spLocks noChangeArrowheads="1"/>
          </p:cNvSpPr>
          <p:nvPr userDrawn="1"/>
        </p:nvSpPr>
        <p:spPr bwMode="auto">
          <a:xfrm>
            <a:off x="457200" y="6477000"/>
            <a:ext cx="1219200" cy="244475"/>
          </a:xfrm>
          <a:prstGeom prst="rect">
            <a:avLst/>
          </a:prstGeom>
          <a:noFill/>
          <a:ln w="9525">
            <a:noFill/>
            <a:miter lim="800000"/>
            <a:headEnd/>
            <a:tailEnd/>
          </a:ln>
          <a:effectLst/>
        </p:spPr>
        <p:txBody>
          <a:bodyPr>
            <a:spAutoFit/>
          </a:bodyPr>
          <a:lstStyle/>
          <a:p>
            <a:pPr>
              <a:spcBef>
                <a:spcPct val="50000"/>
              </a:spcBef>
              <a:defRPr/>
            </a:pPr>
            <a:r>
              <a:rPr lang="en-US" sz="1000" dirty="0">
                <a:solidFill>
                  <a:srgbClr val="FFFFFF"/>
                </a:solidFill>
                <a:latin typeface="Arial" pitchFamily="34" charset="0"/>
              </a:rPr>
              <a:t>© 2010 BioOhio</a:t>
            </a:r>
          </a:p>
        </p:txBody>
      </p:sp>
      <p:pic>
        <p:nvPicPr>
          <p:cNvPr id="1029" name="Picture 5" descr="BioOhio logo - web or email.gif"/>
          <p:cNvPicPr>
            <a:picLocks noChangeAspect="1"/>
          </p:cNvPicPr>
          <p:nvPr userDrawn="1"/>
        </p:nvPicPr>
        <p:blipFill>
          <a:blip r:embed="rId3" cstate="print"/>
          <a:srcRect/>
          <a:stretch>
            <a:fillRect/>
          </a:stretch>
        </p:blipFill>
        <p:spPr bwMode="auto">
          <a:xfrm>
            <a:off x="7848600" y="6172200"/>
            <a:ext cx="914400" cy="5492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5" r:id="rId1"/>
  </p:sldLayoutIdLst>
  <p:txStyles>
    <p:titleStyle>
      <a:lvl1pPr algn="ctr" rtl="0" eaLnBrk="0" fontAlgn="base" hangingPunct="0">
        <a:spcBef>
          <a:spcPct val="0"/>
        </a:spcBef>
        <a:spcAft>
          <a:spcPct val="0"/>
        </a:spcAft>
        <a:defRPr sz="3800" b="1">
          <a:solidFill>
            <a:srgbClr val="641E28"/>
          </a:solidFill>
          <a:latin typeface="+mj-lt"/>
          <a:ea typeface="+mj-ea"/>
          <a:cs typeface="+mj-cs"/>
        </a:defRPr>
      </a:lvl1pPr>
      <a:lvl2pPr algn="ctr" rtl="0" eaLnBrk="0" fontAlgn="base" hangingPunct="0">
        <a:spcBef>
          <a:spcPct val="0"/>
        </a:spcBef>
        <a:spcAft>
          <a:spcPct val="0"/>
        </a:spcAft>
        <a:defRPr sz="3800" b="1">
          <a:solidFill>
            <a:srgbClr val="641E28"/>
          </a:solidFill>
          <a:latin typeface="Rockwell" pitchFamily="18" charset="0"/>
        </a:defRPr>
      </a:lvl2pPr>
      <a:lvl3pPr algn="ctr" rtl="0" eaLnBrk="0" fontAlgn="base" hangingPunct="0">
        <a:spcBef>
          <a:spcPct val="0"/>
        </a:spcBef>
        <a:spcAft>
          <a:spcPct val="0"/>
        </a:spcAft>
        <a:defRPr sz="3800" b="1">
          <a:solidFill>
            <a:srgbClr val="641E28"/>
          </a:solidFill>
          <a:latin typeface="Rockwell" pitchFamily="18" charset="0"/>
        </a:defRPr>
      </a:lvl3pPr>
      <a:lvl4pPr algn="ctr" rtl="0" eaLnBrk="0" fontAlgn="base" hangingPunct="0">
        <a:spcBef>
          <a:spcPct val="0"/>
        </a:spcBef>
        <a:spcAft>
          <a:spcPct val="0"/>
        </a:spcAft>
        <a:defRPr sz="3800" b="1">
          <a:solidFill>
            <a:srgbClr val="641E28"/>
          </a:solidFill>
          <a:latin typeface="Rockwell" pitchFamily="18" charset="0"/>
        </a:defRPr>
      </a:lvl4pPr>
      <a:lvl5pPr algn="ctr" rtl="0" eaLnBrk="0" fontAlgn="base" hangingPunct="0">
        <a:spcBef>
          <a:spcPct val="0"/>
        </a:spcBef>
        <a:spcAft>
          <a:spcPct val="0"/>
        </a:spcAft>
        <a:defRPr sz="3800" b="1">
          <a:solidFill>
            <a:srgbClr val="641E28"/>
          </a:solidFill>
          <a:latin typeface="Rockwell" pitchFamily="18" charset="0"/>
        </a:defRPr>
      </a:lvl5pPr>
      <a:lvl6pPr marL="457200" algn="ctr" rtl="0" fontAlgn="base">
        <a:spcBef>
          <a:spcPct val="0"/>
        </a:spcBef>
        <a:spcAft>
          <a:spcPct val="0"/>
        </a:spcAft>
        <a:defRPr sz="3800" b="1">
          <a:solidFill>
            <a:srgbClr val="641E28"/>
          </a:solidFill>
          <a:latin typeface="Rockwell" pitchFamily="18" charset="0"/>
        </a:defRPr>
      </a:lvl6pPr>
      <a:lvl7pPr marL="914400" algn="ctr" rtl="0" fontAlgn="base">
        <a:spcBef>
          <a:spcPct val="0"/>
        </a:spcBef>
        <a:spcAft>
          <a:spcPct val="0"/>
        </a:spcAft>
        <a:defRPr sz="3800" b="1">
          <a:solidFill>
            <a:srgbClr val="641E28"/>
          </a:solidFill>
          <a:latin typeface="Rockwell" pitchFamily="18" charset="0"/>
        </a:defRPr>
      </a:lvl7pPr>
      <a:lvl8pPr marL="1371600" algn="ctr" rtl="0" fontAlgn="base">
        <a:spcBef>
          <a:spcPct val="0"/>
        </a:spcBef>
        <a:spcAft>
          <a:spcPct val="0"/>
        </a:spcAft>
        <a:defRPr sz="3800" b="1">
          <a:solidFill>
            <a:srgbClr val="641E28"/>
          </a:solidFill>
          <a:latin typeface="Rockwell" pitchFamily="18" charset="0"/>
        </a:defRPr>
      </a:lvl8pPr>
      <a:lvl9pPr marL="1828800" algn="ctr" rtl="0" fontAlgn="base">
        <a:spcBef>
          <a:spcPct val="0"/>
        </a:spcBef>
        <a:spcAft>
          <a:spcPct val="0"/>
        </a:spcAft>
        <a:defRPr sz="3800" b="1">
          <a:solidFill>
            <a:srgbClr val="641E28"/>
          </a:solidFill>
          <a:latin typeface="Rockwell" pitchFamily="18" charset="0"/>
        </a:defRPr>
      </a:lvl9pPr>
    </p:titleStyle>
    <p:bodyStyle>
      <a:lvl1pPr marL="342900" indent="-342900" algn="l" rtl="0" eaLnBrk="0" fontAlgn="base" hangingPunct="0">
        <a:spcBef>
          <a:spcPct val="20000"/>
        </a:spcBef>
        <a:spcAft>
          <a:spcPct val="0"/>
        </a:spcAft>
        <a:buChar char="•"/>
        <a:defRPr sz="3000">
          <a:solidFill>
            <a:srgbClr val="094281"/>
          </a:solidFill>
          <a:latin typeface="+mn-lt"/>
          <a:ea typeface="+mn-ea"/>
          <a:cs typeface="+mn-cs"/>
        </a:defRPr>
      </a:lvl1pPr>
      <a:lvl2pPr marL="742950" indent="-285750" algn="l" rtl="0" eaLnBrk="0" fontAlgn="base" hangingPunct="0">
        <a:spcBef>
          <a:spcPct val="20000"/>
        </a:spcBef>
        <a:spcAft>
          <a:spcPct val="0"/>
        </a:spcAft>
        <a:buChar char="–"/>
        <a:defRPr sz="2600">
          <a:solidFill>
            <a:srgbClr val="641E28"/>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rgbClr val="094281"/>
          </a:solidFill>
          <a:latin typeface="+mn-lt"/>
        </a:defRPr>
      </a:lvl4pPr>
      <a:lvl5pPr marL="2057400" indent="-228600" algn="l" rtl="0" eaLnBrk="0" fontAlgn="base" hangingPunct="0">
        <a:spcBef>
          <a:spcPct val="20000"/>
        </a:spcBef>
        <a:spcAft>
          <a:spcPct val="0"/>
        </a:spcAft>
        <a:buChar char="»"/>
        <a:defRPr sz="2000">
          <a:solidFill>
            <a:srgbClr val="641E28"/>
          </a:solidFill>
          <a:latin typeface="+mn-lt"/>
        </a:defRPr>
      </a:lvl5pPr>
      <a:lvl6pPr marL="2514600" indent="-228600" algn="l" rtl="0" fontAlgn="base">
        <a:spcBef>
          <a:spcPct val="20000"/>
        </a:spcBef>
        <a:spcAft>
          <a:spcPct val="0"/>
        </a:spcAft>
        <a:buChar char="»"/>
        <a:defRPr>
          <a:solidFill>
            <a:srgbClr val="641E28"/>
          </a:solidFill>
          <a:latin typeface="+mn-lt"/>
        </a:defRPr>
      </a:lvl6pPr>
      <a:lvl7pPr marL="2971800" indent="-228600" algn="l" rtl="0" fontAlgn="base">
        <a:spcBef>
          <a:spcPct val="20000"/>
        </a:spcBef>
        <a:spcAft>
          <a:spcPct val="0"/>
        </a:spcAft>
        <a:buChar char="»"/>
        <a:defRPr>
          <a:solidFill>
            <a:srgbClr val="641E28"/>
          </a:solidFill>
          <a:latin typeface="+mn-lt"/>
        </a:defRPr>
      </a:lvl7pPr>
      <a:lvl8pPr marL="3429000" indent="-228600" algn="l" rtl="0" fontAlgn="base">
        <a:spcBef>
          <a:spcPct val="20000"/>
        </a:spcBef>
        <a:spcAft>
          <a:spcPct val="0"/>
        </a:spcAft>
        <a:buChar char="»"/>
        <a:defRPr>
          <a:solidFill>
            <a:srgbClr val="641E28"/>
          </a:solidFill>
          <a:latin typeface="+mn-lt"/>
        </a:defRPr>
      </a:lvl8pPr>
      <a:lvl9pPr marL="3886200" indent="-228600" algn="l" rtl="0" fontAlgn="base">
        <a:spcBef>
          <a:spcPct val="20000"/>
        </a:spcBef>
        <a:spcAft>
          <a:spcPct val="0"/>
        </a:spcAft>
        <a:buChar char="»"/>
        <a:defRPr>
          <a:solidFill>
            <a:srgbClr val="641E28"/>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BCCAE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274638"/>
            <a:ext cx="8305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4" name="Text Box 10"/>
          <p:cNvSpPr txBox="1">
            <a:spLocks noChangeArrowheads="1"/>
          </p:cNvSpPr>
          <p:nvPr userDrawn="1"/>
        </p:nvSpPr>
        <p:spPr bwMode="auto">
          <a:xfrm>
            <a:off x="457200" y="6477000"/>
            <a:ext cx="1219200" cy="244475"/>
          </a:xfrm>
          <a:prstGeom prst="rect">
            <a:avLst/>
          </a:prstGeom>
          <a:noFill/>
          <a:ln w="9525">
            <a:noFill/>
            <a:miter lim="800000"/>
            <a:headEnd/>
            <a:tailEnd/>
          </a:ln>
          <a:effectLst/>
        </p:spPr>
        <p:txBody>
          <a:bodyPr>
            <a:spAutoFit/>
          </a:bodyPr>
          <a:lstStyle/>
          <a:p>
            <a:pPr>
              <a:spcBef>
                <a:spcPct val="50000"/>
              </a:spcBef>
              <a:defRPr/>
            </a:pPr>
            <a:r>
              <a:rPr lang="en-US" sz="1000" dirty="0">
                <a:solidFill>
                  <a:srgbClr val="FFFFFF"/>
                </a:solidFill>
                <a:latin typeface="Arial" pitchFamily="34" charset="0"/>
              </a:rPr>
              <a:t>© 2010 BioOhio</a:t>
            </a:r>
          </a:p>
        </p:txBody>
      </p:sp>
      <p:pic>
        <p:nvPicPr>
          <p:cNvPr id="1029" name="Picture 5" descr="BioOhio logo - web or email.gif"/>
          <p:cNvPicPr>
            <a:picLocks noChangeAspect="1"/>
          </p:cNvPicPr>
          <p:nvPr userDrawn="1"/>
        </p:nvPicPr>
        <p:blipFill>
          <a:blip r:embed="rId3" cstate="print"/>
          <a:srcRect/>
          <a:stretch>
            <a:fillRect/>
          </a:stretch>
        </p:blipFill>
        <p:spPr bwMode="auto">
          <a:xfrm>
            <a:off x="7848600" y="6172200"/>
            <a:ext cx="914400" cy="5492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7" r:id="rId1"/>
  </p:sldLayoutIdLst>
  <p:txStyles>
    <p:titleStyle>
      <a:lvl1pPr algn="ctr" rtl="0" eaLnBrk="0" fontAlgn="base" hangingPunct="0">
        <a:spcBef>
          <a:spcPct val="0"/>
        </a:spcBef>
        <a:spcAft>
          <a:spcPct val="0"/>
        </a:spcAft>
        <a:defRPr sz="3800" b="1">
          <a:solidFill>
            <a:srgbClr val="641E28"/>
          </a:solidFill>
          <a:latin typeface="+mj-lt"/>
          <a:ea typeface="+mj-ea"/>
          <a:cs typeface="+mj-cs"/>
        </a:defRPr>
      </a:lvl1pPr>
      <a:lvl2pPr algn="ctr" rtl="0" eaLnBrk="0" fontAlgn="base" hangingPunct="0">
        <a:spcBef>
          <a:spcPct val="0"/>
        </a:spcBef>
        <a:spcAft>
          <a:spcPct val="0"/>
        </a:spcAft>
        <a:defRPr sz="3800" b="1">
          <a:solidFill>
            <a:srgbClr val="641E28"/>
          </a:solidFill>
          <a:latin typeface="Rockwell" pitchFamily="18" charset="0"/>
        </a:defRPr>
      </a:lvl2pPr>
      <a:lvl3pPr algn="ctr" rtl="0" eaLnBrk="0" fontAlgn="base" hangingPunct="0">
        <a:spcBef>
          <a:spcPct val="0"/>
        </a:spcBef>
        <a:spcAft>
          <a:spcPct val="0"/>
        </a:spcAft>
        <a:defRPr sz="3800" b="1">
          <a:solidFill>
            <a:srgbClr val="641E28"/>
          </a:solidFill>
          <a:latin typeface="Rockwell" pitchFamily="18" charset="0"/>
        </a:defRPr>
      </a:lvl3pPr>
      <a:lvl4pPr algn="ctr" rtl="0" eaLnBrk="0" fontAlgn="base" hangingPunct="0">
        <a:spcBef>
          <a:spcPct val="0"/>
        </a:spcBef>
        <a:spcAft>
          <a:spcPct val="0"/>
        </a:spcAft>
        <a:defRPr sz="3800" b="1">
          <a:solidFill>
            <a:srgbClr val="641E28"/>
          </a:solidFill>
          <a:latin typeface="Rockwell" pitchFamily="18" charset="0"/>
        </a:defRPr>
      </a:lvl4pPr>
      <a:lvl5pPr algn="ctr" rtl="0" eaLnBrk="0" fontAlgn="base" hangingPunct="0">
        <a:spcBef>
          <a:spcPct val="0"/>
        </a:spcBef>
        <a:spcAft>
          <a:spcPct val="0"/>
        </a:spcAft>
        <a:defRPr sz="3800" b="1">
          <a:solidFill>
            <a:srgbClr val="641E28"/>
          </a:solidFill>
          <a:latin typeface="Rockwell" pitchFamily="18" charset="0"/>
        </a:defRPr>
      </a:lvl5pPr>
      <a:lvl6pPr marL="457200" algn="ctr" rtl="0" fontAlgn="base">
        <a:spcBef>
          <a:spcPct val="0"/>
        </a:spcBef>
        <a:spcAft>
          <a:spcPct val="0"/>
        </a:spcAft>
        <a:defRPr sz="3800" b="1">
          <a:solidFill>
            <a:srgbClr val="641E28"/>
          </a:solidFill>
          <a:latin typeface="Rockwell" pitchFamily="18" charset="0"/>
        </a:defRPr>
      </a:lvl6pPr>
      <a:lvl7pPr marL="914400" algn="ctr" rtl="0" fontAlgn="base">
        <a:spcBef>
          <a:spcPct val="0"/>
        </a:spcBef>
        <a:spcAft>
          <a:spcPct val="0"/>
        </a:spcAft>
        <a:defRPr sz="3800" b="1">
          <a:solidFill>
            <a:srgbClr val="641E28"/>
          </a:solidFill>
          <a:latin typeface="Rockwell" pitchFamily="18" charset="0"/>
        </a:defRPr>
      </a:lvl7pPr>
      <a:lvl8pPr marL="1371600" algn="ctr" rtl="0" fontAlgn="base">
        <a:spcBef>
          <a:spcPct val="0"/>
        </a:spcBef>
        <a:spcAft>
          <a:spcPct val="0"/>
        </a:spcAft>
        <a:defRPr sz="3800" b="1">
          <a:solidFill>
            <a:srgbClr val="641E28"/>
          </a:solidFill>
          <a:latin typeface="Rockwell" pitchFamily="18" charset="0"/>
        </a:defRPr>
      </a:lvl8pPr>
      <a:lvl9pPr marL="1828800" algn="ctr" rtl="0" fontAlgn="base">
        <a:spcBef>
          <a:spcPct val="0"/>
        </a:spcBef>
        <a:spcAft>
          <a:spcPct val="0"/>
        </a:spcAft>
        <a:defRPr sz="3800" b="1">
          <a:solidFill>
            <a:srgbClr val="641E28"/>
          </a:solidFill>
          <a:latin typeface="Rockwell" pitchFamily="18" charset="0"/>
        </a:defRPr>
      </a:lvl9pPr>
    </p:titleStyle>
    <p:bodyStyle>
      <a:lvl1pPr marL="342900" indent="-342900" algn="l" rtl="0" eaLnBrk="0" fontAlgn="base" hangingPunct="0">
        <a:spcBef>
          <a:spcPct val="20000"/>
        </a:spcBef>
        <a:spcAft>
          <a:spcPct val="0"/>
        </a:spcAft>
        <a:buChar char="•"/>
        <a:defRPr sz="3000">
          <a:solidFill>
            <a:srgbClr val="094281"/>
          </a:solidFill>
          <a:latin typeface="+mn-lt"/>
          <a:ea typeface="+mn-ea"/>
          <a:cs typeface="+mn-cs"/>
        </a:defRPr>
      </a:lvl1pPr>
      <a:lvl2pPr marL="742950" indent="-285750" algn="l" rtl="0" eaLnBrk="0" fontAlgn="base" hangingPunct="0">
        <a:spcBef>
          <a:spcPct val="20000"/>
        </a:spcBef>
        <a:spcAft>
          <a:spcPct val="0"/>
        </a:spcAft>
        <a:buChar char="–"/>
        <a:defRPr sz="2600">
          <a:solidFill>
            <a:srgbClr val="641E28"/>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rgbClr val="094281"/>
          </a:solidFill>
          <a:latin typeface="+mn-lt"/>
        </a:defRPr>
      </a:lvl4pPr>
      <a:lvl5pPr marL="2057400" indent="-228600" algn="l" rtl="0" eaLnBrk="0" fontAlgn="base" hangingPunct="0">
        <a:spcBef>
          <a:spcPct val="20000"/>
        </a:spcBef>
        <a:spcAft>
          <a:spcPct val="0"/>
        </a:spcAft>
        <a:buChar char="»"/>
        <a:defRPr sz="2000">
          <a:solidFill>
            <a:srgbClr val="641E28"/>
          </a:solidFill>
          <a:latin typeface="+mn-lt"/>
        </a:defRPr>
      </a:lvl5pPr>
      <a:lvl6pPr marL="2514600" indent="-228600" algn="l" rtl="0" fontAlgn="base">
        <a:spcBef>
          <a:spcPct val="20000"/>
        </a:spcBef>
        <a:spcAft>
          <a:spcPct val="0"/>
        </a:spcAft>
        <a:buChar char="»"/>
        <a:defRPr>
          <a:solidFill>
            <a:srgbClr val="641E28"/>
          </a:solidFill>
          <a:latin typeface="+mn-lt"/>
        </a:defRPr>
      </a:lvl6pPr>
      <a:lvl7pPr marL="2971800" indent="-228600" algn="l" rtl="0" fontAlgn="base">
        <a:spcBef>
          <a:spcPct val="20000"/>
        </a:spcBef>
        <a:spcAft>
          <a:spcPct val="0"/>
        </a:spcAft>
        <a:buChar char="»"/>
        <a:defRPr>
          <a:solidFill>
            <a:srgbClr val="641E28"/>
          </a:solidFill>
          <a:latin typeface="+mn-lt"/>
        </a:defRPr>
      </a:lvl7pPr>
      <a:lvl8pPr marL="3429000" indent="-228600" algn="l" rtl="0" fontAlgn="base">
        <a:spcBef>
          <a:spcPct val="20000"/>
        </a:spcBef>
        <a:spcAft>
          <a:spcPct val="0"/>
        </a:spcAft>
        <a:buChar char="»"/>
        <a:defRPr>
          <a:solidFill>
            <a:srgbClr val="641E28"/>
          </a:solidFill>
          <a:latin typeface="+mn-lt"/>
        </a:defRPr>
      </a:lvl8pPr>
      <a:lvl9pPr marL="3886200" indent="-228600" algn="l" rtl="0" fontAlgn="base">
        <a:spcBef>
          <a:spcPct val="20000"/>
        </a:spcBef>
        <a:spcAft>
          <a:spcPct val="0"/>
        </a:spcAft>
        <a:buChar char="»"/>
        <a:defRPr>
          <a:solidFill>
            <a:srgbClr val="641E28"/>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5458" name="Picture 2" descr="Tengion Presentation Background Normal Slide"/>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75459" name="Rectangle 3"/>
          <p:cNvSpPr>
            <a:spLocks noGrp="1" noChangeArrowheads="1"/>
          </p:cNvSpPr>
          <p:nvPr>
            <p:ph type="title"/>
          </p:nvPr>
        </p:nvSpPr>
        <p:spPr bwMode="auto">
          <a:xfrm>
            <a:off x="457200" y="153988"/>
            <a:ext cx="8229600" cy="944562"/>
          </a:xfrm>
          <a:prstGeom prst="rect">
            <a:avLst/>
          </a:prstGeom>
          <a:noFill/>
          <a:ln w="9525">
            <a:noFill/>
            <a:miter lim="800000"/>
            <a:headEnd/>
            <a:tailEnd/>
          </a:ln>
          <a:effectLst>
            <a:outerShdw dist="28398" dir="1593903" algn="ctr" rotWithShape="0">
              <a:srgbClr val="003D6B"/>
            </a:outerShdw>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75460" name="Rectangle 4"/>
          <p:cNvSpPr>
            <a:spLocks noGrp="1" noChangeArrowheads="1"/>
          </p:cNvSpPr>
          <p:nvPr>
            <p:ph type="body" idx="1"/>
          </p:nvPr>
        </p:nvSpPr>
        <p:spPr bwMode="auto">
          <a:xfrm>
            <a:off x="457200" y="1482725"/>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75461" name="Rectangle 5"/>
          <p:cNvSpPr>
            <a:spLocks noChangeArrowheads="1"/>
          </p:cNvSpPr>
          <p:nvPr/>
        </p:nvSpPr>
        <p:spPr bwMode="auto">
          <a:xfrm>
            <a:off x="3505200" y="6578600"/>
            <a:ext cx="2133600" cy="292100"/>
          </a:xfrm>
          <a:prstGeom prst="rect">
            <a:avLst/>
          </a:prstGeom>
          <a:noFill/>
          <a:ln w="9525">
            <a:noFill/>
            <a:miter lim="800000"/>
            <a:headEnd/>
            <a:tailEnd/>
          </a:ln>
          <a:effectLst/>
        </p:spPr>
        <p:txBody>
          <a:bodyPr/>
          <a:lstStyle/>
          <a:p>
            <a:pPr algn="ctr"/>
            <a:fld id="{712FF480-CFBD-491E-B90E-1DF4A409B757}" type="slidenum">
              <a:rPr lang="en-US" sz="1400" b="1">
                <a:solidFill>
                  <a:srgbClr val="FFFFFF"/>
                </a:solidFill>
                <a:latin typeface="Arial" charset="0"/>
                <a:ea typeface="ＭＳ Ｐゴシック" pitchFamily="34" charset="-128"/>
              </a:rPr>
              <a:pPr algn="ctr"/>
              <a:t>‹#›</a:t>
            </a:fld>
            <a:endParaRPr lang="en-US" sz="1400" b="1">
              <a:solidFill>
                <a:srgbClr val="FFFFFF"/>
              </a:solidFill>
              <a:latin typeface="Arial" charset="0"/>
              <a:ea typeface="ＭＳ Ｐゴシック" pitchFamily="34" charset="-128"/>
            </a:endParaRPr>
          </a:p>
        </p:txBody>
      </p:sp>
    </p:spTree>
  </p:cSld>
  <p:clrMap bg1="lt1" tx1="dk1" bg2="lt2" tx2="dk2" accent1="accent1" accent2="accent2" accent3="accent3" accent4="accent4" accent5="accent5" accent6="accent6" hlink="hlink" folHlink="folHlink"/>
  <p:sldLayoutIdLst>
    <p:sldLayoutId id="2147483665" r:id="rId1"/>
  </p:sldLayoutIdLst>
  <p:timing>
    <p:tnLst>
      <p:par>
        <p:cTn id="1" dur="indefinite" restart="never" nodeType="tmRoot"/>
      </p:par>
    </p:tnLst>
  </p:timing>
  <p:txStyles>
    <p:titleStyle>
      <a:lvl1pPr algn="l" rtl="0" fontAlgn="base">
        <a:spcBef>
          <a:spcPct val="0"/>
        </a:spcBef>
        <a:spcAft>
          <a:spcPct val="0"/>
        </a:spcAft>
        <a:defRPr sz="2800" b="1" i="1">
          <a:solidFill>
            <a:schemeClr val="bg1"/>
          </a:solidFill>
          <a:latin typeface="+mj-lt"/>
          <a:ea typeface="+mj-ea"/>
          <a:cs typeface="+mj-cs"/>
        </a:defRPr>
      </a:lvl1pPr>
      <a:lvl2pPr algn="l" rtl="0" fontAlgn="base">
        <a:spcBef>
          <a:spcPct val="0"/>
        </a:spcBef>
        <a:spcAft>
          <a:spcPct val="0"/>
        </a:spcAft>
        <a:defRPr sz="2800" b="1" i="1">
          <a:solidFill>
            <a:schemeClr val="bg1"/>
          </a:solidFill>
          <a:latin typeface="Arial" charset="0"/>
        </a:defRPr>
      </a:lvl2pPr>
      <a:lvl3pPr algn="l" rtl="0" fontAlgn="base">
        <a:spcBef>
          <a:spcPct val="0"/>
        </a:spcBef>
        <a:spcAft>
          <a:spcPct val="0"/>
        </a:spcAft>
        <a:defRPr sz="2800" b="1" i="1">
          <a:solidFill>
            <a:schemeClr val="bg1"/>
          </a:solidFill>
          <a:latin typeface="Arial" charset="0"/>
        </a:defRPr>
      </a:lvl3pPr>
      <a:lvl4pPr algn="l" rtl="0" fontAlgn="base">
        <a:spcBef>
          <a:spcPct val="0"/>
        </a:spcBef>
        <a:spcAft>
          <a:spcPct val="0"/>
        </a:spcAft>
        <a:defRPr sz="2800" b="1" i="1">
          <a:solidFill>
            <a:schemeClr val="bg1"/>
          </a:solidFill>
          <a:latin typeface="Arial" charset="0"/>
        </a:defRPr>
      </a:lvl4pPr>
      <a:lvl5pPr algn="l" rtl="0" fontAlgn="base">
        <a:spcBef>
          <a:spcPct val="0"/>
        </a:spcBef>
        <a:spcAft>
          <a:spcPct val="0"/>
        </a:spcAft>
        <a:defRPr sz="2800" b="1" i="1">
          <a:solidFill>
            <a:schemeClr val="bg1"/>
          </a:solidFill>
          <a:latin typeface="Arial" charset="0"/>
        </a:defRPr>
      </a:lvl5pPr>
      <a:lvl6pPr marL="457200" algn="l" rtl="0" fontAlgn="base">
        <a:spcBef>
          <a:spcPct val="0"/>
        </a:spcBef>
        <a:spcAft>
          <a:spcPct val="0"/>
        </a:spcAft>
        <a:defRPr sz="2800" b="1" i="1">
          <a:solidFill>
            <a:schemeClr val="bg1"/>
          </a:solidFill>
          <a:latin typeface="Arial" charset="0"/>
        </a:defRPr>
      </a:lvl6pPr>
      <a:lvl7pPr marL="914400" algn="l" rtl="0" fontAlgn="base">
        <a:spcBef>
          <a:spcPct val="0"/>
        </a:spcBef>
        <a:spcAft>
          <a:spcPct val="0"/>
        </a:spcAft>
        <a:defRPr sz="2800" b="1" i="1">
          <a:solidFill>
            <a:schemeClr val="bg1"/>
          </a:solidFill>
          <a:latin typeface="Arial" charset="0"/>
        </a:defRPr>
      </a:lvl7pPr>
      <a:lvl8pPr marL="1371600" algn="l" rtl="0" fontAlgn="base">
        <a:spcBef>
          <a:spcPct val="0"/>
        </a:spcBef>
        <a:spcAft>
          <a:spcPct val="0"/>
        </a:spcAft>
        <a:defRPr sz="2800" b="1" i="1">
          <a:solidFill>
            <a:schemeClr val="bg1"/>
          </a:solidFill>
          <a:latin typeface="Arial" charset="0"/>
        </a:defRPr>
      </a:lvl8pPr>
      <a:lvl9pPr marL="1828800" algn="l" rtl="0" fontAlgn="base">
        <a:spcBef>
          <a:spcPct val="0"/>
        </a:spcBef>
        <a:spcAft>
          <a:spcPct val="0"/>
        </a:spcAft>
        <a:defRPr sz="2800" b="1" i="1">
          <a:solidFill>
            <a:schemeClr val="bg1"/>
          </a:solidFill>
          <a:latin typeface="Arial" charset="0"/>
        </a:defRPr>
      </a:lvl9pPr>
    </p:titleStyle>
    <p:bodyStyle>
      <a:lvl1pPr algn="l" rtl="0" fontAlgn="base">
        <a:spcBef>
          <a:spcPct val="20000"/>
        </a:spcBef>
        <a:spcAft>
          <a:spcPct val="0"/>
        </a:spcAft>
        <a:defRPr sz="2000" b="1" i="1">
          <a:solidFill>
            <a:srgbClr val="003D6B"/>
          </a:solidFill>
          <a:latin typeface="+mn-lt"/>
          <a:ea typeface="+mn-ea"/>
          <a:cs typeface="+mn-cs"/>
        </a:defRPr>
      </a:lvl1pPr>
      <a:lvl2pPr marL="341313" indent="-227013" algn="l" rtl="0" fontAlgn="base">
        <a:spcBef>
          <a:spcPct val="20000"/>
        </a:spcBef>
        <a:spcAft>
          <a:spcPct val="0"/>
        </a:spcAft>
        <a:buClr>
          <a:srgbClr val="003D6B"/>
        </a:buClr>
        <a:buFont typeface="Wingdings" pitchFamily="2" charset="2"/>
        <a:buChar char="§"/>
        <a:defRPr i="1">
          <a:solidFill>
            <a:schemeClr val="tx1"/>
          </a:solidFill>
          <a:latin typeface="+mn-lt"/>
        </a:defRPr>
      </a:lvl2pPr>
      <a:lvl3pPr marL="628650" indent="-173038" algn="l" rtl="0" fontAlgn="base">
        <a:spcBef>
          <a:spcPct val="20000"/>
        </a:spcBef>
        <a:spcAft>
          <a:spcPct val="0"/>
        </a:spcAft>
        <a:buClr>
          <a:srgbClr val="003D6B"/>
        </a:buClr>
        <a:buFont typeface="Arial" charset="0"/>
        <a:buChar char="–"/>
        <a:defRPr sz="1600" i="1">
          <a:solidFill>
            <a:schemeClr val="tx1"/>
          </a:solidFill>
          <a:latin typeface="+mn-lt"/>
        </a:defRPr>
      </a:lvl3pPr>
      <a:lvl4pPr marL="971550" indent="-228600" algn="l" rtl="0" fontAlgn="base">
        <a:spcBef>
          <a:spcPct val="20000"/>
        </a:spcBef>
        <a:spcAft>
          <a:spcPct val="0"/>
        </a:spcAft>
        <a:buChar char="–"/>
        <a:defRPr sz="1600" i="1">
          <a:solidFill>
            <a:schemeClr val="tx1"/>
          </a:solidFill>
          <a:latin typeface="+mn-lt"/>
        </a:defRPr>
      </a:lvl4pPr>
      <a:lvl5pPr marL="2057400" indent="-228600" algn="l" rtl="0" fontAlgn="base">
        <a:spcBef>
          <a:spcPct val="20000"/>
        </a:spcBef>
        <a:spcAft>
          <a:spcPct val="0"/>
        </a:spcAft>
        <a:buChar char="»"/>
        <a:defRPr sz="2000" i="1">
          <a:solidFill>
            <a:schemeClr val="tx1"/>
          </a:solidFill>
          <a:latin typeface="+mn-lt"/>
        </a:defRPr>
      </a:lvl5pPr>
      <a:lvl6pPr marL="2514600" indent="-228600" algn="l" rtl="0" fontAlgn="base">
        <a:spcBef>
          <a:spcPct val="20000"/>
        </a:spcBef>
        <a:spcAft>
          <a:spcPct val="0"/>
        </a:spcAft>
        <a:buChar char="»"/>
        <a:defRPr sz="2000" i="1">
          <a:solidFill>
            <a:schemeClr val="tx1"/>
          </a:solidFill>
          <a:latin typeface="+mn-lt"/>
        </a:defRPr>
      </a:lvl6pPr>
      <a:lvl7pPr marL="2971800" indent="-228600" algn="l" rtl="0" fontAlgn="base">
        <a:spcBef>
          <a:spcPct val="20000"/>
        </a:spcBef>
        <a:spcAft>
          <a:spcPct val="0"/>
        </a:spcAft>
        <a:buChar char="»"/>
        <a:defRPr sz="2000" i="1">
          <a:solidFill>
            <a:schemeClr val="tx1"/>
          </a:solidFill>
          <a:latin typeface="+mn-lt"/>
        </a:defRPr>
      </a:lvl7pPr>
      <a:lvl8pPr marL="3429000" indent="-228600" algn="l" rtl="0" fontAlgn="base">
        <a:spcBef>
          <a:spcPct val="20000"/>
        </a:spcBef>
        <a:spcAft>
          <a:spcPct val="0"/>
        </a:spcAft>
        <a:buChar char="»"/>
        <a:defRPr sz="2000" i="1">
          <a:solidFill>
            <a:schemeClr val="tx1"/>
          </a:solidFill>
          <a:latin typeface="+mn-lt"/>
        </a:defRPr>
      </a:lvl8pPr>
      <a:lvl9pPr marL="3886200" indent="-228600" algn="l" rtl="0" fontAlgn="base">
        <a:spcBef>
          <a:spcPct val="20000"/>
        </a:spcBef>
        <a:spcAft>
          <a:spcPct val="0"/>
        </a:spcAft>
        <a:buChar char="»"/>
        <a:defRPr sz="2000" i="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BCCAE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274638"/>
            <a:ext cx="8305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4" name="Text Box 10"/>
          <p:cNvSpPr txBox="1">
            <a:spLocks noChangeArrowheads="1"/>
          </p:cNvSpPr>
          <p:nvPr userDrawn="1"/>
        </p:nvSpPr>
        <p:spPr bwMode="auto">
          <a:xfrm>
            <a:off x="457200" y="6477000"/>
            <a:ext cx="1219200" cy="244475"/>
          </a:xfrm>
          <a:prstGeom prst="rect">
            <a:avLst/>
          </a:prstGeom>
          <a:noFill/>
          <a:ln w="9525">
            <a:noFill/>
            <a:miter lim="800000"/>
            <a:headEnd/>
            <a:tailEnd/>
          </a:ln>
          <a:effectLst/>
        </p:spPr>
        <p:txBody>
          <a:bodyPr>
            <a:spAutoFit/>
          </a:bodyPr>
          <a:lstStyle/>
          <a:p>
            <a:pPr>
              <a:spcBef>
                <a:spcPct val="50000"/>
              </a:spcBef>
              <a:defRPr/>
            </a:pPr>
            <a:r>
              <a:rPr lang="en-US" sz="1000" dirty="0">
                <a:solidFill>
                  <a:srgbClr val="FFFFFF"/>
                </a:solidFill>
                <a:latin typeface="Arial" pitchFamily="34" charset="0"/>
              </a:rPr>
              <a:t>© 2010 BioOhio</a:t>
            </a:r>
          </a:p>
        </p:txBody>
      </p:sp>
      <p:pic>
        <p:nvPicPr>
          <p:cNvPr id="1029" name="Picture 5" descr="BioOhio logo - web or email.gif"/>
          <p:cNvPicPr>
            <a:picLocks noChangeAspect="1"/>
          </p:cNvPicPr>
          <p:nvPr userDrawn="1"/>
        </p:nvPicPr>
        <p:blipFill>
          <a:blip r:embed="rId3" cstate="print"/>
          <a:srcRect/>
          <a:stretch>
            <a:fillRect/>
          </a:stretch>
        </p:blipFill>
        <p:spPr bwMode="auto">
          <a:xfrm>
            <a:off x="7848600" y="6172200"/>
            <a:ext cx="914400" cy="5492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9" r:id="rId1"/>
  </p:sldLayoutIdLst>
  <p:txStyles>
    <p:titleStyle>
      <a:lvl1pPr algn="ctr" rtl="0" eaLnBrk="0" fontAlgn="base" hangingPunct="0">
        <a:spcBef>
          <a:spcPct val="0"/>
        </a:spcBef>
        <a:spcAft>
          <a:spcPct val="0"/>
        </a:spcAft>
        <a:defRPr sz="3800" b="1">
          <a:solidFill>
            <a:srgbClr val="641E28"/>
          </a:solidFill>
          <a:latin typeface="+mj-lt"/>
          <a:ea typeface="+mj-ea"/>
          <a:cs typeface="+mj-cs"/>
        </a:defRPr>
      </a:lvl1pPr>
      <a:lvl2pPr algn="ctr" rtl="0" eaLnBrk="0" fontAlgn="base" hangingPunct="0">
        <a:spcBef>
          <a:spcPct val="0"/>
        </a:spcBef>
        <a:spcAft>
          <a:spcPct val="0"/>
        </a:spcAft>
        <a:defRPr sz="3800" b="1">
          <a:solidFill>
            <a:srgbClr val="641E28"/>
          </a:solidFill>
          <a:latin typeface="Rockwell" pitchFamily="18" charset="0"/>
        </a:defRPr>
      </a:lvl2pPr>
      <a:lvl3pPr algn="ctr" rtl="0" eaLnBrk="0" fontAlgn="base" hangingPunct="0">
        <a:spcBef>
          <a:spcPct val="0"/>
        </a:spcBef>
        <a:spcAft>
          <a:spcPct val="0"/>
        </a:spcAft>
        <a:defRPr sz="3800" b="1">
          <a:solidFill>
            <a:srgbClr val="641E28"/>
          </a:solidFill>
          <a:latin typeface="Rockwell" pitchFamily="18" charset="0"/>
        </a:defRPr>
      </a:lvl3pPr>
      <a:lvl4pPr algn="ctr" rtl="0" eaLnBrk="0" fontAlgn="base" hangingPunct="0">
        <a:spcBef>
          <a:spcPct val="0"/>
        </a:spcBef>
        <a:spcAft>
          <a:spcPct val="0"/>
        </a:spcAft>
        <a:defRPr sz="3800" b="1">
          <a:solidFill>
            <a:srgbClr val="641E28"/>
          </a:solidFill>
          <a:latin typeface="Rockwell" pitchFamily="18" charset="0"/>
        </a:defRPr>
      </a:lvl4pPr>
      <a:lvl5pPr algn="ctr" rtl="0" eaLnBrk="0" fontAlgn="base" hangingPunct="0">
        <a:spcBef>
          <a:spcPct val="0"/>
        </a:spcBef>
        <a:spcAft>
          <a:spcPct val="0"/>
        </a:spcAft>
        <a:defRPr sz="3800" b="1">
          <a:solidFill>
            <a:srgbClr val="641E28"/>
          </a:solidFill>
          <a:latin typeface="Rockwell" pitchFamily="18" charset="0"/>
        </a:defRPr>
      </a:lvl5pPr>
      <a:lvl6pPr marL="457200" algn="ctr" rtl="0" fontAlgn="base">
        <a:spcBef>
          <a:spcPct val="0"/>
        </a:spcBef>
        <a:spcAft>
          <a:spcPct val="0"/>
        </a:spcAft>
        <a:defRPr sz="3800" b="1">
          <a:solidFill>
            <a:srgbClr val="641E28"/>
          </a:solidFill>
          <a:latin typeface="Rockwell" pitchFamily="18" charset="0"/>
        </a:defRPr>
      </a:lvl6pPr>
      <a:lvl7pPr marL="914400" algn="ctr" rtl="0" fontAlgn="base">
        <a:spcBef>
          <a:spcPct val="0"/>
        </a:spcBef>
        <a:spcAft>
          <a:spcPct val="0"/>
        </a:spcAft>
        <a:defRPr sz="3800" b="1">
          <a:solidFill>
            <a:srgbClr val="641E28"/>
          </a:solidFill>
          <a:latin typeface="Rockwell" pitchFamily="18" charset="0"/>
        </a:defRPr>
      </a:lvl7pPr>
      <a:lvl8pPr marL="1371600" algn="ctr" rtl="0" fontAlgn="base">
        <a:spcBef>
          <a:spcPct val="0"/>
        </a:spcBef>
        <a:spcAft>
          <a:spcPct val="0"/>
        </a:spcAft>
        <a:defRPr sz="3800" b="1">
          <a:solidFill>
            <a:srgbClr val="641E28"/>
          </a:solidFill>
          <a:latin typeface="Rockwell" pitchFamily="18" charset="0"/>
        </a:defRPr>
      </a:lvl8pPr>
      <a:lvl9pPr marL="1828800" algn="ctr" rtl="0" fontAlgn="base">
        <a:spcBef>
          <a:spcPct val="0"/>
        </a:spcBef>
        <a:spcAft>
          <a:spcPct val="0"/>
        </a:spcAft>
        <a:defRPr sz="3800" b="1">
          <a:solidFill>
            <a:srgbClr val="641E28"/>
          </a:solidFill>
          <a:latin typeface="Rockwell" pitchFamily="18" charset="0"/>
        </a:defRPr>
      </a:lvl9pPr>
    </p:titleStyle>
    <p:bodyStyle>
      <a:lvl1pPr marL="342900" indent="-342900" algn="l" rtl="0" eaLnBrk="0" fontAlgn="base" hangingPunct="0">
        <a:spcBef>
          <a:spcPct val="20000"/>
        </a:spcBef>
        <a:spcAft>
          <a:spcPct val="0"/>
        </a:spcAft>
        <a:buChar char="•"/>
        <a:defRPr sz="3000">
          <a:solidFill>
            <a:srgbClr val="094281"/>
          </a:solidFill>
          <a:latin typeface="+mn-lt"/>
          <a:ea typeface="+mn-ea"/>
          <a:cs typeface="+mn-cs"/>
        </a:defRPr>
      </a:lvl1pPr>
      <a:lvl2pPr marL="742950" indent="-285750" algn="l" rtl="0" eaLnBrk="0" fontAlgn="base" hangingPunct="0">
        <a:spcBef>
          <a:spcPct val="20000"/>
        </a:spcBef>
        <a:spcAft>
          <a:spcPct val="0"/>
        </a:spcAft>
        <a:buChar char="–"/>
        <a:defRPr sz="2600">
          <a:solidFill>
            <a:srgbClr val="641E28"/>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rgbClr val="094281"/>
          </a:solidFill>
          <a:latin typeface="+mn-lt"/>
        </a:defRPr>
      </a:lvl4pPr>
      <a:lvl5pPr marL="2057400" indent="-228600" algn="l" rtl="0" eaLnBrk="0" fontAlgn="base" hangingPunct="0">
        <a:spcBef>
          <a:spcPct val="20000"/>
        </a:spcBef>
        <a:spcAft>
          <a:spcPct val="0"/>
        </a:spcAft>
        <a:buChar char="»"/>
        <a:defRPr sz="2000">
          <a:solidFill>
            <a:srgbClr val="641E28"/>
          </a:solidFill>
          <a:latin typeface="+mn-lt"/>
        </a:defRPr>
      </a:lvl5pPr>
      <a:lvl6pPr marL="2514600" indent="-228600" algn="l" rtl="0" fontAlgn="base">
        <a:spcBef>
          <a:spcPct val="20000"/>
        </a:spcBef>
        <a:spcAft>
          <a:spcPct val="0"/>
        </a:spcAft>
        <a:buChar char="»"/>
        <a:defRPr>
          <a:solidFill>
            <a:srgbClr val="641E28"/>
          </a:solidFill>
          <a:latin typeface="+mn-lt"/>
        </a:defRPr>
      </a:lvl6pPr>
      <a:lvl7pPr marL="2971800" indent="-228600" algn="l" rtl="0" fontAlgn="base">
        <a:spcBef>
          <a:spcPct val="20000"/>
        </a:spcBef>
        <a:spcAft>
          <a:spcPct val="0"/>
        </a:spcAft>
        <a:buChar char="»"/>
        <a:defRPr>
          <a:solidFill>
            <a:srgbClr val="641E28"/>
          </a:solidFill>
          <a:latin typeface="+mn-lt"/>
        </a:defRPr>
      </a:lvl7pPr>
      <a:lvl8pPr marL="3429000" indent="-228600" algn="l" rtl="0" fontAlgn="base">
        <a:spcBef>
          <a:spcPct val="20000"/>
        </a:spcBef>
        <a:spcAft>
          <a:spcPct val="0"/>
        </a:spcAft>
        <a:buChar char="»"/>
        <a:defRPr>
          <a:solidFill>
            <a:srgbClr val="641E28"/>
          </a:solidFill>
          <a:latin typeface="+mn-lt"/>
        </a:defRPr>
      </a:lvl8pPr>
      <a:lvl9pPr marL="3886200" indent="-228600" algn="l" rtl="0" fontAlgn="base">
        <a:spcBef>
          <a:spcPct val="20000"/>
        </a:spcBef>
        <a:spcAft>
          <a:spcPct val="0"/>
        </a:spcAft>
        <a:buChar char="»"/>
        <a:defRPr>
          <a:solidFill>
            <a:srgbClr val="641E28"/>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BCCAE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274638"/>
            <a:ext cx="8305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4" name="Text Box 10"/>
          <p:cNvSpPr txBox="1">
            <a:spLocks noChangeArrowheads="1"/>
          </p:cNvSpPr>
          <p:nvPr userDrawn="1"/>
        </p:nvSpPr>
        <p:spPr bwMode="auto">
          <a:xfrm>
            <a:off x="457200" y="6477000"/>
            <a:ext cx="1219200" cy="244475"/>
          </a:xfrm>
          <a:prstGeom prst="rect">
            <a:avLst/>
          </a:prstGeom>
          <a:noFill/>
          <a:ln w="9525">
            <a:noFill/>
            <a:miter lim="800000"/>
            <a:headEnd/>
            <a:tailEnd/>
          </a:ln>
          <a:effectLst/>
        </p:spPr>
        <p:txBody>
          <a:bodyPr>
            <a:spAutoFit/>
          </a:bodyPr>
          <a:lstStyle/>
          <a:p>
            <a:pPr>
              <a:spcBef>
                <a:spcPct val="50000"/>
              </a:spcBef>
              <a:defRPr/>
            </a:pPr>
            <a:r>
              <a:rPr lang="en-US" sz="1000" dirty="0">
                <a:solidFill>
                  <a:srgbClr val="FFFFFF"/>
                </a:solidFill>
                <a:latin typeface="Arial" pitchFamily="34" charset="0"/>
              </a:rPr>
              <a:t>© 2010 BioOhio</a:t>
            </a:r>
          </a:p>
        </p:txBody>
      </p:sp>
      <p:pic>
        <p:nvPicPr>
          <p:cNvPr id="1029" name="Picture 5" descr="BioOhio logo - web or email.gif"/>
          <p:cNvPicPr>
            <a:picLocks noChangeAspect="1"/>
          </p:cNvPicPr>
          <p:nvPr userDrawn="1"/>
        </p:nvPicPr>
        <p:blipFill>
          <a:blip r:embed="rId3" cstate="print"/>
          <a:srcRect/>
          <a:stretch>
            <a:fillRect/>
          </a:stretch>
        </p:blipFill>
        <p:spPr bwMode="auto">
          <a:xfrm>
            <a:off x="7848600" y="6172200"/>
            <a:ext cx="914400" cy="5492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1" r:id="rId1"/>
  </p:sldLayoutIdLst>
  <p:txStyles>
    <p:titleStyle>
      <a:lvl1pPr algn="ctr" rtl="0" eaLnBrk="0" fontAlgn="base" hangingPunct="0">
        <a:spcBef>
          <a:spcPct val="0"/>
        </a:spcBef>
        <a:spcAft>
          <a:spcPct val="0"/>
        </a:spcAft>
        <a:defRPr sz="3800" b="1">
          <a:solidFill>
            <a:srgbClr val="641E28"/>
          </a:solidFill>
          <a:latin typeface="+mj-lt"/>
          <a:ea typeface="+mj-ea"/>
          <a:cs typeface="+mj-cs"/>
        </a:defRPr>
      </a:lvl1pPr>
      <a:lvl2pPr algn="ctr" rtl="0" eaLnBrk="0" fontAlgn="base" hangingPunct="0">
        <a:spcBef>
          <a:spcPct val="0"/>
        </a:spcBef>
        <a:spcAft>
          <a:spcPct val="0"/>
        </a:spcAft>
        <a:defRPr sz="3800" b="1">
          <a:solidFill>
            <a:srgbClr val="641E28"/>
          </a:solidFill>
          <a:latin typeface="Rockwell" pitchFamily="18" charset="0"/>
        </a:defRPr>
      </a:lvl2pPr>
      <a:lvl3pPr algn="ctr" rtl="0" eaLnBrk="0" fontAlgn="base" hangingPunct="0">
        <a:spcBef>
          <a:spcPct val="0"/>
        </a:spcBef>
        <a:spcAft>
          <a:spcPct val="0"/>
        </a:spcAft>
        <a:defRPr sz="3800" b="1">
          <a:solidFill>
            <a:srgbClr val="641E28"/>
          </a:solidFill>
          <a:latin typeface="Rockwell" pitchFamily="18" charset="0"/>
        </a:defRPr>
      </a:lvl3pPr>
      <a:lvl4pPr algn="ctr" rtl="0" eaLnBrk="0" fontAlgn="base" hangingPunct="0">
        <a:spcBef>
          <a:spcPct val="0"/>
        </a:spcBef>
        <a:spcAft>
          <a:spcPct val="0"/>
        </a:spcAft>
        <a:defRPr sz="3800" b="1">
          <a:solidFill>
            <a:srgbClr val="641E28"/>
          </a:solidFill>
          <a:latin typeface="Rockwell" pitchFamily="18" charset="0"/>
        </a:defRPr>
      </a:lvl4pPr>
      <a:lvl5pPr algn="ctr" rtl="0" eaLnBrk="0" fontAlgn="base" hangingPunct="0">
        <a:spcBef>
          <a:spcPct val="0"/>
        </a:spcBef>
        <a:spcAft>
          <a:spcPct val="0"/>
        </a:spcAft>
        <a:defRPr sz="3800" b="1">
          <a:solidFill>
            <a:srgbClr val="641E28"/>
          </a:solidFill>
          <a:latin typeface="Rockwell" pitchFamily="18" charset="0"/>
        </a:defRPr>
      </a:lvl5pPr>
      <a:lvl6pPr marL="457200" algn="ctr" rtl="0" fontAlgn="base">
        <a:spcBef>
          <a:spcPct val="0"/>
        </a:spcBef>
        <a:spcAft>
          <a:spcPct val="0"/>
        </a:spcAft>
        <a:defRPr sz="3800" b="1">
          <a:solidFill>
            <a:srgbClr val="641E28"/>
          </a:solidFill>
          <a:latin typeface="Rockwell" pitchFamily="18" charset="0"/>
        </a:defRPr>
      </a:lvl6pPr>
      <a:lvl7pPr marL="914400" algn="ctr" rtl="0" fontAlgn="base">
        <a:spcBef>
          <a:spcPct val="0"/>
        </a:spcBef>
        <a:spcAft>
          <a:spcPct val="0"/>
        </a:spcAft>
        <a:defRPr sz="3800" b="1">
          <a:solidFill>
            <a:srgbClr val="641E28"/>
          </a:solidFill>
          <a:latin typeface="Rockwell" pitchFamily="18" charset="0"/>
        </a:defRPr>
      </a:lvl7pPr>
      <a:lvl8pPr marL="1371600" algn="ctr" rtl="0" fontAlgn="base">
        <a:spcBef>
          <a:spcPct val="0"/>
        </a:spcBef>
        <a:spcAft>
          <a:spcPct val="0"/>
        </a:spcAft>
        <a:defRPr sz="3800" b="1">
          <a:solidFill>
            <a:srgbClr val="641E28"/>
          </a:solidFill>
          <a:latin typeface="Rockwell" pitchFamily="18" charset="0"/>
        </a:defRPr>
      </a:lvl8pPr>
      <a:lvl9pPr marL="1828800" algn="ctr" rtl="0" fontAlgn="base">
        <a:spcBef>
          <a:spcPct val="0"/>
        </a:spcBef>
        <a:spcAft>
          <a:spcPct val="0"/>
        </a:spcAft>
        <a:defRPr sz="3800" b="1">
          <a:solidFill>
            <a:srgbClr val="641E28"/>
          </a:solidFill>
          <a:latin typeface="Rockwell" pitchFamily="18" charset="0"/>
        </a:defRPr>
      </a:lvl9pPr>
    </p:titleStyle>
    <p:bodyStyle>
      <a:lvl1pPr marL="342900" indent="-342900" algn="l" rtl="0" eaLnBrk="0" fontAlgn="base" hangingPunct="0">
        <a:spcBef>
          <a:spcPct val="20000"/>
        </a:spcBef>
        <a:spcAft>
          <a:spcPct val="0"/>
        </a:spcAft>
        <a:buChar char="•"/>
        <a:defRPr sz="3000">
          <a:solidFill>
            <a:srgbClr val="094281"/>
          </a:solidFill>
          <a:latin typeface="+mn-lt"/>
          <a:ea typeface="+mn-ea"/>
          <a:cs typeface="+mn-cs"/>
        </a:defRPr>
      </a:lvl1pPr>
      <a:lvl2pPr marL="742950" indent="-285750" algn="l" rtl="0" eaLnBrk="0" fontAlgn="base" hangingPunct="0">
        <a:spcBef>
          <a:spcPct val="20000"/>
        </a:spcBef>
        <a:spcAft>
          <a:spcPct val="0"/>
        </a:spcAft>
        <a:buChar char="–"/>
        <a:defRPr sz="2600">
          <a:solidFill>
            <a:srgbClr val="641E28"/>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rgbClr val="094281"/>
          </a:solidFill>
          <a:latin typeface="+mn-lt"/>
        </a:defRPr>
      </a:lvl4pPr>
      <a:lvl5pPr marL="2057400" indent="-228600" algn="l" rtl="0" eaLnBrk="0" fontAlgn="base" hangingPunct="0">
        <a:spcBef>
          <a:spcPct val="20000"/>
        </a:spcBef>
        <a:spcAft>
          <a:spcPct val="0"/>
        </a:spcAft>
        <a:buChar char="»"/>
        <a:defRPr sz="2000">
          <a:solidFill>
            <a:srgbClr val="641E28"/>
          </a:solidFill>
          <a:latin typeface="+mn-lt"/>
        </a:defRPr>
      </a:lvl5pPr>
      <a:lvl6pPr marL="2514600" indent="-228600" algn="l" rtl="0" fontAlgn="base">
        <a:spcBef>
          <a:spcPct val="20000"/>
        </a:spcBef>
        <a:spcAft>
          <a:spcPct val="0"/>
        </a:spcAft>
        <a:buChar char="»"/>
        <a:defRPr>
          <a:solidFill>
            <a:srgbClr val="641E28"/>
          </a:solidFill>
          <a:latin typeface="+mn-lt"/>
        </a:defRPr>
      </a:lvl6pPr>
      <a:lvl7pPr marL="2971800" indent="-228600" algn="l" rtl="0" fontAlgn="base">
        <a:spcBef>
          <a:spcPct val="20000"/>
        </a:spcBef>
        <a:spcAft>
          <a:spcPct val="0"/>
        </a:spcAft>
        <a:buChar char="»"/>
        <a:defRPr>
          <a:solidFill>
            <a:srgbClr val="641E28"/>
          </a:solidFill>
          <a:latin typeface="+mn-lt"/>
        </a:defRPr>
      </a:lvl7pPr>
      <a:lvl8pPr marL="3429000" indent="-228600" algn="l" rtl="0" fontAlgn="base">
        <a:spcBef>
          <a:spcPct val="20000"/>
        </a:spcBef>
        <a:spcAft>
          <a:spcPct val="0"/>
        </a:spcAft>
        <a:buChar char="»"/>
        <a:defRPr>
          <a:solidFill>
            <a:srgbClr val="641E28"/>
          </a:solidFill>
          <a:latin typeface="+mn-lt"/>
        </a:defRPr>
      </a:lvl8pPr>
      <a:lvl9pPr marL="3886200" indent="-228600" algn="l" rtl="0" fontAlgn="base">
        <a:spcBef>
          <a:spcPct val="20000"/>
        </a:spcBef>
        <a:spcAft>
          <a:spcPct val="0"/>
        </a:spcAft>
        <a:buChar char="»"/>
        <a:defRPr>
          <a:solidFill>
            <a:srgbClr val="641E28"/>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BCCAE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274638"/>
            <a:ext cx="8305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4" name="Text Box 10"/>
          <p:cNvSpPr txBox="1">
            <a:spLocks noChangeArrowheads="1"/>
          </p:cNvSpPr>
          <p:nvPr userDrawn="1"/>
        </p:nvSpPr>
        <p:spPr bwMode="auto">
          <a:xfrm>
            <a:off x="457200" y="6477000"/>
            <a:ext cx="1219200" cy="244475"/>
          </a:xfrm>
          <a:prstGeom prst="rect">
            <a:avLst/>
          </a:prstGeom>
          <a:noFill/>
          <a:ln w="9525">
            <a:noFill/>
            <a:miter lim="800000"/>
            <a:headEnd/>
            <a:tailEnd/>
          </a:ln>
          <a:effectLst/>
        </p:spPr>
        <p:txBody>
          <a:bodyPr>
            <a:spAutoFit/>
          </a:bodyPr>
          <a:lstStyle/>
          <a:p>
            <a:pPr>
              <a:spcBef>
                <a:spcPct val="50000"/>
              </a:spcBef>
              <a:defRPr/>
            </a:pPr>
            <a:r>
              <a:rPr lang="en-US" sz="1000" dirty="0">
                <a:solidFill>
                  <a:srgbClr val="FFFFFF"/>
                </a:solidFill>
                <a:latin typeface="Arial" pitchFamily="34" charset="0"/>
              </a:rPr>
              <a:t>© 2010 BioOhio</a:t>
            </a:r>
          </a:p>
        </p:txBody>
      </p:sp>
      <p:pic>
        <p:nvPicPr>
          <p:cNvPr id="1029" name="Picture 5" descr="BioOhio logo - web or email.gif"/>
          <p:cNvPicPr>
            <a:picLocks noChangeAspect="1"/>
          </p:cNvPicPr>
          <p:nvPr userDrawn="1"/>
        </p:nvPicPr>
        <p:blipFill>
          <a:blip r:embed="rId3" cstate="print"/>
          <a:srcRect/>
          <a:stretch>
            <a:fillRect/>
          </a:stretch>
        </p:blipFill>
        <p:spPr bwMode="auto">
          <a:xfrm>
            <a:off x="7848600" y="6172200"/>
            <a:ext cx="914400" cy="5492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3" r:id="rId1"/>
  </p:sldLayoutIdLst>
  <p:txStyles>
    <p:titleStyle>
      <a:lvl1pPr algn="ctr" rtl="0" eaLnBrk="0" fontAlgn="base" hangingPunct="0">
        <a:spcBef>
          <a:spcPct val="0"/>
        </a:spcBef>
        <a:spcAft>
          <a:spcPct val="0"/>
        </a:spcAft>
        <a:defRPr sz="3800" b="1">
          <a:solidFill>
            <a:srgbClr val="641E28"/>
          </a:solidFill>
          <a:latin typeface="+mj-lt"/>
          <a:ea typeface="+mj-ea"/>
          <a:cs typeface="+mj-cs"/>
        </a:defRPr>
      </a:lvl1pPr>
      <a:lvl2pPr algn="ctr" rtl="0" eaLnBrk="0" fontAlgn="base" hangingPunct="0">
        <a:spcBef>
          <a:spcPct val="0"/>
        </a:spcBef>
        <a:spcAft>
          <a:spcPct val="0"/>
        </a:spcAft>
        <a:defRPr sz="3800" b="1">
          <a:solidFill>
            <a:srgbClr val="641E28"/>
          </a:solidFill>
          <a:latin typeface="Rockwell" pitchFamily="18" charset="0"/>
        </a:defRPr>
      </a:lvl2pPr>
      <a:lvl3pPr algn="ctr" rtl="0" eaLnBrk="0" fontAlgn="base" hangingPunct="0">
        <a:spcBef>
          <a:spcPct val="0"/>
        </a:spcBef>
        <a:spcAft>
          <a:spcPct val="0"/>
        </a:spcAft>
        <a:defRPr sz="3800" b="1">
          <a:solidFill>
            <a:srgbClr val="641E28"/>
          </a:solidFill>
          <a:latin typeface="Rockwell" pitchFamily="18" charset="0"/>
        </a:defRPr>
      </a:lvl3pPr>
      <a:lvl4pPr algn="ctr" rtl="0" eaLnBrk="0" fontAlgn="base" hangingPunct="0">
        <a:spcBef>
          <a:spcPct val="0"/>
        </a:spcBef>
        <a:spcAft>
          <a:spcPct val="0"/>
        </a:spcAft>
        <a:defRPr sz="3800" b="1">
          <a:solidFill>
            <a:srgbClr val="641E28"/>
          </a:solidFill>
          <a:latin typeface="Rockwell" pitchFamily="18" charset="0"/>
        </a:defRPr>
      </a:lvl4pPr>
      <a:lvl5pPr algn="ctr" rtl="0" eaLnBrk="0" fontAlgn="base" hangingPunct="0">
        <a:spcBef>
          <a:spcPct val="0"/>
        </a:spcBef>
        <a:spcAft>
          <a:spcPct val="0"/>
        </a:spcAft>
        <a:defRPr sz="3800" b="1">
          <a:solidFill>
            <a:srgbClr val="641E28"/>
          </a:solidFill>
          <a:latin typeface="Rockwell" pitchFamily="18" charset="0"/>
        </a:defRPr>
      </a:lvl5pPr>
      <a:lvl6pPr marL="457200" algn="ctr" rtl="0" fontAlgn="base">
        <a:spcBef>
          <a:spcPct val="0"/>
        </a:spcBef>
        <a:spcAft>
          <a:spcPct val="0"/>
        </a:spcAft>
        <a:defRPr sz="3800" b="1">
          <a:solidFill>
            <a:srgbClr val="641E28"/>
          </a:solidFill>
          <a:latin typeface="Rockwell" pitchFamily="18" charset="0"/>
        </a:defRPr>
      </a:lvl6pPr>
      <a:lvl7pPr marL="914400" algn="ctr" rtl="0" fontAlgn="base">
        <a:spcBef>
          <a:spcPct val="0"/>
        </a:spcBef>
        <a:spcAft>
          <a:spcPct val="0"/>
        </a:spcAft>
        <a:defRPr sz="3800" b="1">
          <a:solidFill>
            <a:srgbClr val="641E28"/>
          </a:solidFill>
          <a:latin typeface="Rockwell" pitchFamily="18" charset="0"/>
        </a:defRPr>
      </a:lvl7pPr>
      <a:lvl8pPr marL="1371600" algn="ctr" rtl="0" fontAlgn="base">
        <a:spcBef>
          <a:spcPct val="0"/>
        </a:spcBef>
        <a:spcAft>
          <a:spcPct val="0"/>
        </a:spcAft>
        <a:defRPr sz="3800" b="1">
          <a:solidFill>
            <a:srgbClr val="641E28"/>
          </a:solidFill>
          <a:latin typeface="Rockwell" pitchFamily="18" charset="0"/>
        </a:defRPr>
      </a:lvl8pPr>
      <a:lvl9pPr marL="1828800" algn="ctr" rtl="0" fontAlgn="base">
        <a:spcBef>
          <a:spcPct val="0"/>
        </a:spcBef>
        <a:spcAft>
          <a:spcPct val="0"/>
        </a:spcAft>
        <a:defRPr sz="3800" b="1">
          <a:solidFill>
            <a:srgbClr val="641E28"/>
          </a:solidFill>
          <a:latin typeface="Rockwell" pitchFamily="18" charset="0"/>
        </a:defRPr>
      </a:lvl9pPr>
    </p:titleStyle>
    <p:bodyStyle>
      <a:lvl1pPr marL="342900" indent="-342900" algn="l" rtl="0" eaLnBrk="0" fontAlgn="base" hangingPunct="0">
        <a:spcBef>
          <a:spcPct val="20000"/>
        </a:spcBef>
        <a:spcAft>
          <a:spcPct val="0"/>
        </a:spcAft>
        <a:buChar char="•"/>
        <a:defRPr sz="3000">
          <a:solidFill>
            <a:srgbClr val="094281"/>
          </a:solidFill>
          <a:latin typeface="+mn-lt"/>
          <a:ea typeface="+mn-ea"/>
          <a:cs typeface="+mn-cs"/>
        </a:defRPr>
      </a:lvl1pPr>
      <a:lvl2pPr marL="742950" indent="-285750" algn="l" rtl="0" eaLnBrk="0" fontAlgn="base" hangingPunct="0">
        <a:spcBef>
          <a:spcPct val="20000"/>
        </a:spcBef>
        <a:spcAft>
          <a:spcPct val="0"/>
        </a:spcAft>
        <a:buChar char="–"/>
        <a:defRPr sz="2600">
          <a:solidFill>
            <a:srgbClr val="641E28"/>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rgbClr val="094281"/>
          </a:solidFill>
          <a:latin typeface="+mn-lt"/>
        </a:defRPr>
      </a:lvl4pPr>
      <a:lvl5pPr marL="2057400" indent="-228600" algn="l" rtl="0" eaLnBrk="0" fontAlgn="base" hangingPunct="0">
        <a:spcBef>
          <a:spcPct val="20000"/>
        </a:spcBef>
        <a:spcAft>
          <a:spcPct val="0"/>
        </a:spcAft>
        <a:buChar char="»"/>
        <a:defRPr sz="2000">
          <a:solidFill>
            <a:srgbClr val="641E28"/>
          </a:solidFill>
          <a:latin typeface="+mn-lt"/>
        </a:defRPr>
      </a:lvl5pPr>
      <a:lvl6pPr marL="2514600" indent="-228600" algn="l" rtl="0" fontAlgn="base">
        <a:spcBef>
          <a:spcPct val="20000"/>
        </a:spcBef>
        <a:spcAft>
          <a:spcPct val="0"/>
        </a:spcAft>
        <a:buChar char="»"/>
        <a:defRPr>
          <a:solidFill>
            <a:srgbClr val="641E28"/>
          </a:solidFill>
          <a:latin typeface="+mn-lt"/>
        </a:defRPr>
      </a:lvl6pPr>
      <a:lvl7pPr marL="2971800" indent="-228600" algn="l" rtl="0" fontAlgn="base">
        <a:spcBef>
          <a:spcPct val="20000"/>
        </a:spcBef>
        <a:spcAft>
          <a:spcPct val="0"/>
        </a:spcAft>
        <a:buChar char="»"/>
        <a:defRPr>
          <a:solidFill>
            <a:srgbClr val="641E28"/>
          </a:solidFill>
          <a:latin typeface="+mn-lt"/>
        </a:defRPr>
      </a:lvl7pPr>
      <a:lvl8pPr marL="3429000" indent="-228600" algn="l" rtl="0" fontAlgn="base">
        <a:spcBef>
          <a:spcPct val="20000"/>
        </a:spcBef>
        <a:spcAft>
          <a:spcPct val="0"/>
        </a:spcAft>
        <a:buChar char="»"/>
        <a:defRPr>
          <a:solidFill>
            <a:srgbClr val="641E28"/>
          </a:solidFill>
          <a:latin typeface="+mn-lt"/>
        </a:defRPr>
      </a:lvl8pPr>
      <a:lvl9pPr marL="3886200" indent="-228600" algn="l" rtl="0" fontAlgn="base">
        <a:spcBef>
          <a:spcPct val="20000"/>
        </a:spcBef>
        <a:spcAft>
          <a:spcPct val="0"/>
        </a:spcAft>
        <a:buChar char="»"/>
        <a:defRPr>
          <a:solidFill>
            <a:srgbClr val="641E28"/>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BCCAE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274638"/>
            <a:ext cx="8305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4" name="Text Box 10"/>
          <p:cNvSpPr txBox="1">
            <a:spLocks noChangeArrowheads="1"/>
          </p:cNvSpPr>
          <p:nvPr userDrawn="1"/>
        </p:nvSpPr>
        <p:spPr bwMode="auto">
          <a:xfrm>
            <a:off x="457200" y="6477000"/>
            <a:ext cx="1219200" cy="244475"/>
          </a:xfrm>
          <a:prstGeom prst="rect">
            <a:avLst/>
          </a:prstGeom>
          <a:noFill/>
          <a:ln w="9525">
            <a:noFill/>
            <a:miter lim="800000"/>
            <a:headEnd/>
            <a:tailEnd/>
          </a:ln>
          <a:effectLst/>
        </p:spPr>
        <p:txBody>
          <a:bodyPr>
            <a:spAutoFit/>
          </a:bodyPr>
          <a:lstStyle/>
          <a:p>
            <a:pPr>
              <a:spcBef>
                <a:spcPct val="50000"/>
              </a:spcBef>
              <a:defRPr/>
            </a:pPr>
            <a:r>
              <a:rPr lang="en-US" sz="1000" dirty="0">
                <a:solidFill>
                  <a:srgbClr val="FFFFFF"/>
                </a:solidFill>
                <a:latin typeface="Arial" pitchFamily="34" charset="0"/>
              </a:rPr>
              <a:t>© 2010 BioOhio</a:t>
            </a:r>
          </a:p>
        </p:txBody>
      </p:sp>
      <p:pic>
        <p:nvPicPr>
          <p:cNvPr id="1029" name="Picture 5" descr="BioOhio logo - web or email.gif"/>
          <p:cNvPicPr>
            <a:picLocks noChangeAspect="1"/>
          </p:cNvPicPr>
          <p:nvPr userDrawn="1"/>
        </p:nvPicPr>
        <p:blipFill>
          <a:blip r:embed="rId3" cstate="print"/>
          <a:srcRect/>
          <a:stretch>
            <a:fillRect/>
          </a:stretch>
        </p:blipFill>
        <p:spPr bwMode="auto">
          <a:xfrm>
            <a:off x="7848600" y="6172200"/>
            <a:ext cx="914400" cy="5492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5" r:id="rId1"/>
  </p:sldLayoutIdLst>
  <p:txStyles>
    <p:titleStyle>
      <a:lvl1pPr algn="ctr" rtl="0" eaLnBrk="0" fontAlgn="base" hangingPunct="0">
        <a:spcBef>
          <a:spcPct val="0"/>
        </a:spcBef>
        <a:spcAft>
          <a:spcPct val="0"/>
        </a:spcAft>
        <a:defRPr sz="3800" b="1">
          <a:solidFill>
            <a:srgbClr val="641E28"/>
          </a:solidFill>
          <a:latin typeface="+mj-lt"/>
          <a:ea typeface="+mj-ea"/>
          <a:cs typeface="+mj-cs"/>
        </a:defRPr>
      </a:lvl1pPr>
      <a:lvl2pPr algn="ctr" rtl="0" eaLnBrk="0" fontAlgn="base" hangingPunct="0">
        <a:spcBef>
          <a:spcPct val="0"/>
        </a:spcBef>
        <a:spcAft>
          <a:spcPct val="0"/>
        </a:spcAft>
        <a:defRPr sz="3800" b="1">
          <a:solidFill>
            <a:srgbClr val="641E28"/>
          </a:solidFill>
          <a:latin typeface="Rockwell" pitchFamily="18" charset="0"/>
        </a:defRPr>
      </a:lvl2pPr>
      <a:lvl3pPr algn="ctr" rtl="0" eaLnBrk="0" fontAlgn="base" hangingPunct="0">
        <a:spcBef>
          <a:spcPct val="0"/>
        </a:spcBef>
        <a:spcAft>
          <a:spcPct val="0"/>
        </a:spcAft>
        <a:defRPr sz="3800" b="1">
          <a:solidFill>
            <a:srgbClr val="641E28"/>
          </a:solidFill>
          <a:latin typeface="Rockwell" pitchFamily="18" charset="0"/>
        </a:defRPr>
      </a:lvl3pPr>
      <a:lvl4pPr algn="ctr" rtl="0" eaLnBrk="0" fontAlgn="base" hangingPunct="0">
        <a:spcBef>
          <a:spcPct val="0"/>
        </a:spcBef>
        <a:spcAft>
          <a:spcPct val="0"/>
        </a:spcAft>
        <a:defRPr sz="3800" b="1">
          <a:solidFill>
            <a:srgbClr val="641E28"/>
          </a:solidFill>
          <a:latin typeface="Rockwell" pitchFamily="18" charset="0"/>
        </a:defRPr>
      </a:lvl4pPr>
      <a:lvl5pPr algn="ctr" rtl="0" eaLnBrk="0" fontAlgn="base" hangingPunct="0">
        <a:spcBef>
          <a:spcPct val="0"/>
        </a:spcBef>
        <a:spcAft>
          <a:spcPct val="0"/>
        </a:spcAft>
        <a:defRPr sz="3800" b="1">
          <a:solidFill>
            <a:srgbClr val="641E28"/>
          </a:solidFill>
          <a:latin typeface="Rockwell" pitchFamily="18" charset="0"/>
        </a:defRPr>
      </a:lvl5pPr>
      <a:lvl6pPr marL="457200" algn="ctr" rtl="0" fontAlgn="base">
        <a:spcBef>
          <a:spcPct val="0"/>
        </a:spcBef>
        <a:spcAft>
          <a:spcPct val="0"/>
        </a:spcAft>
        <a:defRPr sz="3800" b="1">
          <a:solidFill>
            <a:srgbClr val="641E28"/>
          </a:solidFill>
          <a:latin typeface="Rockwell" pitchFamily="18" charset="0"/>
        </a:defRPr>
      </a:lvl6pPr>
      <a:lvl7pPr marL="914400" algn="ctr" rtl="0" fontAlgn="base">
        <a:spcBef>
          <a:spcPct val="0"/>
        </a:spcBef>
        <a:spcAft>
          <a:spcPct val="0"/>
        </a:spcAft>
        <a:defRPr sz="3800" b="1">
          <a:solidFill>
            <a:srgbClr val="641E28"/>
          </a:solidFill>
          <a:latin typeface="Rockwell" pitchFamily="18" charset="0"/>
        </a:defRPr>
      </a:lvl7pPr>
      <a:lvl8pPr marL="1371600" algn="ctr" rtl="0" fontAlgn="base">
        <a:spcBef>
          <a:spcPct val="0"/>
        </a:spcBef>
        <a:spcAft>
          <a:spcPct val="0"/>
        </a:spcAft>
        <a:defRPr sz="3800" b="1">
          <a:solidFill>
            <a:srgbClr val="641E28"/>
          </a:solidFill>
          <a:latin typeface="Rockwell" pitchFamily="18" charset="0"/>
        </a:defRPr>
      </a:lvl8pPr>
      <a:lvl9pPr marL="1828800" algn="ctr" rtl="0" fontAlgn="base">
        <a:spcBef>
          <a:spcPct val="0"/>
        </a:spcBef>
        <a:spcAft>
          <a:spcPct val="0"/>
        </a:spcAft>
        <a:defRPr sz="3800" b="1">
          <a:solidFill>
            <a:srgbClr val="641E28"/>
          </a:solidFill>
          <a:latin typeface="Rockwell" pitchFamily="18" charset="0"/>
        </a:defRPr>
      </a:lvl9pPr>
    </p:titleStyle>
    <p:bodyStyle>
      <a:lvl1pPr marL="342900" indent="-342900" algn="l" rtl="0" eaLnBrk="0" fontAlgn="base" hangingPunct="0">
        <a:spcBef>
          <a:spcPct val="20000"/>
        </a:spcBef>
        <a:spcAft>
          <a:spcPct val="0"/>
        </a:spcAft>
        <a:buChar char="•"/>
        <a:defRPr sz="3000">
          <a:solidFill>
            <a:srgbClr val="094281"/>
          </a:solidFill>
          <a:latin typeface="+mn-lt"/>
          <a:ea typeface="+mn-ea"/>
          <a:cs typeface="+mn-cs"/>
        </a:defRPr>
      </a:lvl1pPr>
      <a:lvl2pPr marL="742950" indent="-285750" algn="l" rtl="0" eaLnBrk="0" fontAlgn="base" hangingPunct="0">
        <a:spcBef>
          <a:spcPct val="20000"/>
        </a:spcBef>
        <a:spcAft>
          <a:spcPct val="0"/>
        </a:spcAft>
        <a:buChar char="–"/>
        <a:defRPr sz="2600">
          <a:solidFill>
            <a:srgbClr val="641E28"/>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rgbClr val="094281"/>
          </a:solidFill>
          <a:latin typeface="+mn-lt"/>
        </a:defRPr>
      </a:lvl4pPr>
      <a:lvl5pPr marL="2057400" indent="-228600" algn="l" rtl="0" eaLnBrk="0" fontAlgn="base" hangingPunct="0">
        <a:spcBef>
          <a:spcPct val="20000"/>
        </a:spcBef>
        <a:spcAft>
          <a:spcPct val="0"/>
        </a:spcAft>
        <a:buChar char="»"/>
        <a:defRPr sz="2000">
          <a:solidFill>
            <a:srgbClr val="641E28"/>
          </a:solidFill>
          <a:latin typeface="+mn-lt"/>
        </a:defRPr>
      </a:lvl5pPr>
      <a:lvl6pPr marL="2514600" indent="-228600" algn="l" rtl="0" fontAlgn="base">
        <a:spcBef>
          <a:spcPct val="20000"/>
        </a:spcBef>
        <a:spcAft>
          <a:spcPct val="0"/>
        </a:spcAft>
        <a:buChar char="»"/>
        <a:defRPr>
          <a:solidFill>
            <a:srgbClr val="641E28"/>
          </a:solidFill>
          <a:latin typeface="+mn-lt"/>
        </a:defRPr>
      </a:lvl6pPr>
      <a:lvl7pPr marL="2971800" indent="-228600" algn="l" rtl="0" fontAlgn="base">
        <a:spcBef>
          <a:spcPct val="20000"/>
        </a:spcBef>
        <a:spcAft>
          <a:spcPct val="0"/>
        </a:spcAft>
        <a:buChar char="»"/>
        <a:defRPr>
          <a:solidFill>
            <a:srgbClr val="641E28"/>
          </a:solidFill>
          <a:latin typeface="+mn-lt"/>
        </a:defRPr>
      </a:lvl7pPr>
      <a:lvl8pPr marL="3429000" indent="-228600" algn="l" rtl="0" fontAlgn="base">
        <a:spcBef>
          <a:spcPct val="20000"/>
        </a:spcBef>
        <a:spcAft>
          <a:spcPct val="0"/>
        </a:spcAft>
        <a:buChar char="»"/>
        <a:defRPr>
          <a:solidFill>
            <a:srgbClr val="641E28"/>
          </a:solidFill>
          <a:latin typeface="+mn-lt"/>
        </a:defRPr>
      </a:lvl8pPr>
      <a:lvl9pPr marL="3886200" indent="-228600" algn="l" rtl="0" fontAlgn="base">
        <a:spcBef>
          <a:spcPct val="20000"/>
        </a:spcBef>
        <a:spcAft>
          <a:spcPct val="0"/>
        </a:spcAft>
        <a:buChar char="»"/>
        <a:defRPr>
          <a:solidFill>
            <a:srgbClr val="641E28"/>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BCCAE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274638"/>
            <a:ext cx="8305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4" name="Text Box 10"/>
          <p:cNvSpPr txBox="1">
            <a:spLocks noChangeArrowheads="1"/>
          </p:cNvSpPr>
          <p:nvPr userDrawn="1"/>
        </p:nvSpPr>
        <p:spPr bwMode="auto">
          <a:xfrm>
            <a:off x="457200" y="6477000"/>
            <a:ext cx="1219200" cy="244475"/>
          </a:xfrm>
          <a:prstGeom prst="rect">
            <a:avLst/>
          </a:prstGeom>
          <a:noFill/>
          <a:ln w="9525">
            <a:noFill/>
            <a:miter lim="800000"/>
            <a:headEnd/>
            <a:tailEnd/>
          </a:ln>
          <a:effectLst/>
        </p:spPr>
        <p:txBody>
          <a:bodyPr>
            <a:spAutoFit/>
          </a:bodyPr>
          <a:lstStyle/>
          <a:p>
            <a:pPr>
              <a:spcBef>
                <a:spcPct val="50000"/>
              </a:spcBef>
              <a:defRPr/>
            </a:pPr>
            <a:r>
              <a:rPr lang="en-US" sz="1000" dirty="0">
                <a:solidFill>
                  <a:srgbClr val="FFFFFF"/>
                </a:solidFill>
                <a:latin typeface="Arial" pitchFamily="34" charset="0"/>
              </a:rPr>
              <a:t>© 2010 BioOhio</a:t>
            </a:r>
          </a:p>
        </p:txBody>
      </p:sp>
      <p:pic>
        <p:nvPicPr>
          <p:cNvPr id="1029" name="Picture 5" descr="BioOhio logo - web or email.gif"/>
          <p:cNvPicPr>
            <a:picLocks noChangeAspect="1"/>
          </p:cNvPicPr>
          <p:nvPr userDrawn="1"/>
        </p:nvPicPr>
        <p:blipFill>
          <a:blip r:embed="rId3" cstate="print"/>
          <a:srcRect/>
          <a:stretch>
            <a:fillRect/>
          </a:stretch>
        </p:blipFill>
        <p:spPr bwMode="auto">
          <a:xfrm>
            <a:off x="7848600" y="6172200"/>
            <a:ext cx="914400" cy="5492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7" r:id="rId1"/>
  </p:sldLayoutIdLst>
  <p:txStyles>
    <p:titleStyle>
      <a:lvl1pPr algn="ctr" rtl="0" eaLnBrk="0" fontAlgn="base" hangingPunct="0">
        <a:spcBef>
          <a:spcPct val="0"/>
        </a:spcBef>
        <a:spcAft>
          <a:spcPct val="0"/>
        </a:spcAft>
        <a:defRPr sz="3800" b="1">
          <a:solidFill>
            <a:srgbClr val="641E28"/>
          </a:solidFill>
          <a:latin typeface="+mj-lt"/>
          <a:ea typeface="+mj-ea"/>
          <a:cs typeface="+mj-cs"/>
        </a:defRPr>
      </a:lvl1pPr>
      <a:lvl2pPr algn="ctr" rtl="0" eaLnBrk="0" fontAlgn="base" hangingPunct="0">
        <a:spcBef>
          <a:spcPct val="0"/>
        </a:spcBef>
        <a:spcAft>
          <a:spcPct val="0"/>
        </a:spcAft>
        <a:defRPr sz="3800" b="1">
          <a:solidFill>
            <a:srgbClr val="641E28"/>
          </a:solidFill>
          <a:latin typeface="Rockwell" pitchFamily="18" charset="0"/>
        </a:defRPr>
      </a:lvl2pPr>
      <a:lvl3pPr algn="ctr" rtl="0" eaLnBrk="0" fontAlgn="base" hangingPunct="0">
        <a:spcBef>
          <a:spcPct val="0"/>
        </a:spcBef>
        <a:spcAft>
          <a:spcPct val="0"/>
        </a:spcAft>
        <a:defRPr sz="3800" b="1">
          <a:solidFill>
            <a:srgbClr val="641E28"/>
          </a:solidFill>
          <a:latin typeface="Rockwell" pitchFamily="18" charset="0"/>
        </a:defRPr>
      </a:lvl3pPr>
      <a:lvl4pPr algn="ctr" rtl="0" eaLnBrk="0" fontAlgn="base" hangingPunct="0">
        <a:spcBef>
          <a:spcPct val="0"/>
        </a:spcBef>
        <a:spcAft>
          <a:spcPct val="0"/>
        </a:spcAft>
        <a:defRPr sz="3800" b="1">
          <a:solidFill>
            <a:srgbClr val="641E28"/>
          </a:solidFill>
          <a:latin typeface="Rockwell" pitchFamily="18" charset="0"/>
        </a:defRPr>
      </a:lvl4pPr>
      <a:lvl5pPr algn="ctr" rtl="0" eaLnBrk="0" fontAlgn="base" hangingPunct="0">
        <a:spcBef>
          <a:spcPct val="0"/>
        </a:spcBef>
        <a:spcAft>
          <a:spcPct val="0"/>
        </a:spcAft>
        <a:defRPr sz="3800" b="1">
          <a:solidFill>
            <a:srgbClr val="641E28"/>
          </a:solidFill>
          <a:latin typeface="Rockwell" pitchFamily="18" charset="0"/>
        </a:defRPr>
      </a:lvl5pPr>
      <a:lvl6pPr marL="457200" algn="ctr" rtl="0" fontAlgn="base">
        <a:spcBef>
          <a:spcPct val="0"/>
        </a:spcBef>
        <a:spcAft>
          <a:spcPct val="0"/>
        </a:spcAft>
        <a:defRPr sz="3800" b="1">
          <a:solidFill>
            <a:srgbClr val="641E28"/>
          </a:solidFill>
          <a:latin typeface="Rockwell" pitchFamily="18" charset="0"/>
        </a:defRPr>
      </a:lvl6pPr>
      <a:lvl7pPr marL="914400" algn="ctr" rtl="0" fontAlgn="base">
        <a:spcBef>
          <a:spcPct val="0"/>
        </a:spcBef>
        <a:spcAft>
          <a:spcPct val="0"/>
        </a:spcAft>
        <a:defRPr sz="3800" b="1">
          <a:solidFill>
            <a:srgbClr val="641E28"/>
          </a:solidFill>
          <a:latin typeface="Rockwell" pitchFamily="18" charset="0"/>
        </a:defRPr>
      </a:lvl7pPr>
      <a:lvl8pPr marL="1371600" algn="ctr" rtl="0" fontAlgn="base">
        <a:spcBef>
          <a:spcPct val="0"/>
        </a:spcBef>
        <a:spcAft>
          <a:spcPct val="0"/>
        </a:spcAft>
        <a:defRPr sz="3800" b="1">
          <a:solidFill>
            <a:srgbClr val="641E28"/>
          </a:solidFill>
          <a:latin typeface="Rockwell" pitchFamily="18" charset="0"/>
        </a:defRPr>
      </a:lvl8pPr>
      <a:lvl9pPr marL="1828800" algn="ctr" rtl="0" fontAlgn="base">
        <a:spcBef>
          <a:spcPct val="0"/>
        </a:spcBef>
        <a:spcAft>
          <a:spcPct val="0"/>
        </a:spcAft>
        <a:defRPr sz="3800" b="1">
          <a:solidFill>
            <a:srgbClr val="641E28"/>
          </a:solidFill>
          <a:latin typeface="Rockwell" pitchFamily="18" charset="0"/>
        </a:defRPr>
      </a:lvl9pPr>
    </p:titleStyle>
    <p:bodyStyle>
      <a:lvl1pPr marL="342900" indent="-342900" algn="l" rtl="0" eaLnBrk="0" fontAlgn="base" hangingPunct="0">
        <a:spcBef>
          <a:spcPct val="20000"/>
        </a:spcBef>
        <a:spcAft>
          <a:spcPct val="0"/>
        </a:spcAft>
        <a:buChar char="•"/>
        <a:defRPr sz="3000">
          <a:solidFill>
            <a:srgbClr val="094281"/>
          </a:solidFill>
          <a:latin typeface="+mn-lt"/>
          <a:ea typeface="+mn-ea"/>
          <a:cs typeface="+mn-cs"/>
        </a:defRPr>
      </a:lvl1pPr>
      <a:lvl2pPr marL="742950" indent="-285750" algn="l" rtl="0" eaLnBrk="0" fontAlgn="base" hangingPunct="0">
        <a:spcBef>
          <a:spcPct val="20000"/>
        </a:spcBef>
        <a:spcAft>
          <a:spcPct val="0"/>
        </a:spcAft>
        <a:buChar char="–"/>
        <a:defRPr sz="2600">
          <a:solidFill>
            <a:srgbClr val="641E28"/>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rgbClr val="094281"/>
          </a:solidFill>
          <a:latin typeface="+mn-lt"/>
        </a:defRPr>
      </a:lvl4pPr>
      <a:lvl5pPr marL="2057400" indent="-228600" algn="l" rtl="0" eaLnBrk="0" fontAlgn="base" hangingPunct="0">
        <a:spcBef>
          <a:spcPct val="20000"/>
        </a:spcBef>
        <a:spcAft>
          <a:spcPct val="0"/>
        </a:spcAft>
        <a:buChar char="»"/>
        <a:defRPr sz="2000">
          <a:solidFill>
            <a:srgbClr val="641E28"/>
          </a:solidFill>
          <a:latin typeface="+mn-lt"/>
        </a:defRPr>
      </a:lvl5pPr>
      <a:lvl6pPr marL="2514600" indent="-228600" algn="l" rtl="0" fontAlgn="base">
        <a:spcBef>
          <a:spcPct val="20000"/>
        </a:spcBef>
        <a:spcAft>
          <a:spcPct val="0"/>
        </a:spcAft>
        <a:buChar char="»"/>
        <a:defRPr>
          <a:solidFill>
            <a:srgbClr val="641E28"/>
          </a:solidFill>
          <a:latin typeface="+mn-lt"/>
        </a:defRPr>
      </a:lvl6pPr>
      <a:lvl7pPr marL="2971800" indent="-228600" algn="l" rtl="0" fontAlgn="base">
        <a:spcBef>
          <a:spcPct val="20000"/>
        </a:spcBef>
        <a:spcAft>
          <a:spcPct val="0"/>
        </a:spcAft>
        <a:buChar char="»"/>
        <a:defRPr>
          <a:solidFill>
            <a:srgbClr val="641E28"/>
          </a:solidFill>
          <a:latin typeface="+mn-lt"/>
        </a:defRPr>
      </a:lvl7pPr>
      <a:lvl8pPr marL="3429000" indent="-228600" algn="l" rtl="0" fontAlgn="base">
        <a:spcBef>
          <a:spcPct val="20000"/>
        </a:spcBef>
        <a:spcAft>
          <a:spcPct val="0"/>
        </a:spcAft>
        <a:buChar char="»"/>
        <a:defRPr>
          <a:solidFill>
            <a:srgbClr val="641E28"/>
          </a:solidFill>
          <a:latin typeface="+mn-lt"/>
        </a:defRPr>
      </a:lvl8pPr>
      <a:lvl9pPr marL="3886200" indent="-228600" algn="l" rtl="0" fontAlgn="base">
        <a:spcBef>
          <a:spcPct val="20000"/>
        </a:spcBef>
        <a:spcAft>
          <a:spcPct val="0"/>
        </a:spcAft>
        <a:buChar char="»"/>
        <a:defRPr>
          <a:solidFill>
            <a:srgbClr val="641E28"/>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BCCAE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274638"/>
            <a:ext cx="8305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4" name="Text Box 10"/>
          <p:cNvSpPr txBox="1">
            <a:spLocks noChangeArrowheads="1"/>
          </p:cNvSpPr>
          <p:nvPr userDrawn="1"/>
        </p:nvSpPr>
        <p:spPr bwMode="auto">
          <a:xfrm>
            <a:off x="457200" y="6477000"/>
            <a:ext cx="1219200" cy="244475"/>
          </a:xfrm>
          <a:prstGeom prst="rect">
            <a:avLst/>
          </a:prstGeom>
          <a:noFill/>
          <a:ln w="9525">
            <a:noFill/>
            <a:miter lim="800000"/>
            <a:headEnd/>
            <a:tailEnd/>
          </a:ln>
          <a:effectLst/>
        </p:spPr>
        <p:txBody>
          <a:bodyPr>
            <a:spAutoFit/>
          </a:bodyPr>
          <a:lstStyle/>
          <a:p>
            <a:pPr>
              <a:spcBef>
                <a:spcPct val="50000"/>
              </a:spcBef>
              <a:defRPr/>
            </a:pPr>
            <a:r>
              <a:rPr lang="en-US" sz="1000" dirty="0">
                <a:solidFill>
                  <a:srgbClr val="FFFFFF"/>
                </a:solidFill>
                <a:latin typeface="Arial" pitchFamily="34" charset="0"/>
              </a:rPr>
              <a:t>© 2010 BioOhio</a:t>
            </a:r>
          </a:p>
        </p:txBody>
      </p:sp>
      <p:pic>
        <p:nvPicPr>
          <p:cNvPr id="1029" name="Picture 5" descr="BioOhio logo - web or email.gif"/>
          <p:cNvPicPr>
            <a:picLocks noChangeAspect="1"/>
          </p:cNvPicPr>
          <p:nvPr userDrawn="1"/>
        </p:nvPicPr>
        <p:blipFill>
          <a:blip r:embed="rId3" cstate="print"/>
          <a:srcRect/>
          <a:stretch>
            <a:fillRect/>
          </a:stretch>
        </p:blipFill>
        <p:spPr bwMode="auto">
          <a:xfrm>
            <a:off x="7848600" y="6172200"/>
            <a:ext cx="914400" cy="5492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9" r:id="rId1"/>
  </p:sldLayoutIdLst>
  <p:txStyles>
    <p:titleStyle>
      <a:lvl1pPr algn="ctr" rtl="0" eaLnBrk="0" fontAlgn="base" hangingPunct="0">
        <a:spcBef>
          <a:spcPct val="0"/>
        </a:spcBef>
        <a:spcAft>
          <a:spcPct val="0"/>
        </a:spcAft>
        <a:defRPr sz="3800" b="1">
          <a:solidFill>
            <a:srgbClr val="641E28"/>
          </a:solidFill>
          <a:latin typeface="+mj-lt"/>
          <a:ea typeface="+mj-ea"/>
          <a:cs typeface="+mj-cs"/>
        </a:defRPr>
      </a:lvl1pPr>
      <a:lvl2pPr algn="ctr" rtl="0" eaLnBrk="0" fontAlgn="base" hangingPunct="0">
        <a:spcBef>
          <a:spcPct val="0"/>
        </a:spcBef>
        <a:spcAft>
          <a:spcPct val="0"/>
        </a:spcAft>
        <a:defRPr sz="3800" b="1">
          <a:solidFill>
            <a:srgbClr val="641E28"/>
          </a:solidFill>
          <a:latin typeface="Rockwell" pitchFamily="18" charset="0"/>
        </a:defRPr>
      </a:lvl2pPr>
      <a:lvl3pPr algn="ctr" rtl="0" eaLnBrk="0" fontAlgn="base" hangingPunct="0">
        <a:spcBef>
          <a:spcPct val="0"/>
        </a:spcBef>
        <a:spcAft>
          <a:spcPct val="0"/>
        </a:spcAft>
        <a:defRPr sz="3800" b="1">
          <a:solidFill>
            <a:srgbClr val="641E28"/>
          </a:solidFill>
          <a:latin typeface="Rockwell" pitchFamily="18" charset="0"/>
        </a:defRPr>
      </a:lvl3pPr>
      <a:lvl4pPr algn="ctr" rtl="0" eaLnBrk="0" fontAlgn="base" hangingPunct="0">
        <a:spcBef>
          <a:spcPct val="0"/>
        </a:spcBef>
        <a:spcAft>
          <a:spcPct val="0"/>
        </a:spcAft>
        <a:defRPr sz="3800" b="1">
          <a:solidFill>
            <a:srgbClr val="641E28"/>
          </a:solidFill>
          <a:latin typeface="Rockwell" pitchFamily="18" charset="0"/>
        </a:defRPr>
      </a:lvl4pPr>
      <a:lvl5pPr algn="ctr" rtl="0" eaLnBrk="0" fontAlgn="base" hangingPunct="0">
        <a:spcBef>
          <a:spcPct val="0"/>
        </a:spcBef>
        <a:spcAft>
          <a:spcPct val="0"/>
        </a:spcAft>
        <a:defRPr sz="3800" b="1">
          <a:solidFill>
            <a:srgbClr val="641E28"/>
          </a:solidFill>
          <a:latin typeface="Rockwell" pitchFamily="18" charset="0"/>
        </a:defRPr>
      </a:lvl5pPr>
      <a:lvl6pPr marL="457200" algn="ctr" rtl="0" fontAlgn="base">
        <a:spcBef>
          <a:spcPct val="0"/>
        </a:spcBef>
        <a:spcAft>
          <a:spcPct val="0"/>
        </a:spcAft>
        <a:defRPr sz="3800" b="1">
          <a:solidFill>
            <a:srgbClr val="641E28"/>
          </a:solidFill>
          <a:latin typeface="Rockwell" pitchFamily="18" charset="0"/>
        </a:defRPr>
      </a:lvl6pPr>
      <a:lvl7pPr marL="914400" algn="ctr" rtl="0" fontAlgn="base">
        <a:spcBef>
          <a:spcPct val="0"/>
        </a:spcBef>
        <a:spcAft>
          <a:spcPct val="0"/>
        </a:spcAft>
        <a:defRPr sz="3800" b="1">
          <a:solidFill>
            <a:srgbClr val="641E28"/>
          </a:solidFill>
          <a:latin typeface="Rockwell" pitchFamily="18" charset="0"/>
        </a:defRPr>
      </a:lvl7pPr>
      <a:lvl8pPr marL="1371600" algn="ctr" rtl="0" fontAlgn="base">
        <a:spcBef>
          <a:spcPct val="0"/>
        </a:spcBef>
        <a:spcAft>
          <a:spcPct val="0"/>
        </a:spcAft>
        <a:defRPr sz="3800" b="1">
          <a:solidFill>
            <a:srgbClr val="641E28"/>
          </a:solidFill>
          <a:latin typeface="Rockwell" pitchFamily="18" charset="0"/>
        </a:defRPr>
      </a:lvl8pPr>
      <a:lvl9pPr marL="1828800" algn="ctr" rtl="0" fontAlgn="base">
        <a:spcBef>
          <a:spcPct val="0"/>
        </a:spcBef>
        <a:spcAft>
          <a:spcPct val="0"/>
        </a:spcAft>
        <a:defRPr sz="3800" b="1">
          <a:solidFill>
            <a:srgbClr val="641E28"/>
          </a:solidFill>
          <a:latin typeface="Rockwell" pitchFamily="18" charset="0"/>
        </a:defRPr>
      </a:lvl9pPr>
    </p:titleStyle>
    <p:bodyStyle>
      <a:lvl1pPr marL="342900" indent="-342900" algn="l" rtl="0" eaLnBrk="0" fontAlgn="base" hangingPunct="0">
        <a:spcBef>
          <a:spcPct val="20000"/>
        </a:spcBef>
        <a:spcAft>
          <a:spcPct val="0"/>
        </a:spcAft>
        <a:buChar char="•"/>
        <a:defRPr sz="3000">
          <a:solidFill>
            <a:srgbClr val="094281"/>
          </a:solidFill>
          <a:latin typeface="+mn-lt"/>
          <a:ea typeface="+mn-ea"/>
          <a:cs typeface="+mn-cs"/>
        </a:defRPr>
      </a:lvl1pPr>
      <a:lvl2pPr marL="742950" indent="-285750" algn="l" rtl="0" eaLnBrk="0" fontAlgn="base" hangingPunct="0">
        <a:spcBef>
          <a:spcPct val="20000"/>
        </a:spcBef>
        <a:spcAft>
          <a:spcPct val="0"/>
        </a:spcAft>
        <a:buChar char="–"/>
        <a:defRPr sz="2600">
          <a:solidFill>
            <a:srgbClr val="641E28"/>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rgbClr val="094281"/>
          </a:solidFill>
          <a:latin typeface="+mn-lt"/>
        </a:defRPr>
      </a:lvl4pPr>
      <a:lvl5pPr marL="2057400" indent="-228600" algn="l" rtl="0" eaLnBrk="0" fontAlgn="base" hangingPunct="0">
        <a:spcBef>
          <a:spcPct val="20000"/>
        </a:spcBef>
        <a:spcAft>
          <a:spcPct val="0"/>
        </a:spcAft>
        <a:buChar char="»"/>
        <a:defRPr sz="2000">
          <a:solidFill>
            <a:srgbClr val="641E28"/>
          </a:solidFill>
          <a:latin typeface="+mn-lt"/>
        </a:defRPr>
      </a:lvl5pPr>
      <a:lvl6pPr marL="2514600" indent="-228600" algn="l" rtl="0" fontAlgn="base">
        <a:spcBef>
          <a:spcPct val="20000"/>
        </a:spcBef>
        <a:spcAft>
          <a:spcPct val="0"/>
        </a:spcAft>
        <a:buChar char="»"/>
        <a:defRPr>
          <a:solidFill>
            <a:srgbClr val="641E28"/>
          </a:solidFill>
          <a:latin typeface="+mn-lt"/>
        </a:defRPr>
      </a:lvl6pPr>
      <a:lvl7pPr marL="2971800" indent="-228600" algn="l" rtl="0" fontAlgn="base">
        <a:spcBef>
          <a:spcPct val="20000"/>
        </a:spcBef>
        <a:spcAft>
          <a:spcPct val="0"/>
        </a:spcAft>
        <a:buChar char="»"/>
        <a:defRPr>
          <a:solidFill>
            <a:srgbClr val="641E28"/>
          </a:solidFill>
          <a:latin typeface="+mn-lt"/>
        </a:defRPr>
      </a:lvl7pPr>
      <a:lvl8pPr marL="3429000" indent="-228600" algn="l" rtl="0" fontAlgn="base">
        <a:spcBef>
          <a:spcPct val="20000"/>
        </a:spcBef>
        <a:spcAft>
          <a:spcPct val="0"/>
        </a:spcAft>
        <a:buChar char="»"/>
        <a:defRPr>
          <a:solidFill>
            <a:srgbClr val="641E28"/>
          </a:solidFill>
          <a:latin typeface="+mn-lt"/>
        </a:defRPr>
      </a:lvl8pPr>
      <a:lvl9pPr marL="3886200" indent="-228600" algn="l" rtl="0" fontAlgn="base">
        <a:spcBef>
          <a:spcPct val="20000"/>
        </a:spcBef>
        <a:spcAft>
          <a:spcPct val="0"/>
        </a:spcAft>
        <a:buChar char="»"/>
        <a:defRPr>
          <a:solidFill>
            <a:srgbClr val="641E28"/>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white.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BAD5848-D906-4C3D-A099-6723C34D505A}"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BD63075-A85D-4EC7-B59E-0A733721A1A7}" type="slidenum">
              <a:rPr lang="en-US">
                <a:solidFill>
                  <a:prstClr val="black">
                    <a:tint val="75000"/>
                  </a:prstClr>
                </a:solidFill>
              </a:rPr>
              <a:pPr>
                <a:defRPr/>
              </a:pPr>
              <a:t>‹#›</a:t>
            </a:fld>
            <a:endParaRPr lang="en-US">
              <a:solidFill>
                <a:prstClr val="black">
                  <a:tint val="75000"/>
                </a:prstClr>
              </a:solidFill>
            </a:endParaRPr>
          </a:p>
        </p:txBody>
      </p:sp>
      <p:sp>
        <p:nvSpPr>
          <p:cNvPr id="8" name="TextBox 7"/>
          <p:cNvSpPr txBox="1"/>
          <p:nvPr userDrawn="1"/>
        </p:nvSpPr>
        <p:spPr>
          <a:xfrm>
            <a:off x="457200" y="0"/>
            <a:ext cx="7772400" cy="254000"/>
          </a:xfrm>
          <a:prstGeom prst="rect">
            <a:avLst/>
          </a:prstGeom>
          <a:noFill/>
        </p:spPr>
        <p:txBody>
          <a:bodyPr>
            <a:spAutoFit/>
          </a:bodyPr>
          <a:lstStyle/>
          <a:p>
            <a:pPr fontAlgn="auto">
              <a:spcBef>
                <a:spcPts val="0"/>
              </a:spcBef>
              <a:spcAft>
                <a:spcPts val="0"/>
              </a:spcAft>
              <a:defRPr/>
            </a:pPr>
            <a:r>
              <a:rPr lang="en-US" sz="1000" i="1" dirty="0" smtClean="0">
                <a:solidFill>
                  <a:prstClr val="black"/>
                </a:solidFill>
                <a:latin typeface="Book Antiqua" pitchFamily="18" charset="0"/>
              </a:rPr>
              <a:t>Community College Program Day – International BIO Conference 2011</a:t>
            </a:r>
            <a:endParaRPr lang="en-US" sz="1000" i="1" dirty="0">
              <a:solidFill>
                <a:prstClr val="black"/>
              </a:solidFill>
              <a:latin typeface="Book Antiqua" pitchFamily="18" charset="0"/>
            </a:endParaRPr>
          </a:p>
        </p:txBody>
      </p:sp>
      <p:pic>
        <p:nvPicPr>
          <p:cNvPr id="1034" name="Picture 9" descr="STLCCcolorbar.jpg"/>
          <p:cNvPicPr>
            <a:picLocks noChangeAspect="1"/>
          </p:cNvPicPr>
          <p:nvPr userDrawn="1"/>
        </p:nvPicPr>
        <p:blipFill>
          <a:blip r:embed="rId4" cstate="print"/>
          <a:srcRect b="-3073"/>
          <a:stretch>
            <a:fillRect/>
          </a:stretch>
        </p:blipFill>
        <p:spPr bwMode="auto">
          <a:xfrm>
            <a:off x="533400" y="228600"/>
            <a:ext cx="3017838" cy="76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31"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white.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BAD5848-D906-4C3D-A099-6723C34D505A}"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BD63075-A85D-4EC7-B59E-0A733721A1A7}" type="slidenum">
              <a:rPr lang="en-US">
                <a:solidFill>
                  <a:prstClr val="black">
                    <a:tint val="75000"/>
                  </a:prstClr>
                </a:solidFill>
              </a:rPr>
              <a:pPr>
                <a:defRPr/>
              </a:pPr>
              <a:t>‹#›</a:t>
            </a:fld>
            <a:endParaRPr lang="en-US">
              <a:solidFill>
                <a:prstClr val="black">
                  <a:tint val="75000"/>
                </a:prstClr>
              </a:solidFill>
            </a:endParaRPr>
          </a:p>
        </p:txBody>
      </p:sp>
      <p:sp>
        <p:nvSpPr>
          <p:cNvPr id="8" name="TextBox 7"/>
          <p:cNvSpPr txBox="1"/>
          <p:nvPr userDrawn="1"/>
        </p:nvSpPr>
        <p:spPr>
          <a:xfrm>
            <a:off x="457200" y="0"/>
            <a:ext cx="7772400" cy="254000"/>
          </a:xfrm>
          <a:prstGeom prst="rect">
            <a:avLst/>
          </a:prstGeom>
          <a:noFill/>
        </p:spPr>
        <p:txBody>
          <a:bodyPr>
            <a:spAutoFit/>
          </a:bodyPr>
          <a:lstStyle/>
          <a:p>
            <a:pPr fontAlgn="auto">
              <a:spcBef>
                <a:spcPts val="0"/>
              </a:spcBef>
              <a:spcAft>
                <a:spcPts val="0"/>
              </a:spcAft>
              <a:defRPr/>
            </a:pPr>
            <a:r>
              <a:rPr lang="en-US" sz="1000" i="1" dirty="0" smtClean="0">
                <a:solidFill>
                  <a:prstClr val="black"/>
                </a:solidFill>
                <a:latin typeface="Book Antiqua" pitchFamily="18" charset="0"/>
              </a:rPr>
              <a:t>Community College Program Day – International BIO Conference 2011</a:t>
            </a:r>
            <a:endParaRPr lang="en-US" sz="1000" i="1" dirty="0">
              <a:solidFill>
                <a:prstClr val="black"/>
              </a:solidFill>
              <a:latin typeface="Book Antiqua" pitchFamily="18" charset="0"/>
            </a:endParaRPr>
          </a:p>
        </p:txBody>
      </p:sp>
      <p:pic>
        <p:nvPicPr>
          <p:cNvPr id="1034" name="Picture 9" descr="STLCCcolorbar.jpg"/>
          <p:cNvPicPr>
            <a:picLocks noChangeAspect="1"/>
          </p:cNvPicPr>
          <p:nvPr userDrawn="1"/>
        </p:nvPicPr>
        <p:blipFill>
          <a:blip r:embed="rId4" cstate="print"/>
          <a:srcRect b="-3073"/>
          <a:stretch>
            <a:fillRect/>
          </a:stretch>
        </p:blipFill>
        <p:spPr bwMode="auto">
          <a:xfrm>
            <a:off x="533400" y="228600"/>
            <a:ext cx="3017838" cy="76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33"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white.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BAD5848-D906-4C3D-A099-6723C34D505A}"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BD63075-A85D-4EC7-B59E-0A733721A1A7}" type="slidenum">
              <a:rPr lang="en-US">
                <a:solidFill>
                  <a:prstClr val="black">
                    <a:tint val="75000"/>
                  </a:prstClr>
                </a:solidFill>
              </a:rPr>
              <a:pPr>
                <a:defRPr/>
              </a:pPr>
              <a:t>‹#›</a:t>
            </a:fld>
            <a:endParaRPr lang="en-US">
              <a:solidFill>
                <a:prstClr val="black">
                  <a:tint val="75000"/>
                </a:prstClr>
              </a:solidFill>
            </a:endParaRPr>
          </a:p>
        </p:txBody>
      </p:sp>
      <p:sp>
        <p:nvSpPr>
          <p:cNvPr id="8" name="TextBox 7"/>
          <p:cNvSpPr txBox="1"/>
          <p:nvPr userDrawn="1"/>
        </p:nvSpPr>
        <p:spPr>
          <a:xfrm>
            <a:off x="457200" y="0"/>
            <a:ext cx="7772400" cy="254000"/>
          </a:xfrm>
          <a:prstGeom prst="rect">
            <a:avLst/>
          </a:prstGeom>
          <a:noFill/>
        </p:spPr>
        <p:txBody>
          <a:bodyPr>
            <a:spAutoFit/>
          </a:bodyPr>
          <a:lstStyle/>
          <a:p>
            <a:pPr fontAlgn="auto">
              <a:spcBef>
                <a:spcPts val="0"/>
              </a:spcBef>
              <a:spcAft>
                <a:spcPts val="0"/>
              </a:spcAft>
              <a:defRPr/>
            </a:pPr>
            <a:r>
              <a:rPr lang="en-US" sz="1000" i="1" dirty="0" smtClean="0">
                <a:solidFill>
                  <a:prstClr val="black"/>
                </a:solidFill>
                <a:latin typeface="Book Antiqua" pitchFamily="18" charset="0"/>
              </a:rPr>
              <a:t>Community College Program Day – International BIO Conference 2011</a:t>
            </a:r>
            <a:endParaRPr lang="en-US" sz="1000" i="1" dirty="0">
              <a:solidFill>
                <a:prstClr val="black"/>
              </a:solidFill>
              <a:latin typeface="Book Antiqua" pitchFamily="18" charset="0"/>
            </a:endParaRPr>
          </a:p>
        </p:txBody>
      </p:sp>
      <p:pic>
        <p:nvPicPr>
          <p:cNvPr id="1034" name="Picture 9" descr="STLCCcolorbar.jpg"/>
          <p:cNvPicPr>
            <a:picLocks noChangeAspect="1"/>
          </p:cNvPicPr>
          <p:nvPr userDrawn="1"/>
        </p:nvPicPr>
        <p:blipFill>
          <a:blip r:embed="rId4" cstate="print"/>
          <a:srcRect b="-3073"/>
          <a:stretch>
            <a:fillRect/>
          </a:stretch>
        </p:blipFill>
        <p:spPr bwMode="auto">
          <a:xfrm>
            <a:off x="533400" y="228600"/>
            <a:ext cx="3017838" cy="76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35"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white.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BAD5848-D906-4C3D-A099-6723C34D505A}"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BD63075-A85D-4EC7-B59E-0A733721A1A7}" type="slidenum">
              <a:rPr lang="en-US">
                <a:solidFill>
                  <a:prstClr val="black">
                    <a:tint val="75000"/>
                  </a:prstClr>
                </a:solidFill>
              </a:rPr>
              <a:pPr>
                <a:defRPr/>
              </a:pPr>
              <a:t>‹#›</a:t>
            </a:fld>
            <a:endParaRPr lang="en-US">
              <a:solidFill>
                <a:prstClr val="black">
                  <a:tint val="75000"/>
                </a:prstClr>
              </a:solidFill>
            </a:endParaRPr>
          </a:p>
        </p:txBody>
      </p:sp>
      <p:sp>
        <p:nvSpPr>
          <p:cNvPr id="8" name="TextBox 7"/>
          <p:cNvSpPr txBox="1"/>
          <p:nvPr userDrawn="1"/>
        </p:nvSpPr>
        <p:spPr>
          <a:xfrm>
            <a:off x="457200" y="0"/>
            <a:ext cx="7772400" cy="254000"/>
          </a:xfrm>
          <a:prstGeom prst="rect">
            <a:avLst/>
          </a:prstGeom>
          <a:noFill/>
        </p:spPr>
        <p:txBody>
          <a:bodyPr>
            <a:spAutoFit/>
          </a:bodyPr>
          <a:lstStyle/>
          <a:p>
            <a:pPr fontAlgn="auto">
              <a:spcBef>
                <a:spcPts val="0"/>
              </a:spcBef>
              <a:spcAft>
                <a:spcPts val="0"/>
              </a:spcAft>
              <a:defRPr/>
            </a:pPr>
            <a:r>
              <a:rPr lang="en-US" sz="1000" i="1" dirty="0" smtClean="0">
                <a:solidFill>
                  <a:prstClr val="black"/>
                </a:solidFill>
                <a:latin typeface="Book Antiqua" pitchFamily="18" charset="0"/>
              </a:rPr>
              <a:t>Community College Program Day – International BIO Conference 2011</a:t>
            </a:r>
            <a:endParaRPr lang="en-US" sz="1000" i="1" dirty="0">
              <a:solidFill>
                <a:prstClr val="black"/>
              </a:solidFill>
              <a:latin typeface="Book Antiqua" pitchFamily="18" charset="0"/>
            </a:endParaRPr>
          </a:p>
        </p:txBody>
      </p:sp>
      <p:pic>
        <p:nvPicPr>
          <p:cNvPr id="1034" name="Picture 9" descr="STLCCcolorbar.jpg"/>
          <p:cNvPicPr>
            <a:picLocks noChangeAspect="1"/>
          </p:cNvPicPr>
          <p:nvPr userDrawn="1"/>
        </p:nvPicPr>
        <p:blipFill>
          <a:blip r:embed="rId4" cstate="print"/>
          <a:srcRect b="-3073"/>
          <a:stretch>
            <a:fillRect/>
          </a:stretch>
        </p:blipFill>
        <p:spPr bwMode="auto">
          <a:xfrm>
            <a:off x="533400" y="228600"/>
            <a:ext cx="3017838" cy="76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37"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5458" name="Picture 2" descr="Tengion Presentation Background Normal Slide"/>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75459" name="Rectangle 3"/>
          <p:cNvSpPr>
            <a:spLocks noGrp="1" noChangeArrowheads="1"/>
          </p:cNvSpPr>
          <p:nvPr>
            <p:ph type="title"/>
          </p:nvPr>
        </p:nvSpPr>
        <p:spPr bwMode="auto">
          <a:xfrm>
            <a:off x="457200" y="153988"/>
            <a:ext cx="8229600" cy="944562"/>
          </a:xfrm>
          <a:prstGeom prst="rect">
            <a:avLst/>
          </a:prstGeom>
          <a:noFill/>
          <a:ln w="9525">
            <a:noFill/>
            <a:miter lim="800000"/>
            <a:headEnd/>
            <a:tailEnd/>
          </a:ln>
          <a:effectLst>
            <a:outerShdw dist="28398" dir="1593903" algn="ctr" rotWithShape="0">
              <a:srgbClr val="003D6B"/>
            </a:outerShdw>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75460" name="Rectangle 4"/>
          <p:cNvSpPr>
            <a:spLocks noGrp="1" noChangeArrowheads="1"/>
          </p:cNvSpPr>
          <p:nvPr>
            <p:ph type="body" idx="1"/>
          </p:nvPr>
        </p:nvSpPr>
        <p:spPr bwMode="auto">
          <a:xfrm>
            <a:off x="457200" y="1482725"/>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75461" name="Rectangle 5"/>
          <p:cNvSpPr>
            <a:spLocks noChangeArrowheads="1"/>
          </p:cNvSpPr>
          <p:nvPr/>
        </p:nvSpPr>
        <p:spPr bwMode="auto">
          <a:xfrm>
            <a:off x="3505200" y="6578600"/>
            <a:ext cx="2133600" cy="292100"/>
          </a:xfrm>
          <a:prstGeom prst="rect">
            <a:avLst/>
          </a:prstGeom>
          <a:noFill/>
          <a:ln w="9525">
            <a:noFill/>
            <a:miter lim="800000"/>
            <a:headEnd/>
            <a:tailEnd/>
          </a:ln>
          <a:effectLst/>
        </p:spPr>
        <p:txBody>
          <a:bodyPr/>
          <a:lstStyle/>
          <a:p>
            <a:pPr algn="ctr"/>
            <a:fld id="{712FF480-CFBD-491E-B90E-1DF4A409B757}" type="slidenum">
              <a:rPr lang="en-US" sz="1400" b="1">
                <a:solidFill>
                  <a:srgbClr val="FFFFFF"/>
                </a:solidFill>
                <a:latin typeface="Arial" charset="0"/>
                <a:ea typeface="ＭＳ Ｐゴシック" pitchFamily="34" charset="-128"/>
              </a:rPr>
              <a:pPr algn="ctr"/>
              <a:t>‹#›</a:t>
            </a:fld>
            <a:endParaRPr lang="en-US" sz="1400" b="1">
              <a:solidFill>
                <a:srgbClr val="FFFFFF"/>
              </a:solidFill>
              <a:latin typeface="Arial" charset="0"/>
              <a:ea typeface="ＭＳ Ｐゴシック" pitchFamily="34" charset="-128"/>
            </a:endParaRPr>
          </a:p>
        </p:txBody>
      </p:sp>
    </p:spTree>
  </p:cSld>
  <p:clrMap bg1="lt1" tx1="dk1" bg2="lt2" tx2="dk2" accent1="accent1" accent2="accent2" accent3="accent3" accent4="accent4" accent5="accent5" accent6="accent6" hlink="hlink" folHlink="folHlink"/>
  <p:sldLayoutIdLst>
    <p:sldLayoutId id="2147483667" r:id="rId1"/>
  </p:sldLayoutIdLst>
  <p:timing>
    <p:tnLst>
      <p:par>
        <p:cTn id="1" dur="indefinite" restart="never" nodeType="tmRoot"/>
      </p:par>
    </p:tnLst>
  </p:timing>
  <p:txStyles>
    <p:titleStyle>
      <a:lvl1pPr algn="l" rtl="0" fontAlgn="base">
        <a:spcBef>
          <a:spcPct val="0"/>
        </a:spcBef>
        <a:spcAft>
          <a:spcPct val="0"/>
        </a:spcAft>
        <a:defRPr sz="2800" b="1" i="1">
          <a:solidFill>
            <a:schemeClr val="bg1"/>
          </a:solidFill>
          <a:latin typeface="+mj-lt"/>
          <a:ea typeface="+mj-ea"/>
          <a:cs typeface="+mj-cs"/>
        </a:defRPr>
      </a:lvl1pPr>
      <a:lvl2pPr algn="l" rtl="0" fontAlgn="base">
        <a:spcBef>
          <a:spcPct val="0"/>
        </a:spcBef>
        <a:spcAft>
          <a:spcPct val="0"/>
        </a:spcAft>
        <a:defRPr sz="2800" b="1" i="1">
          <a:solidFill>
            <a:schemeClr val="bg1"/>
          </a:solidFill>
          <a:latin typeface="Arial" charset="0"/>
        </a:defRPr>
      </a:lvl2pPr>
      <a:lvl3pPr algn="l" rtl="0" fontAlgn="base">
        <a:spcBef>
          <a:spcPct val="0"/>
        </a:spcBef>
        <a:spcAft>
          <a:spcPct val="0"/>
        </a:spcAft>
        <a:defRPr sz="2800" b="1" i="1">
          <a:solidFill>
            <a:schemeClr val="bg1"/>
          </a:solidFill>
          <a:latin typeface="Arial" charset="0"/>
        </a:defRPr>
      </a:lvl3pPr>
      <a:lvl4pPr algn="l" rtl="0" fontAlgn="base">
        <a:spcBef>
          <a:spcPct val="0"/>
        </a:spcBef>
        <a:spcAft>
          <a:spcPct val="0"/>
        </a:spcAft>
        <a:defRPr sz="2800" b="1" i="1">
          <a:solidFill>
            <a:schemeClr val="bg1"/>
          </a:solidFill>
          <a:latin typeface="Arial" charset="0"/>
        </a:defRPr>
      </a:lvl4pPr>
      <a:lvl5pPr algn="l" rtl="0" fontAlgn="base">
        <a:spcBef>
          <a:spcPct val="0"/>
        </a:spcBef>
        <a:spcAft>
          <a:spcPct val="0"/>
        </a:spcAft>
        <a:defRPr sz="2800" b="1" i="1">
          <a:solidFill>
            <a:schemeClr val="bg1"/>
          </a:solidFill>
          <a:latin typeface="Arial" charset="0"/>
        </a:defRPr>
      </a:lvl5pPr>
      <a:lvl6pPr marL="457200" algn="l" rtl="0" fontAlgn="base">
        <a:spcBef>
          <a:spcPct val="0"/>
        </a:spcBef>
        <a:spcAft>
          <a:spcPct val="0"/>
        </a:spcAft>
        <a:defRPr sz="2800" b="1" i="1">
          <a:solidFill>
            <a:schemeClr val="bg1"/>
          </a:solidFill>
          <a:latin typeface="Arial" charset="0"/>
        </a:defRPr>
      </a:lvl6pPr>
      <a:lvl7pPr marL="914400" algn="l" rtl="0" fontAlgn="base">
        <a:spcBef>
          <a:spcPct val="0"/>
        </a:spcBef>
        <a:spcAft>
          <a:spcPct val="0"/>
        </a:spcAft>
        <a:defRPr sz="2800" b="1" i="1">
          <a:solidFill>
            <a:schemeClr val="bg1"/>
          </a:solidFill>
          <a:latin typeface="Arial" charset="0"/>
        </a:defRPr>
      </a:lvl7pPr>
      <a:lvl8pPr marL="1371600" algn="l" rtl="0" fontAlgn="base">
        <a:spcBef>
          <a:spcPct val="0"/>
        </a:spcBef>
        <a:spcAft>
          <a:spcPct val="0"/>
        </a:spcAft>
        <a:defRPr sz="2800" b="1" i="1">
          <a:solidFill>
            <a:schemeClr val="bg1"/>
          </a:solidFill>
          <a:latin typeface="Arial" charset="0"/>
        </a:defRPr>
      </a:lvl8pPr>
      <a:lvl9pPr marL="1828800" algn="l" rtl="0" fontAlgn="base">
        <a:spcBef>
          <a:spcPct val="0"/>
        </a:spcBef>
        <a:spcAft>
          <a:spcPct val="0"/>
        </a:spcAft>
        <a:defRPr sz="2800" b="1" i="1">
          <a:solidFill>
            <a:schemeClr val="bg1"/>
          </a:solidFill>
          <a:latin typeface="Arial" charset="0"/>
        </a:defRPr>
      </a:lvl9pPr>
    </p:titleStyle>
    <p:bodyStyle>
      <a:lvl1pPr algn="l" rtl="0" fontAlgn="base">
        <a:spcBef>
          <a:spcPct val="20000"/>
        </a:spcBef>
        <a:spcAft>
          <a:spcPct val="0"/>
        </a:spcAft>
        <a:defRPr sz="2000" b="1" i="1">
          <a:solidFill>
            <a:srgbClr val="003D6B"/>
          </a:solidFill>
          <a:latin typeface="+mn-lt"/>
          <a:ea typeface="+mn-ea"/>
          <a:cs typeface="+mn-cs"/>
        </a:defRPr>
      </a:lvl1pPr>
      <a:lvl2pPr marL="341313" indent="-227013" algn="l" rtl="0" fontAlgn="base">
        <a:spcBef>
          <a:spcPct val="20000"/>
        </a:spcBef>
        <a:spcAft>
          <a:spcPct val="0"/>
        </a:spcAft>
        <a:buClr>
          <a:srgbClr val="003D6B"/>
        </a:buClr>
        <a:buFont typeface="Wingdings" pitchFamily="2" charset="2"/>
        <a:buChar char="§"/>
        <a:defRPr i="1">
          <a:solidFill>
            <a:schemeClr val="tx1"/>
          </a:solidFill>
          <a:latin typeface="+mn-lt"/>
        </a:defRPr>
      </a:lvl2pPr>
      <a:lvl3pPr marL="628650" indent="-173038" algn="l" rtl="0" fontAlgn="base">
        <a:spcBef>
          <a:spcPct val="20000"/>
        </a:spcBef>
        <a:spcAft>
          <a:spcPct val="0"/>
        </a:spcAft>
        <a:buClr>
          <a:srgbClr val="003D6B"/>
        </a:buClr>
        <a:buFont typeface="Arial" charset="0"/>
        <a:buChar char="–"/>
        <a:defRPr sz="1600" i="1">
          <a:solidFill>
            <a:schemeClr val="tx1"/>
          </a:solidFill>
          <a:latin typeface="+mn-lt"/>
        </a:defRPr>
      </a:lvl3pPr>
      <a:lvl4pPr marL="971550" indent="-228600" algn="l" rtl="0" fontAlgn="base">
        <a:spcBef>
          <a:spcPct val="20000"/>
        </a:spcBef>
        <a:spcAft>
          <a:spcPct val="0"/>
        </a:spcAft>
        <a:buChar char="–"/>
        <a:defRPr sz="1600" i="1">
          <a:solidFill>
            <a:schemeClr val="tx1"/>
          </a:solidFill>
          <a:latin typeface="+mn-lt"/>
        </a:defRPr>
      </a:lvl4pPr>
      <a:lvl5pPr marL="2057400" indent="-228600" algn="l" rtl="0" fontAlgn="base">
        <a:spcBef>
          <a:spcPct val="20000"/>
        </a:spcBef>
        <a:spcAft>
          <a:spcPct val="0"/>
        </a:spcAft>
        <a:buChar char="»"/>
        <a:defRPr sz="2000" i="1">
          <a:solidFill>
            <a:schemeClr val="tx1"/>
          </a:solidFill>
          <a:latin typeface="+mn-lt"/>
        </a:defRPr>
      </a:lvl5pPr>
      <a:lvl6pPr marL="2514600" indent="-228600" algn="l" rtl="0" fontAlgn="base">
        <a:spcBef>
          <a:spcPct val="20000"/>
        </a:spcBef>
        <a:spcAft>
          <a:spcPct val="0"/>
        </a:spcAft>
        <a:buChar char="»"/>
        <a:defRPr sz="2000" i="1">
          <a:solidFill>
            <a:schemeClr val="tx1"/>
          </a:solidFill>
          <a:latin typeface="+mn-lt"/>
        </a:defRPr>
      </a:lvl6pPr>
      <a:lvl7pPr marL="2971800" indent="-228600" algn="l" rtl="0" fontAlgn="base">
        <a:spcBef>
          <a:spcPct val="20000"/>
        </a:spcBef>
        <a:spcAft>
          <a:spcPct val="0"/>
        </a:spcAft>
        <a:buChar char="»"/>
        <a:defRPr sz="2000" i="1">
          <a:solidFill>
            <a:schemeClr val="tx1"/>
          </a:solidFill>
          <a:latin typeface="+mn-lt"/>
        </a:defRPr>
      </a:lvl7pPr>
      <a:lvl8pPr marL="3429000" indent="-228600" algn="l" rtl="0" fontAlgn="base">
        <a:spcBef>
          <a:spcPct val="20000"/>
        </a:spcBef>
        <a:spcAft>
          <a:spcPct val="0"/>
        </a:spcAft>
        <a:buChar char="»"/>
        <a:defRPr sz="2000" i="1">
          <a:solidFill>
            <a:schemeClr val="tx1"/>
          </a:solidFill>
          <a:latin typeface="+mn-lt"/>
        </a:defRPr>
      </a:lvl8pPr>
      <a:lvl9pPr marL="3886200" indent="-228600" algn="l" rtl="0" fontAlgn="base">
        <a:spcBef>
          <a:spcPct val="20000"/>
        </a:spcBef>
        <a:spcAft>
          <a:spcPct val="0"/>
        </a:spcAft>
        <a:buChar char="»"/>
        <a:defRPr sz="2000" i="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white.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BAD5848-D906-4C3D-A099-6723C34D505A}"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BD63075-A85D-4EC7-B59E-0A733721A1A7}" type="slidenum">
              <a:rPr lang="en-US">
                <a:solidFill>
                  <a:prstClr val="black">
                    <a:tint val="75000"/>
                  </a:prstClr>
                </a:solidFill>
              </a:rPr>
              <a:pPr>
                <a:defRPr/>
              </a:pPr>
              <a:t>‹#›</a:t>
            </a:fld>
            <a:endParaRPr lang="en-US">
              <a:solidFill>
                <a:prstClr val="black">
                  <a:tint val="75000"/>
                </a:prstClr>
              </a:solidFill>
            </a:endParaRPr>
          </a:p>
        </p:txBody>
      </p:sp>
      <p:sp>
        <p:nvSpPr>
          <p:cNvPr id="8" name="TextBox 7"/>
          <p:cNvSpPr txBox="1"/>
          <p:nvPr userDrawn="1"/>
        </p:nvSpPr>
        <p:spPr>
          <a:xfrm>
            <a:off x="457200" y="0"/>
            <a:ext cx="7772400" cy="254000"/>
          </a:xfrm>
          <a:prstGeom prst="rect">
            <a:avLst/>
          </a:prstGeom>
          <a:noFill/>
        </p:spPr>
        <p:txBody>
          <a:bodyPr>
            <a:spAutoFit/>
          </a:bodyPr>
          <a:lstStyle/>
          <a:p>
            <a:pPr fontAlgn="auto">
              <a:spcBef>
                <a:spcPts val="0"/>
              </a:spcBef>
              <a:spcAft>
                <a:spcPts val="0"/>
              </a:spcAft>
              <a:defRPr/>
            </a:pPr>
            <a:r>
              <a:rPr lang="en-US" sz="1000" i="1" dirty="0" smtClean="0">
                <a:solidFill>
                  <a:prstClr val="black"/>
                </a:solidFill>
                <a:latin typeface="Book Antiqua" pitchFamily="18" charset="0"/>
              </a:rPr>
              <a:t>Community College Program Day – International BIO Conference 2011</a:t>
            </a:r>
            <a:endParaRPr lang="en-US" sz="1000" i="1" dirty="0">
              <a:solidFill>
                <a:prstClr val="black"/>
              </a:solidFill>
              <a:latin typeface="Book Antiqua" pitchFamily="18" charset="0"/>
            </a:endParaRPr>
          </a:p>
        </p:txBody>
      </p:sp>
      <p:pic>
        <p:nvPicPr>
          <p:cNvPr id="1034" name="Picture 9" descr="STLCCcolorbar.jpg"/>
          <p:cNvPicPr>
            <a:picLocks noChangeAspect="1"/>
          </p:cNvPicPr>
          <p:nvPr userDrawn="1"/>
        </p:nvPicPr>
        <p:blipFill>
          <a:blip r:embed="rId4" cstate="print"/>
          <a:srcRect b="-3073"/>
          <a:stretch>
            <a:fillRect/>
          </a:stretch>
        </p:blipFill>
        <p:spPr bwMode="auto">
          <a:xfrm>
            <a:off x="533400" y="228600"/>
            <a:ext cx="3017838" cy="76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39"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white.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BAD5848-D906-4C3D-A099-6723C34D505A}"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BD63075-A85D-4EC7-B59E-0A733721A1A7}" type="slidenum">
              <a:rPr lang="en-US">
                <a:solidFill>
                  <a:prstClr val="black">
                    <a:tint val="75000"/>
                  </a:prstClr>
                </a:solidFill>
              </a:rPr>
              <a:pPr>
                <a:defRPr/>
              </a:pPr>
              <a:t>‹#›</a:t>
            </a:fld>
            <a:endParaRPr lang="en-US">
              <a:solidFill>
                <a:prstClr val="black">
                  <a:tint val="75000"/>
                </a:prstClr>
              </a:solidFill>
            </a:endParaRPr>
          </a:p>
        </p:txBody>
      </p:sp>
      <p:sp>
        <p:nvSpPr>
          <p:cNvPr id="8" name="TextBox 7"/>
          <p:cNvSpPr txBox="1"/>
          <p:nvPr userDrawn="1"/>
        </p:nvSpPr>
        <p:spPr>
          <a:xfrm>
            <a:off x="457200" y="0"/>
            <a:ext cx="7772400" cy="254000"/>
          </a:xfrm>
          <a:prstGeom prst="rect">
            <a:avLst/>
          </a:prstGeom>
          <a:noFill/>
        </p:spPr>
        <p:txBody>
          <a:bodyPr>
            <a:spAutoFit/>
          </a:bodyPr>
          <a:lstStyle/>
          <a:p>
            <a:pPr fontAlgn="auto">
              <a:spcBef>
                <a:spcPts val="0"/>
              </a:spcBef>
              <a:spcAft>
                <a:spcPts val="0"/>
              </a:spcAft>
              <a:defRPr/>
            </a:pPr>
            <a:r>
              <a:rPr lang="en-US" sz="1000" i="1" dirty="0" smtClean="0">
                <a:solidFill>
                  <a:prstClr val="black"/>
                </a:solidFill>
                <a:latin typeface="Book Antiqua" pitchFamily="18" charset="0"/>
              </a:rPr>
              <a:t>Community College Program Day – International BIO Conference 2011</a:t>
            </a:r>
            <a:endParaRPr lang="en-US" sz="1000" i="1" dirty="0">
              <a:solidFill>
                <a:prstClr val="black"/>
              </a:solidFill>
              <a:latin typeface="Book Antiqua" pitchFamily="18" charset="0"/>
            </a:endParaRPr>
          </a:p>
        </p:txBody>
      </p:sp>
      <p:pic>
        <p:nvPicPr>
          <p:cNvPr id="1034" name="Picture 9" descr="STLCCcolorbar.jpg"/>
          <p:cNvPicPr>
            <a:picLocks noChangeAspect="1"/>
          </p:cNvPicPr>
          <p:nvPr userDrawn="1"/>
        </p:nvPicPr>
        <p:blipFill>
          <a:blip r:embed="rId4" cstate="print"/>
          <a:srcRect b="-3073"/>
          <a:stretch>
            <a:fillRect/>
          </a:stretch>
        </p:blipFill>
        <p:spPr bwMode="auto">
          <a:xfrm>
            <a:off x="533400" y="228600"/>
            <a:ext cx="3017838" cy="76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1"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white.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BAD5848-D906-4C3D-A099-6723C34D505A}"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BD63075-A85D-4EC7-B59E-0A733721A1A7}" type="slidenum">
              <a:rPr lang="en-US">
                <a:solidFill>
                  <a:prstClr val="black">
                    <a:tint val="75000"/>
                  </a:prstClr>
                </a:solidFill>
              </a:rPr>
              <a:pPr>
                <a:defRPr/>
              </a:pPr>
              <a:t>‹#›</a:t>
            </a:fld>
            <a:endParaRPr lang="en-US">
              <a:solidFill>
                <a:prstClr val="black">
                  <a:tint val="75000"/>
                </a:prstClr>
              </a:solidFill>
            </a:endParaRPr>
          </a:p>
        </p:txBody>
      </p:sp>
      <p:sp>
        <p:nvSpPr>
          <p:cNvPr id="8" name="TextBox 7"/>
          <p:cNvSpPr txBox="1"/>
          <p:nvPr userDrawn="1"/>
        </p:nvSpPr>
        <p:spPr>
          <a:xfrm>
            <a:off x="457200" y="0"/>
            <a:ext cx="7772400" cy="254000"/>
          </a:xfrm>
          <a:prstGeom prst="rect">
            <a:avLst/>
          </a:prstGeom>
          <a:noFill/>
        </p:spPr>
        <p:txBody>
          <a:bodyPr>
            <a:spAutoFit/>
          </a:bodyPr>
          <a:lstStyle/>
          <a:p>
            <a:pPr fontAlgn="auto">
              <a:spcBef>
                <a:spcPts val="0"/>
              </a:spcBef>
              <a:spcAft>
                <a:spcPts val="0"/>
              </a:spcAft>
              <a:defRPr/>
            </a:pPr>
            <a:r>
              <a:rPr lang="en-US" sz="1000" i="1" dirty="0" smtClean="0">
                <a:solidFill>
                  <a:prstClr val="black"/>
                </a:solidFill>
                <a:latin typeface="Book Antiqua" pitchFamily="18" charset="0"/>
              </a:rPr>
              <a:t>Community College Program Day – International BIO Conference 2011</a:t>
            </a:r>
            <a:endParaRPr lang="en-US" sz="1000" i="1" dirty="0">
              <a:solidFill>
                <a:prstClr val="black"/>
              </a:solidFill>
              <a:latin typeface="Book Antiqua" pitchFamily="18" charset="0"/>
            </a:endParaRPr>
          </a:p>
        </p:txBody>
      </p:sp>
      <p:pic>
        <p:nvPicPr>
          <p:cNvPr id="1034" name="Picture 9" descr="STLCCcolorbar.jpg"/>
          <p:cNvPicPr>
            <a:picLocks noChangeAspect="1"/>
          </p:cNvPicPr>
          <p:nvPr userDrawn="1"/>
        </p:nvPicPr>
        <p:blipFill>
          <a:blip r:embed="rId4" cstate="print"/>
          <a:srcRect b="-3073"/>
          <a:stretch>
            <a:fillRect/>
          </a:stretch>
        </p:blipFill>
        <p:spPr bwMode="auto">
          <a:xfrm>
            <a:off x="533400" y="228600"/>
            <a:ext cx="3017838" cy="76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3"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white.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BAD5848-D906-4C3D-A099-6723C34D505A}"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BD63075-A85D-4EC7-B59E-0A733721A1A7}" type="slidenum">
              <a:rPr lang="en-US">
                <a:solidFill>
                  <a:prstClr val="black">
                    <a:tint val="75000"/>
                  </a:prstClr>
                </a:solidFill>
              </a:rPr>
              <a:pPr>
                <a:defRPr/>
              </a:pPr>
              <a:t>‹#›</a:t>
            </a:fld>
            <a:endParaRPr lang="en-US">
              <a:solidFill>
                <a:prstClr val="black">
                  <a:tint val="75000"/>
                </a:prstClr>
              </a:solidFill>
            </a:endParaRPr>
          </a:p>
        </p:txBody>
      </p:sp>
      <p:sp>
        <p:nvSpPr>
          <p:cNvPr id="8" name="TextBox 7"/>
          <p:cNvSpPr txBox="1"/>
          <p:nvPr userDrawn="1"/>
        </p:nvSpPr>
        <p:spPr>
          <a:xfrm>
            <a:off x="457200" y="0"/>
            <a:ext cx="7772400" cy="254000"/>
          </a:xfrm>
          <a:prstGeom prst="rect">
            <a:avLst/>
          </a:prstGeom>
          <a:noFill/>
        </p:spPr>
        <p:txBody>
          <a:bodyPr>
            <a:spAutoFit/>
          </a:bodyPr>
          <a:lstStyle/>
          <a:p>
            <a:pPr fontAlgn="auto">
              <a:spcBef>
                <a:spcPts val="0"/>
              </a:spcBef>
              <a:spcAft>
                <a:spcPts val="0"/>
              </a:spcAft>
              <a:defRPr/>
            </a:pPr>
            <a:r>
              <a:rPr lang="en-US" sz="1000" i="1" dirty="0" smtClean="0">
                <a:solidFill>
                  <a:prstClr val="black"/>
                </a:solidFill>
                <a:latin typeface="Book Antiqua" pitchFamily="18" charset="0"/>
              </a:rPr>
              <a:t>Community College Program Day – International BIO Conference 2011</a:t>
            </a:r>
            <a:endParaRPr lang="en-US" sz="1000" i="1" dirty="0">
              <a:solidFill>
                <a:prstClr val="black"/>
              </a:solidFill>
              <a:latin typeface="Book Antiqua" pitchFamily="18" charset="0"/>
            </a:endParaRPr>
          </a:p>
        </p:txBody>
      </p:sp>
      <p:pic>
        <p:nvPicPr>
          <p:cNvPr id="1034" name="Picture 9" descr="STLCCcolorbar.jpg"/>
          <p:cNvPicPr>
            <a:picLocks noChangeAspect="1"/>
          </p:cNvPicPr>
          <p:nvPr userDrawn="1"/>
        </p:nvPicPr>
        <p:blipFill>
          <a:blip r:embed="rId4" cstate="print"/>
          <a:srcRect b="-3073"/>
          <a:stretch>
            <a:fillRect/>
          </a:stretch>
        </p:blipFill>
        <p:spPr bwMode="auto">
          <a:xfrm>
            <a:off x="533400" y="228600"/>
            <a:ext cx="3017838" cy="76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5"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white.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BAD5848-D906-4C3D-A099-6723C34D505A}"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BD63075-A85D-4EC7-B59E-0A733721A1A7}" type="slidenum">
              <a:rPr lang="en-US">
                <a:solidFill>
                  <a:prstClr val="black">
                    <a:tint val="75000"/>
                  </a:prstClr>
                </a:solidFill>
              </a:rPr>
              <a:pPr>
                <a:defRPr/>
              </a:pPr>
              <a:t>‹#›</a:t>
            </a:fld>
            <a:endParaRPr lang="en-US">
              <a:solidFill>
                <a:prstClr val="black">
                  <a:tint val="75000"/>
                </a:prstClr>
              </a:solidFill>
            </a:endParaRPr>
          </a:p>
        </p:txBody>
      </p:sp>
      <p:sp>
        <p:nvSpPr>
          <p:cNvPr id="8" name="TextBox 7"/>
          <p:cNvSpPr txBox="1"/>
          <p:nvPr userDrawn="1"/>
        </p:nvSpPr>
        <p:spPr>
          <a:xfrm>
            <a:off x="457200" y="0"/>
            <a:ext cx="7772400" cy="254000"/>
          </a:xfrm>
          <a:prstGeom prst="rect">
            <a:avLst/>
          </a:prstGeom>
          <a:noFill/>
        </p:spPr>
        <p:txBody>
          <a:bodyPr>
            <a:spAutoFit/>
          </a:bodyPr>
          <a:lstStyle/>
          <a:p>
            <a:pPr fontAlgn="auto">
              <a:spcBef>
                <a:spcPts val="0"/>
              </a:spcBef>
              <a:spcAft>
                <a:spcPts val="0"/>
              </a:spcAft>
              <a:defRPr/>
            </a:pPr>
            <a:r>
              <a:rPr lang="en-US" sz="1000" i="1" dirty="0" smtClean="0">
                <a:solidFill>
                  <a:prstClr val="black"/>
                </a:solidFill>
                <a:latin typeface="Book Antiqua" pitchFamily="18" charset="0"/>
              </a:rPr>
              <a:t>Community College Program Day – International BIO Conference 2011</a:t>
            </a:r>
            <a:endParaRPr lang="en-US" sz="1000" i="1" dirty="0">
              <a:solidFill>
                <a:prstClr val="black"/>
              </a:solidFill>
              <a:latin typeface="Book Antiqua" pitchFamily="18" charset="0"/>
            </a:endParaRPr>
          </a:p>
        </p:txBody>
      </p:sp>
      <p:pic>
        <p:nvPicPr>
          <p:cNvPr id="1034" name="Picture 9" descr="STLCCcolorbar.jpg"/>
          <p:cNvPicPr>
            <a:picLocks noChangeAspect="1"/>
          </p:cNvPicPr>
          <p:nvPr userDrawn="1"/>
        </p:nvPicPr>
        <p:blipFill>
          <a:blip r:embed="rId4" cstate="print"/>
          <a:srcRect b="-3073"/>
          <a:stretch>
            <a:fillRect/>
          </a:stretch>
        </p:blipFill>
        <p:spPr bwMode="auto">
          <a:xfrm>
            <a:off x="533400" y="228600"/>
            <a:ext cx="3017838" cy="76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7"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white.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BAD5848-D906-4C3D-A099-6723C34D505A}"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BD63075-A85D-4EC7-B59E-0A733721A1A7}" type="slidenum">
              <a:rPr lang="en-US">
                <a:solidFill>
                  <a:prstClr val="black">
                    <a:tint val="75000"/>
                  </a:prstClr>
                </a:solidFill>
              </a:rPr>
              <a:pPr>
                <a:defRPr/>
              </a:pPr>
              <a:t>‹#›</a:t>
            </a:fld>
            <a:endParaRPr lang="en-US">
              <a:solidFill>
                <a:prstClr val="black">
                  <a:tint val="75000"/>
                </a:prstClr>
              </a:solidFill>
            </a:endParaRPr>
          </a:p>
        </p:txBody>
      </p:sp>
      <p:sp>
        <p:nvSpPr>
          <p:cNvPr id="8" name="TextBox 7"/>
          <p:cNvSpPr txBox="1"/>
          <p:nvPr userDrawn="1"/>
        </p:nvSpPr>
        <p:spPr>
          <a:xfrm>
            <a:off x="457200" y="0"/>
            <a:ext cx="7772400" cy="254000"/>
          </a:xfrm>
          <a:prstGeom prst="rect">
            <a:avLst/>
          </a:prstGeom>
          <a:noFill/>
        </p:spPr>
        <p:txBody>
          <a:bodyPr>
            <a:spAutoFit/>
          </a:bodyPr>
          <a:lstStyle/>
          <a:p>
            <a:pPr fontAlgn="auto">
              <a:spcBef>
                <a:spcPts val="0"/>
              </a:spcBef>
              <a:spcAft>
                <a:spcPts val="0"/>
              </a:spcAft>
              <a:defRPr/>
            </a:pPr>
            <a:r>
              <a:rPr lang="en-US" sz="1000" i="1" dirty="0" smtClean="0">
                <a:solidFill>
                  <a:prstClr val="black"/>
                </a:solidFill>
                <a:latin typeface="Book Antiqua" pitchFamily="18" charset="0"/>
              </a:rPr>
              <a:t>Community College Program Day – International BIO Conference 2011</a:t>
            </a:r>
            <a:endParaRPr lang="en-US" sz="1000" i="1" dirty="0">
              <a:solidFill>
                <a:prstClr val="black"/>
              </a:solidFill>
              <a:latin typeface="Book Antiqua" pitchFamily="18" charset="0"/>
            </a:endParaRPr>
          </a:p>
        </p:txBody>
      </p:sp>
      <p:pic>
        <p:nvPicPr>
          <p:cNvPr id="1034" name="Picture 9" descr="STLCCcolorbar.jpg"/>
          <p:cNvPicPr>
            <a:picLocks noChangeAspect="1"/>
          </p:cNvPicPr>
          <p:nvPr userDrawn="1"/>
        </p:nvPicPr>
        <p:blipFill>
          <a:blip r:embed="rId4" cstate="print"/>
          <a:srcRect b="-3073"/>
          <a:stretch>
            <a:fillRect/>
          </a:stretch>
        </p:blipFill>
        <p:spPr bwMode="auto">
          <a:xfrm>
            <a:off x="533400" y="228600"/>
            <a:ext cx="3017838" cy="76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9"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white.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BAD5848-D906-4C3D-A099-6723C34D505A}"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BD63075-A85D-4EC7-B59E-0A733721A1A7}" type="slidenum">
              <a:rPr lang="en-US">
                <a:solidFill>
                  <a:prstClr val="black">
                    <a:tint val="75000"/>
                  </a:prstClr>
                </a:solidFill>
              </a:rPr>
              <a:pPr>
                <a:defRPr/>
              </a:pPr>
              <a:t>‹#›</a:t>
            </a:fld>
            <a:endParaRPr lang="en-US">
              <a:solidFill>
                <a:prstClr val="black">
                  <a:tint val="75000"/>
                </a:prstClr>
              </a:solidFill>
            </a:endParaRPr>
          </a:p>
        </p:txBody>
      </p:sp>
      <p:sp>
        <p:nvSpPr>
          <p:cNvPr id="8" name="TextBox 7"/>
          <p:cNvSpPr txBox="1"/>
          <p:nvPr userDrawn="1"/>
        </p:nvSpPr>
        <p:spPr>
          <a:xfrm>
            <a:off x="457200" y="0"/>
            <a:ext cx="7772400" cy="254000"/>
          </a:xfrm>
          <a:prstGeom prst="rect">
            <a:avLst/>
          </a:prstGeom>
          <a:noFill/>
        </p:spPr>
        <p:txBody>
          <a:bodyPr>
            <a:spAutoFit/>
          </a:bodyPr>
          <a:lstStyle/>
          <a:p>
            <a:pPr fontAlgn="auto">
              <a:spcBef>
                <a:spcPts val="0"/>
              </a:spcBef>
              <a:spcAft>
                <a:spcPts val="0"/>
              </a:spcAft>
              <a:defRPr/>
            </a:pPr>
            <a:r>
              <a:rPr lang="en-US" sz="1000" i="1" dirty="0" smtClean="0">
                <a:solidFill>
                  <a:prstClr val="black"/>
                </a:solidFill>
                <a:latin typeface="Book Antiqua" pitchFamily="18" charset="0"/>
              </a:rPr>
              <a:t>Community College Program Day – International BIO Conference 2011</a:t>
            </a:r>
            <a:endParaRPr lang="en-US" sz="1000" i="1" dirty="0">
              <a:solidFill>
                <a:prstClr val="black"/>
              </a:solidFill>
              <a:latin typeface="Book Antiqua" pitchFamily="18" charset="0"/>
            </a:endParaRPr>
          </a:p>
        </p:txBody>
      </p:sp>
      <p:pic>
        <p:nvPicPr>
          <p:cNvPr id="1034" name="Picture 9" descr="STLCCcolorbar.jpg"/>
          <p:cNvPicPr>
            <a:picLocks noChangeAspect="1"/>
          </p:cNvPicPr>
          <p:nvPr userDrawn="1"/>
        </p:nvPicPr>
        <p:blipFill>
          <a:blip r:embed="rId4" cstate="print"/>
          <a:srcRect b="-3073"/>
          <a:stretch>
            <a:fillRect/>
          </a:stretch>
        </p:blipFill>
        <p:spPr bwMode="auto">
          <a:xfrm>
            <a:off x="533400" y="228600"/>
            <a:ext cx="3017838" cy="76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51"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white.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BAD5848-D906-4C3D-A099-6723C34D505A}"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BD63075-A85D-4EC7-B59E-0A733721A1A7}" type="slidenum">
              <a:rPr lang="en-US">
                <a:solidFill>
                  <a:prstClr val="black">
                    <a:tint val="75000"/>
                  </a:prstClr>
                </a:solidFill>
              </a:rPr>
              <a:pPr>
                <a:defRPr/>
              </a:pPr>
              <a:t>‹#›</a:t>
            </a:fld>
            <a:endParaRPr lang="en-US">
              <a:solidFill>
                <a:prstClr val="black">
                  <a:tint val="75000"/>
                </a:prstClr>
              </a:solidFill>
            </a:endParaRPr>
          </a:p>
        </p:txBody>
      </p:sp>
      <p:sp>
        <p:nvSpPr>
          <p:cNvPr id="8" name="TextBox 7"/>
          <p:cNvSpPr txBox="1"/>
          <p:nvPr userDrawn="1"/>
        </p:nvSpPr>
        <p:spPr>
          <a:xfrm>
            <a:off x="457200" y="0"/>
            <a:ext cx="7772400" cy="254000"/>
          </a:xfrm>
          <a:prstGeom prst="rect">
            <a:avLst/>
          </a:prstGeom>
          <a:noFill/>
        </p:spPr>
        <p:txBody>
          <a:bodyPr>
            <a:spAutoFit/>
          </a:bodyPr>
          <a:lstStyle/>
          <a:p>
            <a:pPr fontAlgn="auto">
              <a:spcBef>
                <a:spcPts val="0"/>
              </a:spcBef>
              <a:spcAft>
                <a:spcPts val="0"/>
              </a:spcAft>
              <a:defRPr/>
            </a:pPr>
            <a:r>
              <a:rPr lang="en-US" sz="1000" i="1" dirty="0" smtClean="0">
                <a:solidFill>
                  <a:prstClr val="black"/>
                </a:solidFill>
                <a:latin typeface="Book Antiqua" pitchFamily="18" charset="0"/>
              </a:rPr>
              <a:t>Community College Program Day – International BIO Conference 2011</a:t>
            </a:r>
            <a:endParaRPr lang="en-US" sz="1000" i="1" dirty="0">
              <a:solidFill>
                <a:prstClr val="black"/>
              </a:solidFill>
              <a:latin typeface="Book Antiqua" pitchFamily="18" charset="0"/>
            </a:endParaRPr>
          </a:p>
        </p:txBody>
      </p:sp>
      <p:pic>
        <p:nvPicPr>
          <p:cNvPr id="1034" name="Picture 9" descr="STLCCcolorbar.jpg"/>
          <p:cNvPicPr>
            <a:picLocks noChangeAspect="1"/>
          </p:cNvPicPr>
          <p:nvPr userDrawn="1"/>
        </p:nvPicPr>
        <p:blipFill>
          <a:blip r:embed="rId4" cstate="print"/>
          <a:srcRect b="-3073"/>
          <a:stretch>
            <a:fillRect/>
          </a:stretch>
        </p:blipFill>
        <p:spPr bwMode="auto">
          <a:xfrm>
            <a:off x="533400" y="228600"/>
            <a:ext cx="3017838" cy="76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53"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white.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BAD5848-D906-4C3D-A099-6723C34D505A}"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BD63075-A85D-4EC7-B59E-0A733721A1A7}" type="slidenum">
              <a:rPr lang="en-US">
                <a:solidFill>
                  <a:prstClr val="black">
                    <a:tint val="75000"/>
                  </a:prstClr>
                </a:solidFill>
              </a:rPr>
              <a:pPr>
                <a:defRPr/>
              </a:pPr>
              <a:t>‹#›</a:t>
            </a:fld>
            <a:endParaRPr lang="en-US">
              <a:solidFill>
                <a:prstClr val="black">
                  <a:tint val="75000"/>
                </a:prstClr>
              </a:solidFill>
            </a:endParaRPr>
          </a:p>
        </p:txBody>
      </p:sp>
      <p:sp>
        <p:nvSpPr>
          <p:cNvPr id="8" name="TextBox 7"/>
          <p:cNvSpPr txBox="1"/>
          <p:nvPr userDrawn="1"/>
        </p:nvSpPr>
        <p:spPr>
          <a:xfrm>
            <a:off x="457200" y="0"/>
            <a:ext cx="7772400" cy="254000"/>
          </a:xfrm>
          <a:prstGeom prst="rect">
            <a:avLst/>
          </a:prstGeom>
          <a:noFill/>
        </p:spPr>
        <p:txBody>
          <a:bodyPr>
            <a:spAutoFit/>
          </a:bodyPr>
          <a:lstStyle/>
          <a:p>
            <a:pPr fontAlgn="auto">
              <a:spcBef>
                <a:spcPts val="0"/>
              </a:spcBef>
              <a:spcAft>
                <a:spcPts val="0"/>
              </a:spcAft>
              <a:defRPr/>
            </a:pPr>
            <a:r>
              <a:rPr lang="en-US" sz="1000" i="1" dirty="0" smtClean="0">
                <a:solidFill>
                  <a:prstClr val="black"/>
                </a:solidFill>
                <a:latin typeface="Book Antiqua" pitchFamily="18" charset="0"/>
              </a:rPr>
              <a:t>Community College Program Day – International BIO Conference 2011</a:t>
            </a:r>
            <a:endParaRPr lang="en-US" sz="1000" i="1" dirty="0">
              <a:solidFill>
                <a:prstClr val="black"/>
              </a:solidFill>
              <a:latin typeface="Book Antiqua" pitchFamily="18" charset="0"/>
            </a:endParaRPr>
          </a:p>
        </p:txBody>
      </p:sp>
      <p:pic>
        <p:nvPicPr>
          <p:cNvPr id="1034" name="Picture 9" descr="STLCCcolorbar.jpg"/>
          <p:cNvPicPr>
            <a:picLocks noChangeAspect="1"/>
          </p:cNvPicPr>
          <p:nvPr userDrawn="1"/>
        </p:nvPicPr>
        <p:blipFill>
          <a:blip r:embed="rId4" cstate="print"/>
          <a:srcRect b="-3073"/>
          <a:stretch>
            <a:fillRect/>
          </a:stretch>
        </p:blipFill>
        <p:spPr bwMode="auto">
          <a:xfrm>
            <a:off x="533400" y="228600"/>
            <a:ext cx="3017838" cy="76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55"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white.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BAD5848-D906-4C3D-A099-6723C34D505A}"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BD63075-A85D-4EC7-B59E-0A733721A1A7}" type="slidenum">
              <a:rPr lang="en-US">
                <a:solidFill>
                  <a:prstClr val="black">
                    <a:tint val="75000"/>
                  </a:prstClr>
                </a:solidFill>
              </a:rPr>
              <a:pPr>
                <a:defRPr/>
              </a:pPr>
              <a:t>‹#›</a:t>
            </a:fld>
            <a:endParaRPr lang="en-US">
              <a:solidFill>
                <a:prstClr val="black">
                  <a:tint val="75000"/>
                </a:prstClr>
              </a:solidFill>
            </a:endParaRPr>
          </a:p>
        </p:txBody>
      </p:sp>
      <p:sp>
        <p:nvSpPr>
          <p:cNvPr id="8" name="TextBox 7"/>
          <p:cNvSpPr txBox="1"/>
          <p:nvPr userDrawn="1"/>
        </p:nvSpPr>
        <p:spPr>
          <a:xfrm>
            <a:off x="457200" y="0"/>
            <a:ext cx="7772400" cy="254000"/>
          </a:xfrm>
          <a:prstGeom prst="rect">
            <a:avLst/>
          </a:prstGeom>
          <a:noFill/>
        </p:spPr>
        <p:txBody>
          <a:bodyPr>
            <a:spAutoFit/>
          </a:bodyPr>
          <a:lstStyle/>
          <a:p>
            <a:pPr fontAlgn="auto">
              <a:spcBef>
                <a:spcPts val="0"/>
              </a:spcBef>
              <a:spcAft>
                <a:spcPts val="0"/>
              </a:spcAft>
              <a:defRPr/>
            </a:pPr>
            <a:r>
              <a:rPr lang="en-US" sz="1000" i="1" dirty="0" smtClean="0">
                <a:solidFill>
                  <a:prstClr val="black"/>
                </a:solidFill>
                <a:latin typeface="Book Antiqua" pitchFamily="18" charset="0"/>
              </a:rPr>
              <a:t>Community College Program Day – International BIO Conference 2011</a:t>
            </a:r>
            <a:endParaRPr lang="en-US" sz="1000" i="1" dirty="0">
              <a:solidFill>
                <a:prstClr val="black"/>
              </a:solidFill>
              <a:latin typeface="Book Antiqua" pitchFamily="18" charset="0"/>
            </a:endParaRPr>
          </a:p>
        </p:txBody>
      </p:sp>
      <p:pic>
        <p:nvPicPr>
          <p:cNvPr id="1034" name="Picture 9" descr="STLCCcolorbar.jpg"/>
          <p:cNvPicPr>
            <a:picLocks noChangeAspect="1"/>
          </p:cNvPicPr>
          <p:nvPr userDrawn="1"/>
        </p:nvPicPr>
        <p:blipFill>
          <a:blip r:embed="rId4" cstate="print"/>
          <a:srcRect b="-3073"/>
          <a:stretch>
            <a:fillRect/>
          </a:stretch>
        </p:blipFill>
        <p:spPr bwMode="auto">
          <a:xfrm>
            <a:off x="533400" y="228600"/>
            <a:ext cx="3017838" cy="76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57"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5458" name="Picture 2" descr="Tengion Presentation Background Normal Slide"/>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75459" name="Rectangle 3"/>
          <p:cNvSpPr>
            <a:spLocks noGrp="1" noChangeArrowheads="1"/>
          </p:cNvSpPr>
          <p:nvPr>
            <p:ph type="title"/>
          </p:nvPr>
        </p:nvSpPr>
        <p:spPr bwMode="auto">
          <a:xfrm>
            <a:off x="457200" y="153988"/>
            <a:ext cx="8229600" cy="944562"/>
          </a:xfrm>
          <a:prstGeom prst="rect">
            <a:avLst/>
          </a:prstGeom>
          <a:noFill/>
          <a:ln w="9525">
            <a:noFill/>
            <a:miter lim="800000"/>
            <a:headEnd/>
            <a:tailEnd/>
          </a:ln>
          <a:effectLst>
            <a:outerShdw dist="28398" dir="1593903" algn="ctr" rotWithShape="0">
              <a:srgbClr val="003D6B"/>
            </a:outerShdw>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75460" name="Rectangle 4"/>
          <p:cNvSpPr>
            <a:spLocks noGrp="1" noChangeArrowheads="1"/>
          </p:cNvSpPr>
          <p:nvPr>
            <p:ph type="body" idx="1"/>
          </p:nvPr>
        </p:nvSpPr>
        <p:spPr bwMode="auto">
          <a:xfrm>
            <a:off x="457200" y="1482725"/>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75461" name="Rectangle 5"/>
          <p:cNvSpPr>
            <a:spLocks noChangeArrowheads="1"/>
          </p:cNvSpPr>
          <p:nvPr/>
        </p:nvSpPr>
        <p:spPr bwMode="auto">
          <a:xfrm>
            <a:off x="3505200" y="6578600"/>
            <a:ext cx="2133600" cy="292100"/>
          </a:xfrm>
          <a:prstGeom prst="rect">
            <a:avLst/>
          </a:prstGeom>
          <a:noFill/>
          <a:ln w="9525">
            <a:noFill/>
            <a:miter lim="800000"/>
            <a:headEnd/>
            <a:tailEnd/>
          </a:ln>
          <a:effectLst/>
        </p:spPr>
        <p:txBody>
          <a:bodyPr/>
          <a:lstStyle/>
          <a:p>
            <a:pPr algn="ctr"/>
            <a:fld id="{712FF480-CFBD-491E-B90E-1DF4A409B757}" type="slidenum">
              <a:rPr lang="en-US" sz="1400" b="1">
                <a:solidFill>
                  <a:srgbClr val="FFFFFF"/>
                </a:solidFill>
                <a:latin typeface="Arial" charset="0"/>
                <a:ea typeface="ＭＳ Ｐゴシック" pitchFamily="34" charset="-128"/>
              </a:rPr>
              <a:pPr algn="ctr"/>
              <a:t>‹#›</a:t>
            </a:fld>
            <a:endParaRPr lang="en-US" sz="1400" b="1">
              <a:solidFill>
                <a:srgbClr val="FFFFFF"/>
              </a:solidFill>
              <a:latin typeface="Arial" charset="0"/>
              <a:ea typeface="ＭＳ Ｐゴシック" pitchFamily="34" charset="-128"/>
            </a:endParaRPr>
          </a:p>
        </p:txBody>
      </p:sp>
    </p:spTree>
  </p:cSld>
  <p:clrMap bg1="lt1" tx1="dk1" bg2="lt2" tx2="dk2" accent1="accent1" accent2="accent2" accent3="accent3" accent4="accent4" accent5="accent5" accent6="accent6" hlink="hlink" folHlink="folHlink"/>
  <p:sldLayoutIdLst>
    <p:sldLayoutId id="2147483669" r:id="rId1"/>
  </p:sldLayoutIdLst>
  <p:timing>
    <p:tnLst>
      <p:par>
        <p:cTn id="1" dur="indefinite" restart="never" nodeType="tmRoot"/>
      </p:par>
    </p:tnLst>
  </p:timing>
  <p:txStyles>
    <p:titleStyle>
      <a:lvl1pPr algn="l" rtl="0" fontAlgn="base">
        <a:spcBef>
          <a:spcPct val="0"/>
        </a:spcBef>
        <a:spcAft>
          <a:spcPct val="0"/>
        </a:spcAft>
        <a:defRPr sz="2800" b="1" i="1">
          <a:solidFill>
            <a:schemeClr val="bg1"/>
          </a:solidFill>
          <a:latin typeface="+mj-lt"/>
          <a:ea typeface="+mj-ea"/>
          <a:cs typeface="+mj-cs"/>
        </a:defRPr>
      </a:lvl1pPr>
      <a:lvl2pPr algn="l" rtl="0" fontAlgn="base">
        <a:spcBef>
          <a:spcPct val="0"/>
        </a:spcBef>
        <a:spcAft>
          <a:spcPct val="0"/>
        </a:spcAft>
        <a:defRPr sz="2800" b="1" i="1">
          <a:solidFill>
            <a:schemeClr val="bg1"/>
          </a:solidFill>
          <a:latin typeface="Arial" charset="0"/>
        </a:defRPr>
      </a:lvl2pPr>
      <a:lvl3pPr algn="l" rtl="0" fontAlgn="base">
        <a:spcBef>
          <a:spcPct val="0"/>
        </a:spcBef>
        <a:spcAft>
          <a:spcPct val="0"/>
        </a:spcAft>
        <a:defRPr sz="2800" b="1" i="1">
          <a:solidFill>
            <a:schemeClr val="bg1"/>
          </a:solidFill>
          <a:latin typeface="Arial" charset="0"/>
        </a:defRPr>
      </a:lvl3pPr>
      <a:lvl4pPr algn="l" rtl="0" fontAlgn="base">
        <a:spcBef>
          <a:spcPct val="0"/>
        </a:spcBef>
        <a:spcAft>
          <a:spcPct val="0"/>
        </a:spcAft>
        <a:defRPr sz="2800" b="1" i="1">
          <a:solidFill>
            <a:schemeClr val="bg1"/>
          </a:solidFill>
          <a:latin typeface="Arial" charset="0"/>
        </a:defRPr>
      </a:lvl4pPr>
      <a:lvl5pPr algn="l" rtl="0" fontAlgn="base">
        <a:spcBef>
          <a:spcPct val="0"/>
        </a:spcBef>
        <a:spcAft>
          <a:spcPct val="0"/>
        </a:spcAft>
        <a:defRPr sz="2800" b="1" i="1">
          <a:solidFill>
            <a:schemeClr val="bg1"/>
          </a:solidFill>
          <a:latin typeface="Arial" charset="0"/>
        </a:defRPr>
      </a:lvl5pPr>
      <a:lvl6pPr marL="457200" algn="l" rtl="0" fontAlgn="base">
        <a:spcBef>
          <a:spcPct val="0"/>
        </a:spcBef>
        <a:spcAft>
          <a:spcPct val="0"/>
        </a:spcAft>
        <a:defRPr sz="2800" b="1" i="1">
          <a:solidFill>
            <a:schemeClr val="bg1"/>
          </a:solidFill>
          <a:latin typeface="Arial" charset="0"/>
        </a:defRPr>
      </a:lvl6pPr>
      <a:lvl7pPr marL="914400" algn="l" rtl="0" fontAlgn="base">
        <a:spcBef>
          <a:spcPct val="0"/>
        </a:spcBef>
        <a:spcAft>
          <a:spcPct val="0"/>
        </a:spcAft>
        <a:defRPr sz="2800" b="1" i="1">
          <a:solidFill>
            <a:schemeClr val="bg1"/>
          </a:solidFill>
          <a:latin typeface="Arial" charset="0"/>
        </a:defRPr>
      </a:lvl7pPr>
      <a:lvl8pPr marL="1371600" algn="l" rtl="0" fontAlgn="base">
        <a:spcBef>
          <a:spcPct val="0"/>
        </a:spcBef>
        <a:spcAft>
          <a:spcPct val="0"/>
        </a:spcAft>
        <a:defRPr sz="2800" b="1" i="1">
          <a:solidFill>
            <a:schemeClr val="bg1"/>
          </a:solidFill>
          <a:latin typeface="Arial" charset="0"/>
        </a:defRPr>
      </a:lvl8pPr>
      <a:lvl9pPr marL="1828800" algn="l" rtl="0" fontAlgn="base">
        <a:spcBef>
          <a:spcPct val="0"/>
        </a:spcBef>
        <a:spcAft>
          <a:spcPct val="0"/>
        </a:spcAft>
        <a:defRPr sz="2800" b="1" i="1">
          <a:solidFill>
            <a:schemeClr val="bg1"/>
          </a:solidFill>
          <a:latin typeface="Arial" charset="0"/>
        </a:defRPr>
      </a:lvl9pPr>
    </p:titleStyle>
    <p:bodyStyle>
      <a:lvl1pPr algn="l" rtl="0" fontAlgn="base">
        <a:spcBef>
          <a:spcPct val="20000"/>
        </a:spcBef>
        <a:spcAft>
          <a:spcPct val="0"/>
        </a:spcAft>
        <a:defRPr sz="2000" b="1" i="1">
          <a:solidFill>
            <a:srgbClr val="003D6B"/>
          </a:solidFill>
          <a:latin typeface="+mn-lt"/>
          <a:ea typeface="+mn-ea"/>
          <a:cs typeface="+mn-cs"/>
        </a:defRPr>
      </a:lvl1pPr>
      <a:lvl2pPr marL="341313" indent="-227013" algn="l" rtl="0" fontAlgn="base">
        <a:spcBef>
          <a:spcPct val="20000"/>
        </a:spcBef>
        <a:spcAft>
          <a:spcPct val="0"/>
        </a:spcAft>
        <a:buClr>
          <a:srgbClr val="003D6B"/>
        </a:buClr>
        <a:buFont typeface="Wingdings" pitchFamily="2" charset="2"/>
        <a:buChar char="§"/>
        <a:defRPr i="1">
          <a:solidFill>
            <a:schemeClr val="tx1"/>
          </a:solidFill>
          <a:latin typeface="+mn-lt"/>
        </a:defRPr>
      </a:lvl2pPr>
      <a:lvl3pPr marL="628650" indent="-173038" algn="l" rtl="0" fontAlgn="base">
        <a:spcBef>
          <a:spcPct val="20000"/>
        </a:spcBef>
        <a:spcAft>
          <a:spcPct val="0"/>
        </a:spcAft>
        <a:buClr>
          <a:srgbClr val="003D6B"/>
        </a:buClr>
        <a:buFont typeface="Arial" charset="0"/>
        <a:buChar char="–"/>
        <a:defRPr sz="1600" i="1">
          <a:solidFill>
            <a:schemeClr val="tx1"/>
          </a:solidFill>
          <a:latin typeface="+mn-lt"/>
        </a:defRPr>
      </a:lvl3pPr>
      <a:lvl4pPr marL="971550" indent="-228600" algn="l" rtl="0" fontAlgn="base">
        <a:spcBef>
          <a:spcPct val="20000"/>
        </a:spcBef>
        <a:spcAft>
          <a:spcPct val="0"/>
        </a:spcAft>
        <a:buChar char="–"/>
        <a:defRPr sz="1600" i="1">
          <a:solidFill>
            <a:schemeClr val="tx1"/>
          </a:solidFill>
          <a:latin typeface="+mn-lt"/>
        </a:defRPr>
      </a:lvl4pPr>
      <a:lvl5pPr marL="2057400" indent="-228600" algn="l" rtl="0" fontAlgn="base">
        <a:spcBef>
          <a:spcPct val="20000"/>
        </a:spcBef>
        <a:spcAft>
          <a:spcPct val="0"/>
        </a:spcAft>
        <a:buChar char="»"/>
        <a:defRPr sz="2000" i="1">
          <a:solidFill>
            <a:schemeClr val="tx1"/>
          </a:solidFill>
          <a:latin typeface="+mn-lt"/>
        </a:defRPr>
      </a:lvl5pPr>
      <a:lvl6pPr marL="2514600" indent="-228600" algn="l" rtl="0" fontAlgn="base">
        <a:spcBef>
          <a:spcPct val="20000"/>
        </a:spcBef>
        <a:spcAft>
          <a:spcPct val="0"/>
        </a:spcAft>
        <a:buChar char="»"/>
        <a:defRPr sz="2000" i="1">
          <a:solidFill>
            <a:schemeClr val="tx1"/>
          </a:solidFill>
          <a:latin typeface="+mn-lt"/>
        </a:defRPr>
      </a:lvl6pPr>
      <a:lvl7pPr marL="2971800" indent="-228600" algn="l" rtl="0" fontAlgn="base">
        <a:spcBef>
          <a:spcPct val="20000"/>
        </a:spcBef>
        <a:spcAft>
          <a:spcPct val="0"/>
        </a:spcAft>
        <a:buChar char="»"/>
        <a:defRPr sz="2000" i="1">
          <a:solidFill>
            <a:schemeClr val="tx1"/>
          </a:solidFill>
          <a:latin typeface="+mn-lt"/>
        </a:defRPr>
      </a:lvl7pPr>
      <a:lvl8pPr marL="3429000" indent="-228600" algn="l" rtl="0" fontAlgn="base">
        <a:spcBef>
          <a:spcPct val="20000"/>
        </a:spcBef>
        <a:spcAft>
          <a:spcPct val="0"/>
        </a:spcAft>
        <a:buChar char="»"/>
        <a:defRPr sz="2000" i="1">
          <a:solidFill>
            <a:schemeClr val="tx1"/>
          </a:solidFill>
          <a:latin typeface="+mn-lt"/>
        </a:defRPr>
      </a:lvl8pPr>
      <a:lvl9pPr marL="3886200" indent="-228600" algn="l" rtl="0" fontAlgn="base">
        <a:spcBef>
          <a:spcPct val="20000"/>
        </a:spcBef>
        <a:spcAft>
          <a:spcPct val="0"/>
        </a:spcAft>
        <a:buChar char="»"/>
        <a:defRPr sz="2000" i="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white.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BAD5848-D906-4C3D-A099-6723C34D505A}"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BD63075-A85D-4EC7-B59E-0A733721A1A7}" type="slidenum">
              <a:rPr lang="en-US">
                <a:solidFill>
                  <a:prstClr val="black">
                    <a:tint val="75000"/>
                  </a:prstClr>
                </a:solidFill>
              </a:rPr>
              <a:pPr>
                <a:defRPr/>
              </a:pPr>
              <a:t>‹#›</a:t>
            </a:fld>
            <a:endParaRPr lang="en-US">
              <a:solidFill>
                <a:prstClr val="black">
                  <a:tint val="75000"/>
                </a:prstClr>
              </a:solidFill>
            </a:endParaRPr>
          </a:p>
        </p:txBody>
      </p:sp>
      <p:sp>
        <p:nvSpPr>
          <p:cNvPr id="8" name="TextBox 7"/>
          <p:cNvSpPr txBox="1"/>
          <p:nvPr userDrawn="1"/>
        </p:nvSpPr>
        <p:spPr>
          <a:xfrm>
            <a:off x="457200" y="0"/>
            <a:ext cx="7772400" cy="254000"/>
          </a:xfrm>
          <a:prstGeom prst="rect">
            <a:avLst/>
          </a:prstGeom>
          <a:noFill/>
        </p:spPr>
        <p:txBody>
          <a:bodyPr>
            <a:spAutoFit/>
          </a:bodyPr>
          <a:lstStyle/>
          <a:p>
            <a:pPr fontAlgn="auto">
              <a:spcBef>
                <a:spcPts val="0"/>
              </a:spcBef>
              <a:spcAft>
                <a:spcPts val="0"/>
              </a:spcAft>
              <a:defRPr/>
            </a:pPr>
            <a:r>
              <a:rPr lang="en-US" sz="1000" i="1" dirty="0" smtClean="0">
                <a:solidFill>
                  <a:prstClr val="black"/>
                </a:solidFill>
                <a:latin typeface="Book Antiqua" pitchFamily="18" charset="0"/>
              </a:rPr>
              <a:t>Community College Program Day – International BIO Conference 2011</a:t>
            </a:r>
            <a:endParaRPr lang="en-US" sz="1000" i="1" dirty="0">
              <a:solidFill>
                <a:prstClr val="black"/>
              </a:solidFill>
              <a:latin typeface="Book Antiqua" pitchFamily="18" charset="0"/>
            </a:endParaRPr>
          </a:p>
        </p:txBody>
      </p:sp>
      <p:pic>
        <p:nvPicPr>
          <p:cNvPr id="1034" name="Picture 9" descr="STLCCcolorbar.jpg"/>
          <p:cNvPicPr>
            <a:picLocks noChangeAspect="1"/>
          </p:cNvPicPr>
          <p:nvPr userDrawn="1"/>
        </p:nvPicPr>
        <p:blipFill>
          <a:blip r:embed="rId4" cstate="print"/>
          <a:srcRect b="-3073"/>
          <a:stretch>
            <a:fillRect/>
          </a:stretch>
        </p:blipFill>
        <p:spPr bwMode="auto">
          <a:xfrm>
            <a:off x="533400" y="228600"/>
            <a:ext cx="3017838" cy="76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59"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white.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BAD5848-D906-4C3D-A099-6723C34D505A}"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BD63075-A85D-4EC7-B59E-0A733721A1A7}" type="slidenum">
              <a:rPr lang="en-US">
                <a:solidFill>
                  <a:prstClr val="black">
                    <a:tint val="75000"/>
                  </a:prstClr>
                </a:solidFill>
              </a:rPr>
              <a:pPr>
                <a:defRPr/>
              </a:pPr>
              <a:t>‹#›</a:t>
            </a:fld>
            <a:endParaRPr lang="en-US">
              <a:solidFill>
                <a:prstClr val="black">
                  <a:tint val="75000"/>
                </a:prstClr>
              </a:solidFill>
            </a:endParaRPr>
          </a:p>
        </p:txBody>
      </p:sp>
      <p:sp>
        <p:nvSpPr>
          <p:cNvPr id="8" name="TextBox 7"/>
          <p:cNvSpPr txBox="1"/>
          <p:nvPr userDrawn="1"/>
        </p:nvSpPr>
        <p:spPr>
          <a:xfrm>
            <a:off x="457200" y="0"/>
            <a:ext cx="7772400" cy="254000"/>
          </a:xfrm>
          <a:prstGeom prst="rect">
            <a:avLst/>
          </a:prstGeom>
          <a:noFill/>
        </p:spPr>
        <p:txBody>
          <a:bodyPr>
            <a:spAutoFit/>
          </a:bodyPr>
          <a:lstStyle/>
          <a:p>
            <a:pPr fontAlgn="auto">
              <a:spcBef>
                <a:spcPts val="0"/>
              </a:spcBef>
              <a:spcAft>
                <a:spcPts val="0"/>
              </a:spcAft>
              <a:defRPr/>
            </a:pPr>
            <a:r>
              <a:rPr lang="en-US" sz="1000" i="1" dirty="0" smtClean="0">
                <a:solidFill>
                  <a:prstClr val="black"/>
                </a:solidFill>
                <a:latin typeface="Book Antiqua" pitchFamily="18" charset="0"/>
              </a:rPr>
              <a:t>Community College Program Day – International BIO Conference 2011</a:t>
            </a:r>
            <a:endParaRPr lang="en-US" sz="1000" i="1" dirty="0">
              <a:solidFill>
                <a:prstClr val="black"/>
              </a:solidFill>
              <a:latin typeface="Book Antiqua" pitchFamily="18" charset="0"/>
            </a:endParaRPr>
          </a:p>
        </p:txBody>
      </p:sp>
      <p:pic>
        <p:nvPicPr>
          <p:cNvPr id="1034" name="Picture 9" descr="STLCCcolorbar.jpg"/>
          <p:cNvPicPr>
            <a:picLocks noChangeAspect="1"/>
          </p:cNvPicPr>
          <p:nvPr userDrawn="1"/>
        </p:nvPicPr>
        <p:blipFill>
          <a:blip r:embed="rId4" cstate="print"/>
          <a:srcRect b="-3073"/>
          <a:stretch>
            <a:fillRect/>
          </a:stretch>
        </p:blipFill>
        <p:spPr bwMode="auto">
          <a:xfrm>
            <a:off x="533400" y="228600"/>
            <a:ext cx="3017838" cy="76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61"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white.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BAD5848-D906-4C3D-A099-6723C34D505A}"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BD63075-A85D-4EC7-B59E-0A733721A1A7}" type="slidenum">
              <a:rPr lang="en-US">
                <a:solidFill>
                  <a:prstClr val="black">
                    <a:tint val="75000"/>
                  </a:prstClr>
                </a:solidFill>
              </a:rPr>
              <a:pPr>
                <a:defRPr/>
              </a:pPr>
              <a:t>‹#›</a:t>
            </a:fld>
            <a:endParaRPr lang="en-US">
              <a:solidFill>
                <a:prstClr val="black">
                  <a:tint val="75000"/>
                </a:prstClr>
              </a:solidFill>
            </a:endParaRPr>
          </a:p>
        </p:txBody>
      </p:sp>
      <p:sp>
        <p:nvSpPr>
          <p:cNvPr id="8" name="TextBox 7"/>
          <p:cNvSpPr txBox="1"/>
          <p:nvPr userDrawn="1"/>
        </p:nvSpPr>
        <p:spPr>
          <a:xfrm>
            <a:off x="457200" y="0"/>
            <a:ext cx="7772400" cy="254000"/>
          </a:xfrm>
          <a:prstGeom prst="rect">
            <a:avLst/>
          </a:prstGeom>
          <a:noFill/>
        </p:spPr>
        <p:txBody>
          <a:bodyPr>
            <a:spAutoFit/>
          </a:bodyPr>
          <a:lstStyle/>
          <a:p>
            <a:pPr fontAlgn="auto">
              <a:spcBef>
                <a:spcPts val="0"/>
              </a:spcBef>
              <a:spcAft>
                <a:spcPts val="0"/>
              </a:spcAft>
              <a:defRPr/>
            </a:pPr>
            <a:r>
              <a:rPr lang="en-US" sz="1000" i="1" dirty="0" smtClean="0">
                <a:solidFill>
                  <a:prstClr val="black"/>
                </a:solidFill>
                <a:latin typeface="Book Antiqua" pitchFamily="18" charset="0"/>
              </a:rPr>
              <a:t>Community College Program Day – International BIO Conference 2011</a:t>
            </a:r>
            <a:endParaRPr lang="en-US" sz="1000" i="1" dirty="0">
              <a:solidFill>
                <a:prstClr val="black"/>
              </a:solidFill>
              <a:latin typeface="Book Antiqua" pitchFamily="18" charset="0"/>
            </a:endParaRPr>
          </a:p>
        </p:txBody>
      </p:sp>
      <p:pic>
        <p:nvPicPr>
          <p:cNvPr id="1034" name="Picture 9" descr="STLCCcolorbar.jpg"/>
          <p:cNvPicPr>
            <a:picLocks noChangeAspect="1"/>
          </p:cNvPicPr>
          <p:nvPr userDrawn="1"/>
        </p:nvPicPr>
        <p:blipFill>
          <a:blip r:embed="rId4" cstate="print"/>
          <a:srcRect b="-3073"/>
          <a:stretch>
            <a:fillRect/>
          </a:stretch>
        </p:blipFill>
        <p:spPr bwMode="auto">
          <a:xfrm>
            <a:off x="533400" y="228600"/>
            <a:ext cx="3017838" cy="76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63"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white.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BAD5848-D906-4C3D-A099-6723C34D505A}"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BD63075-A85D-4EC7-B59E-0A733721A1A7}" type="slidenum">
              <a:rPr lang="en-US">
                <a:solidFill>
                  <a:prstClr val="black">
                    <a:tint val="75000"/>
                  </a:prstClr>
                </a:solidFill>
              </a:rPr>
              <a:pPr>
                <a:defRPr/>
              </a:pPr>
              <a:t>‹#›</a:t>
            </a:fld>
            <a:endParaRPr lang="en-US">
              <a:solidFill>
                <a:prstClr val="black">
                  <a:tint val="75000"/>
                </a:prstClr>
              </a:solidFill>
            </a:endParaRPr>
          </a:p>
        </p:txBody>
      </p:sp>
      <p:sp>
        <p:nvSpPr>
          <p:cNvPr id="8" name="TextBox 7"/>
          <p:cNvSpPr txBox="1"/>
          <p:nvPr userDrawn="1"/>
        </p:nvSpPr>
        <p:spPr>
          <a:xfrm>
            <a:off x="457200" y="0"/>
            <a:ext cx="7772400" cy="254000"/>
          </a:xfrm>
          <a:prstGeom prst="rect">
            <a:avLst/>
          </a:prstGeom>
          <a:noFill/>
        </p:spPr>
        <p:txBody>
          <a:bodyPr>
            <a:spAutoFit/>
          </a:bodyPr>
          <a:lstStyle/>
          <a:p>
            <a:pPr fontAlgn="auto">
              <a:spcBef>
                <a:spcPts val="0"/>
              </a:spcBef>
              <a:spcAft>
                <a:spcPts val="0"/>
              </a:spcAft>
              <a:defRPr/>
            </a:pPr>
            <a:r>
              <a:rPr lang="en-US" sz="1000" i="1" dirty="0" smtClean="0">
                <a:solidFill>
                  <a:prstClr val="black"/>
                </a:solidFill>
                <a:latin typeface="Book Antiqua" pitchFamily="18" charset="0"/>
              </a:rPr>
              <a:t>Community College Program Day – International BIO Conference 2011</a:t>
            </a:r>
            <a:endParaRPr lang="en-US" sz="1000" i="1" dirty="0">
              <a:solidFill>
                <a:prstClr val="black"/>
              </a:solidFill>
              <a:latin typeface="Book Antiqua" pitchFamily="18" charset="0"/>
            </a:endParaRPr>
          </a:p>
        </p:txBody>
      </p:sp>
      <p:pic>
        <p:nvPicPr>
          <p:cNvPr id="1034" name="Picture 9" descr="STLCCcolorbar.jpg"/>
          <p:cNvPicPr>
            <a:picLocks noChangeAspect="1"/>
          </p:cNvPicPr>
          <p:nvPr userDrawn="1"/>
        </p:nvPicPr>
        <p:blipFill>
          <a:blip r:embed="rId4" cstate="print"/>
          <a:srcRect b="-3073"/>
          <a:stretch>
            <a:fillRect/>
          </a:stretch>
        </p:blipFill>
        <p:spPr bwMode="auto">
          <a:xfrm>
            <a:off x="533400" y="228600"/>
            <a:ext cx="3017838" cy="76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65"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white.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BAD5848-D906-4C3D-A099-6723C34D505A}"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BD63075-A85D-4EC7-B59E-0A733721A1A7}" type="slidenum">
              <a:rPr lang="en-US">
                <a:solidFill>
                  <a:prstClr val="black">
                    <a:tint val="75000"/>
                  </a:prstClr>
                </a:solidFill>
              </a:rPr>
              <a:pPr>
                <a:defRPr/>
              </a:pPr>
              <a:t>‹#›</a:t>
            </a:fld>
            <a:endParaRPr lang="en-US">
              <a:solidFill>
                <a:prstClr val="black">
                  <a:tint val="75000"/>
                </a:prstClr>
              </a:solidFill>
            </a:endParaRPr>
          </a:p>
        </p:txBody>
      </p:sp>
      <p:sp>
        <p:nvSpPr>
          <p:cNvPr id="8" name="TextBox 7"/>
          <p:cNvSpPr txBox="1"/>
          <p:nvPr userDrawn="1"/>
        </p:nvSpPr>
        <p:spPr>
          <a:xfrm>
            <a:off x="457200" y="0"/>
            <a:ext cx="7772400" cy="254000"/>
          </a:xfrm>
          <a:prstGeom prst="rect">
            <a:avLst/>
          </a:prstGeom>
          <a:noFill/>
        </p:spPr>
        <p:txBody>
          <a:bodyPr>
            <a:spAutoFit/>
          </a:bodyPr>
          <a:lstStyle/>
          <a:p>
            <a:pPr fontAlgn="auto">
              <a:spcBef>
                <a:spcPts val="0"/>
              </a:spcBef>
              <a:spcAft>
                <a:spcPts val="0"/>
              </a:spcAft>
              <a:defRPr/>
            </a:pPr>
            <a:r>
              <a:rPr lang="en-US" sz="1000" i="1" dirty="0" smtClean="0">
                <a:solidFill>
                  <a:prstClr val="black"/>
                </a:solidFill>
                <a:latin typeface="Book Antiqua" pitchFamily="18" charset="0"/>
              </a:rPr>
              <a:t>Community College Program Day – International BIO Conference 2011</a:t>
            </a:r>
            <a:endParaRPr lang="en-US" sz="1000" i="1" dirty="0">
              <a:solidFill>
                <a:prstClr val="black"/>
              </a:solidFill>
              <a:latin typeface="Book Antiqua" pitchFamily="18" charset="0"/>
            </a:endParaRPr>
          </a:p>
        </p:txBody>
      </p:sp>
      <p:pic>
        <p:nvPicPr>
          <p:cNvPr id="1034" name="Picture 9" descr="STLCCcolorbar.jpg"/>
          <p:cNvPicPr>
            <a:picLocks noChangeAspect="1"/>
          </p:cNvPicPr>
          <p:nvPr userDrawn="1"/>
        </p:nvPicPr>
        <p:blipFill>
          <a:blip r:embed="rId4" cstate="print"/>
          <a:srcRect b="-3073"/>
          <a:stretch>
            <a:fillRect/>
          </a:stretch>
        </p:blipFill>
        <p:spPr bwMode="auto">
          <a:xfrm>
            <a:off x="533400" y="228600"/>
            <a:ext cx="3017838" cy="76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67"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0" descr="white.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BAD5848-D906-4C3D-A099-6723C34D505A}"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BD63075-A85D-4EC7-B59E-0A733721A1A7}" type="slidenum">
              <a:rPr lang="en-US">
                <a:solidFill>
                  <a:prstClr val="black">
                    <a:tint val="75000"/>
                  </a:prstClr>
                </a:solidFill>
              </a:rPr>
              <a:pPr>
                <a:defRPr/>
              </a:pPr>
              <a:t>‹#›</a:t>
            </a:fld>
            <a:endParaRPr lang="en-US">
              <a:solidFill>
                <a:prstClr val="black">
                  <a:tint val="75000"/>
                </a:prstClr>
              </a:solidFill>
            </a:endParaRPr>
          </a:p>
        </p:txBody>
      </p:sp>
      <p:sp>
        <p:nvSpPr>
          <p:cNvPr id="8" name="TextBox 7"/>
          <p:cNvSpPr txBox="1"/>
          <p:nvPr userDrawn="1"/>
        </p:nvSpPr>
        <p:spPr>
          <a:xfrm>
            <a:off x="457200" y="0"/>
            <a:ext cx="7772400" cy="254000"/>
          </a:xfrm>
          <a:prstGeom prst="rect">
            <a:avLst/>
          </a:prstGeom>
          <a:noFill/>
        </p:spPr>
        <p:txBody>
          <a:bodyPr>
            <a:spAutoFit/>
          </a:bodyPr>
          <a:lstStyle/>
          <a:p>
            <a:pPr fontAlgn="auto">
              <a:spcBef>
                <a:spcPts val="0"/>
              </a:spcBef>
              <a:spcAft>
                <a:spcPts val="0"/>
              </a:spcAft>
              <a:defRPr/>
            </a:pPr>
            <a:r>
              <a:rPr lang="en-US" sz="1000" i="1" dirty="0" smtClean="0">
                <a:solidFill>
                  <a:prstClr val="black"/>
                </a:solidFill>
                <a:latin typeface="Book Antiqua" pitchFamily="18" charset="0"/>
              </a:rPr>
              <a:t>Community College Program Day – International BIO Conference 2011</a:t>
            </a:r>
            <a:endParaRPr lang="en-US" sz="1000" i="1" dirty="0">
              <a:solidFill>
                <a:prstClr val="black"/>
              </a:solidFill>
              <a:latin typeface="Book Antiqua" pitchFamily="18" charset="0"/>
            </a:endParaRPr>
          </a:p>
        </p:txBody>
      </p:sp>
      <p:pic>
        <p:nvPicPr>
          <p:cNvPr id="1034" name="Picture 9" descr="STLCCcolorbar.jpg"/>
          <p:cNvPicPr>
            <a:picLocks noChangeAspect="1"/>
          </p:cNvPicPr>
          <p:nvPr userDrawn="1"/>
        </p:nvPicPr>
        <p:blipFill>
          <a:blip r:embed="rId4" cstate="print"/>
          <a:srcRect b="-3073"/>
          <a:stretch>
            <a:fillRect/>
          </a:stretch>
        </p:blipFill>
        <p:spPr bwMode="auto">
          <a:xfrm>
            <a:off x="533400" y="228600"/>
            <a:ext cx="3017838" cy="76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69"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a:fld id="{7C920C5E-1F66-4973-BF9B-F9CC3B17E2D2}" type="datetime1">
              <a:rPr lang="en-US" smtClean="0">
                <a:ea typeface="ＭＳ Ｐゴシック" charset="-128"/>
              </a:rPr>
              <a:pPr defTabSz="457200"/>
              <a:t>6/30/2011</a:t>
            </a:fld>
            <a:endParaRPr lang="en-US" smtClean="0">
              <a:ea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a:fld id="{8460C135-A718-4622-B105-16FD74013205}" type="slidenum">
              <a:rPr lang="en-US" smtClean="0">
                <a:ea typeface="ＭＳ Ｐゴシック" charset="-128"/>
              </a:rPr>
              <a:pPr defTabSz="457200"/>
              <a:t>‹#›</a:t>
            </a:fld>
            <a:endParaRPr lang="en-US" smtClean="0">
              <a:ea typeface="ＭＳ Ｐゴシック" charset="-128"/>
            </a:endParaRPr>
          </a:p>
        </p:txBody>
      </p:sp>
    </p:spTree>
  </p:cSld>
  <p:clrMap bg1="lt1" tx1="dk1" bg2="lt2" tx2="dk2" accent1="accent1" accent2="accent2" accent3="accent3" accent4="accent4" accent5="accent5" accent6="accent6" hlink="hlink" folHlink="folHlink"/>
  <p:sldLayoutIdLst>
    <p:sldLayoutId id="2147483771"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a:fld id="{7C920C5E-1F66-4973-BF9B-F9CC3B17E2D2}" type="datetime1">
              <a:rPr lang="en-US" smtClean="0">
                <a:ea typeface="ＭＳ Ｐゴシック" charset="-128"/>
              </a:rPr>
              <a:pPr defTabSz="457200"/>
              <a:t>6/30/2011</a:t>
            </a:fld>
            <a:endParaRPr lang="en-US" smtClean="0">
              <a:ea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a:fld id="{8460C135-A718-4622-B105-16FD74013205}" type="slidenum">
              <a:rPr lang="en-US" smtClean="0">
                <a:ea typeface="ＭＳ Ｐゴシック" charset="-128"/>
              </a:rPr>
              <a:pPr defTabSz="457200"/>
              <a:t>‹#›</a:t>
            </a:fld>
            <a:endParaRPr lang="en-US" smtClean="0">
              <a:ea typeface="ＭＳ Ｐゴシック" charset="-128"/>
            </a:endParaRPr>
          </a:p>
        </p:txBody>
      </p:sp>
    </p:spTree>
  </p:cSld>
  <p:clrMap bg1="lt1" tx1="dk1" bg2="lt2" tx2="dk2" accent1="accent1" accent2="accent2" accent3="accent3" accent4="accent4" accent5="accent5" accent6="accent6" hlink="hlink" folHlink="folHlink"/>
  <p:sldLayoutIdLst>
    <p:sldLayoutId id="2147483773"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a:fld id="{7C920C5E-1F66-4973-BF9B-F9CC3B17E2D2}" type="datetime1">
              <a:rPr lang="en-US" smtClean="0">
                <a:ea typeface="ＭＳ Ｐゴシック" charset="-128"/>
              </a:rPr>
              <a:pPr defTabSz="457200"/>
              <a:t>6/30/2011</a:t>
            </a:fld>
            <a:endParaRPr lang="en-US" smtClean="0">
              <a:ea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a:fld id="{8460C135-A718-4622-B105-16FD74013205}" type="slidenum">
              <a:rPr lang="en-US" smtClean="0">
                <a:ea typeface="ＭＳ Ｐゴシック" charset="-128"/>
              </a:rPr>
              <a:pPr defTabSz="457200"/>
              <a:t>‹#›</a:t>
            </a:fld>
            <a:endParaRPr lang="en-US" smtClean="0">
              <a:ea typeface="ＭＳ Ｐゴシック" charset="-128"/>
            </a:endParaRPr>
          </a:p>
        </p:txBody>
      </p:sp>
    </p:spTree>
  </p:cSld>
  <p:clrMap bg1="lt1" tx1="dk1" bg2="lt2" tx2="dk2" accent1="accent1" accent2="accent2" accent3="accent3" accent4="accent4" accent5="accent5" accent6="accent6" hlink="hlink" folHlink="folHlink"/>
  <p:sldLayoutIdLst>
    <p:sldLayoutId id="2147483775"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a:fld id="{7C920C5E-1F66-4973-BF9B-F9CC3B17E2D2}" type="datetime1">
              <a:rPr lang="en-US" smtClean="0">
                <a:ea typeface="ＭＳ Ｐゴシック" charset="-128"/>
              </a:rPr>
              <a:pPr defTabSz="457200"/>
              <a:t>6/30/2011</a:t>
            </a:fld>
            <a:endParaRPr lang="en-US" smtClean="0">
              <a:ea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a:fld id="{8460C135-A718-4622-B105-16FD74013205}" type="slidenum">
              <a:rPr lang="en-US" smtClean="0">
                <a:ea typeface="ＭＳ Ｐゴシック" charset="-128"/>
              </a:rPr>
              <a:pPr defTabSz="457200"/>
              <a:t>‹#›</a:t>
            </a:fld>
            <a:endParaRPr lang="en-US" smtClean="0">
              <a:ea typeface="ＭＳ Ｐゴシック" charset="-128"/>
            </a:endParaRPr>
          </a:p>
        </p:txBody>
      </p:sp>
    </p:spTree>
  </p:cSld>
  <p:clrMap bg1="lt1" tx1="dk1" bg2="lt2" tx2="dk2" accent1="accent1" accent2="accent2" accent3="accent3" accent4="accent4" accent5="accent5" accent6="accent6" hlink="hlink" folHlink="folHlink"/>
  <p:sldLayoutIdLst>
    <p:sldLayoutId id="2147483777"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5458" name="Picture 2" descr="Tengion Presentation Background Normal Slide"/>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75459" name="Rectangle 3"/>
          <p:cNvSpPr>
            <a:spLocks noGrp="1" noChangeArrowheads="1"/>
          </p:cNvSpPr>
          <p:nvPr>
            <p:ph type="title"/>
          </p:nvPr>
        </p:nvSpPr>
        <p:spPr bwMode="auto">
          <a:xfrm>
            <a:off x="457200" y="153988"/>
            <a:ext cx="8229600" cy="944562"/>
          </a:xfrm>
          <a:prstGeom prst="rect">
            <a:avLst/>
          </a:prstGeom>
          <a:noFill/>
          <a:ln w="9525">
            <a:noFill/>
            <a:miter lim="800000"/>
            <a:headEnd/>
            <a:tailEnd/>
          </a:ln>
          <a:effectLst>
            <a:outerShdw dist="28398" dir="1593903" algn="ctr" rotWithShape="0">
              <a:srgbClr val="003D6B"/>
            </a:outerShdw>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75460" name="Rectangle 4"/>
          <p:cNvSpPr>
            <a:spLocks noGrp="1" noChangeArrowheads="1"/>
          </p:cNvSpPr>
          <p:nvPr>
            <p:ph type="body" idx="1"/>
          </p:nvPr>
        </p:nvSpPr>
        <p:spPr bwMode="auto">
          <a:xfrm>
            <a:off x="457200" y="1482725"/>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75461" name="Rectangle 5"/>
          <p:cNvSpPr>
            <a:spLocks noChangeArrowheads="1"/>
          </p:cNvSpPr>
          <p:nvPr/>
        </p:nvSpPr>
        <p:spPr bwMode="auto">
          <a:xfrm>
            <a:off x="3505200" y="6578600"/>
            <a:ext cx="2133600" cy="292100"/>
          </a:xfrm>
          <a:prstGeom prst="rect">
            <a:avLst/>
          </a:prstGeom>
          <a:noFill/>
          <a:ln w="9525">
            <a:noFill/>
            <a:miter lim="800000"/>
            <a:headEnd/>
            <a:tailEnd/>
          </a:ln>
          <a:effectLst/>
        </p:spPr>
        <p:txBody>
          <a:bodyPr/>
          <a:lstStyle/>
          <a:p>
            <a:pPr algn="ctr"/>
            <a:fld id="{712FF480-CFBD-491E-B90E-1DF4A409B757}" type="slidenum">
              <a:rPr lang="en-US" sz="1400" b="1">
                <a:solidFill>
                  <a:srgbClr val="FFFFFF"/>
                </a:solidFill>
                <a:latin typeface="Arial" charset="0"/>
                <a:ea typeface="ＭＳ Ｐゴシック" pitchFamily="34" charset="-128"/>
              </a:rPr>
              <a:pPr algn="ctr"/>
              <a:t>‹#›</a:t>
            </a:fld>
            <a:endParaRPr lang="en-US" sz="1400" b="1">
              <a:solidFill>
                <a:srgbClr val="FFFFFF"/>
              </a:solidFill>
              <a:latin typeface="Arial" charset="0"/>
              <a:ea typeface="ＭＳ Ｐゴシック" pitchFamily="34" charset="-128"/>
            </a:endParaRPr>
          </a:p>
        </p:txBody>
      </p:sp>
    </p:spTree>
  </p:cSld>
  <p:clrMap bg1="lt1" tx1="dk1" bg2="lt2" tx2="dk2" accent1="accent1" accent2="accent2" accent3="accent3" accent4="accent4" accent5="accent5" accent6="accent6" hlink="hlink" folHlink="folHlink"/>
  <p:sldLayoutIdLst>
    <p:sldLayoutId id="2147483671" r:id="rId1"/>
  </p:sldLayoutIdLst>
  <p:timing>
    <p:tnLst>
      <p:par>
        <p:cTn id="1" dur="indefinite" restart="never" nodeType="tmRoot"/>
      </p:par>
    </p:tnLst>
  </p:timing>
  <p:txStyles>
    <p:titleStyle>
      <a:lvl1pPr algn="l" rtl="0" fontAlgn="base">
        <a:spcBef>
          <a:spcPct val="0"/>
        </a:spcBef>
        <a:spcAft>
          <a:spcPct val="0"/>
        </a:spcAft>
        <a:defRPr sz="2800" b="1" i="1">
          <a:solidFill>
            <a:schemeClr val="bg1"/>
          </a:solidFill>
          <a:latin typeface="+mj-lt"/>
          <a:ea typeface="+mj-ea"/>
          <a:cs typeface="+mj-cs"/>
        </a:defRPr>
      </a:lvl1pPr>
      <a:lvl2pPr algn="l" rtl="0" fontAlgn="base">
        <a:spcBef>
          <a:spcPct val="0"/>
        </a:spcBef>
        <a:spcAft>
          <a:spcPct val="0"/>
        </a:spcAft>
        <a:defRPr sz="2800" b="1" i="1">
          <a:solidFill>
            <a:schemeClr val="bg1"/>
          </a:solidFill>
          <a:latin typeface="Arial" charset="0"/>
        </a:defRPr>
      </a:lvl2pPr>
      <a:lvl3pPr algn="l" rtl="0" fontAlgn="base">
        <a:spcBef>
          <a:spcPct val="0"/>
        </a:spcBef>
        <a:spcAft>
          <a:spcPct val="0"/>
        </a:spcAft>
        <a:defRPr sz="2800" b="1" i="1">
          <a:solidFill>
            <a:schemeClr val="bg1"/>
          </a:solidFill>
          <a:latin typeface="Arial" charset="0"/>
        </a:defRPr>
      </a:lvl3pPr>
      <a:lvl4pPr algn="l" rtl="0" fontAlgn="base">
        <a:spcBef>
          <a:spcPct val="0"/>
        </a:spcBef>
        <a:spcAft>
          <a:spcPct val="0"/>
        </a:spcAft>
        <a:defRPr sz="2800" b="1" i="1">
          <a:solidFill>
            <a:schemeClr val="bg1"/>
          </a:solidFill>
          <a:latin typeface="Arial" charset="0"/>
        </a:defRPr>
      </a:lvl4pPr>
      <a:lvl5pPr algn="l" rtl="0" fontAlgn="base">
        <a:spcBef>
          <a:spcPct val="0"/>
        </a:spcBef>
        <a:spcAft>
          <a:spcPct val="0"/>
        </a:spcAft>
        <a:defRPr sz="2800" b="1" i="1">
          <a:solidFill>
            <a:schemeClr val="bg1"/>
          </a:solidFill>
          <a:latin typeface="Arial" charset="0"/>
        </a:defRPr>
      </a:lvl5pPr>
      <a:lvl6pPr marL="457200" algn="l" rtl="0" fontAlgn="base">
        <a:spcBef>
          <a:spcPct val="0"/>
        </a:spcBef>
        <a:spcAft>
          <a:spcPct val="0"/>
        </a:spcAft>
        <a:defRPr sz="2800" b="1" i="1">
          <a:solidFill>
            <a:schemeClr val="bg1"/>
          </a:solidFill>
          <a:latin typeface="Arial" charset="0"/>
        </a:defRPr>
      </a:lvl6pPr>
      <a:lvl7pPr marL="914400" algn="l" rtl="0" fontAlgn="base">
        <a:spcBef>
          <a:spcPct val="0"/>
        </a:spcBef>
        <a:spcAft>
          <a:spcPct val="0"/>
        </a:spcAft>
        <a:defRPr sz="2800" b="1" i="1">
          <a:solidFill>
            <a:schemeClr val="bg1"/>
          </a:solidFill>
          <a:latin typeface="Arial" charset="0"/>
        </a:defRPr>
      </a:lvl7pPr>
      <a:lvl8pPr marL="1371600" algn="l" rtl="0" fontAlgn="base">
        <a:spcBef>
          <a:spcPct val="0"/>
        </a:spcBef>
        <a:spcAft>
          <a:spcPct val="0"/>
        </a:spcAft>
        <a:defRPr sz="2800" b="1" i="1">
          <a:solidFill>
            <a:schemeClr val="bg1"/>
          </a:solidFill>
          <a:latin typeface="Arial" charset="0"/>
        </a:defRPr>
      </a:lvl8pPr>
      <a:lvl9pPr marL="1828800" algn="l" rtl="0" fontAlgn="base">
        <a:spcBef>
          <a:spcPct val="0"/>
        </a:spcBef>
        <a:spcAft>
          <a:spcPct val="0"/>
        </a:spcAft>
        <a:defRPr sz="2800" b="1" i="1">
          <a:solidFill>
            <a:schemeClr val="bg1"/>
          </a:solidFill>
          <a:latin typeface="Arial" charset="0"/>
        </a:defRPr>
      </a:lvl9pPr>
    </p:titleStyle>
    <p:bodyStyle>
      <a:lvl1pPr algn="l" rtl="0" fontAlgn="base">
        <a:spcBef>
          <a:spcPct val="20000"/>
        </a:spcBef>
        <a:spcAft>
          <a:spcPct val="0"/>
        </a:spcAft>
        <a:defRPr sz="2000" b="1" i="1">
          <a:solidFill>
            <a:srgbClr val="003D6B"/>
          </a:solidFill>
          <a:latin typeface="+mn-lt"/>
          <a:ea typeface="+mn-ea"/>
          <a:cs typeface="+mn-cs"/>
        </a:defRPr>
      </a:lvl1pPr>
      <a:lvl2pPr marL="341313" indent="-227013" algn="l" rtl="0" fontAlgn="base">
        <a:spcBef>
          <a:spcPct val="20000"/>
        </a:spcBef>
        <a:spcAft>
          <a:spcPct val="0"/>
        </a:spcAft>
        <a:buClr>
          <a:srgbClr val="003D6B"/>
        </a:buClr>
        <a:buFont typeface="Wingdings" pitchFamily="2" charset="2"/>
        <a:buChar char="§"/>
        <a:defRPr i="1">
          <a:solidFill>
            <a:schemeClr val="tx1"/>
          </a:solidFill>
          <a:latin typeface="+mn-lt"/>
        </a:defRPr>
      </a:lvl2pPr>
      <a:lvl3pPr marL="628650" indent="-173038" algn="l" rtl="0" fontAlgn="base">
        <a:spcBef>
          <a:spcPct val="20000"/>
        </a:spcBef>
        <a:spcAft>
          <a:spcPct val="0"/>
        </a:spcAft>
        <a:buClr>
          <a:srgbClr val="003D6B"/>
        </a:buClr>
        <a:buFont typeface="Arial" charset="0"/>
        <a:buChar char="–"/>
        <a:defRPr sz="1600" i="1">
          <a:solidFill>
            <a:schemeClr val="tx1"/>
          </a:solidFill>
          <a:latin typeface="+mn-lt"/>
        </a:defRPr>
      </a:lvl3pPr>
      <a:lvl4pPr marL="971550" indent="-228600" algn="l" rtl="0" fontAlgn="base">
        <a:spcBef>
          <a:spcPct val="20000"/>
        </a:spcBef>
        <a:spcAft>
          <a:spcPct val="0"/>
        </a:spcAft>
        <a:buChar char="–"/>
        <a:defRPr sz="1600" i="1">
          <a:solidFill>
            <a:schemeClr val="tx1"/>
          </a:solidFill>
          <a:latin typeface="+mn-lt"/>
        </a:defRPr>
      </a:lvl4pPr>
      <a:lvl5pPr marL="2057400" indent="-228600" algn="l" rtl="0" fontAlgn="base">
        <a:spcBef>
          <a:spcPct val="20000"/>
        </a:spcBef>
        <a:spcAft>
          <a:spcPct val="0"/>
        </a:spcAft>
        <a:buChar char="»"/>
        <a:defRPr sz="2000" i="1">
          <a:solidFill>
            <a:schemeClr val="tx1"/>
          </a:solidFill>
          <a:latin typeface="+mn-lt"/>
        </a:defRPr>
      </a:lvl5pPr>
      <a:lvl6pPr marL="2514600" indent="-228600" algn="l" rtl="0" fontAlgn="base">
        <a:spcBef>
          <a:spcPct val="20000"/>
        </a:spcBef>
        <a:spcAft>
          <a:spcPct val="0"/>
        </a:spcAft>
        <a:buChar char="»"/>
        <a:defRPr sz="2000" i="1">
          <a:solidFill>
            <a:schemeClr val="tx1"/>
          </a:solidFill>
          <a:latin typeface="+mn-lt"/>
        </a:defRPr>
      </a:lvl6pPr>
      <a:lvl7pPr marL="2971800" indent="-228600" algn="l" rtl="0" fontAlgn="base">
        <a:spcBef>
          <a:spcPct val="20000"/>
        </a:spcBef>
        <a:spcAft>
          <a:spcPct val="0"/>
        </a:spcAft>
        <a:buChar char="»"/>
        <a:defRPr sz="2000" i="1">
          <a:solidFill>
            <a:schemeClr val="tx1"/>
          </a:solidFill>
          <a:latin typeface="+mn-lt"/>
        </a:defRPr>
      </a:lvl7pPr>
      <a:lvl8pPr marL="3429000" indent="-228600" algn="l" rtl="0" fontAlgn="base">
        <a:spcBef>
          <a:spcPct val="20000"/>
        </a:spcBef>
        <a:spcAft>
          <a:spcPct val="0"/>
        </a:spcAft>
        <a:buChar char="»"/>
        <a:defRPr sz="2000" i="1">
          <a:solidFill>
            <a:schemeClr val="tx1"/>
          </a:solidFill>
          <a:latin typeface="+mn-lt"/>
        </a:defRPr>
      </a:lvl8pPr>
      <a:lvl9pPr marL="3886200" indent="-228600" algn="l" rtl="0" fontAlgn="base">
        <a:spcBef>
          <a:spcPct val="20000"/>
        </a:spcBef>
        <a:spcAft>
          <a:spcPct val="0"/>
        </a:spcAft>
        <a:buChar char="»"/>
        <a:defRPr sz="2000" i="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a:fld id="{7C920C5E-1F66-4973-BF9B-F9CC3B17E2D2}" type="datetime1">
              <a:rPr lang="en-US" smtClean="0">
                <a:ea typeface="ＭＳ Ｐゴシック" charset="-128"/>
              </a:rPr>
              <a:pPr defTabSz="457200"/>
              <a:t>6/30/2011</a:t>
            </a:fld>
            <a:endParaRPr lang="en-US" smtClean="0">
              <a:ea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a:fld id="{8460C135-A718-4622-B105-16FD74013205}" type="slidenum">
              <a:rPr lang="en-US" smtClean="0">
                <a:ea typeface="ＭＳ Ｐゴシック" charset="-128"/>
              </a:rPr>
              <a:pPr defTabSz="457200"/>
              <a:t>‹#›</a:t>
            </a:fld>
            <a:endParaRPr lang="en-US" smtClean="0">
              <a:ea typeface="ＭＳ Ｐゴシック" charset="-128"/>
            </a:endParaRPr>
          </a:p>
        </p:txBody>
      </p:sp>
    </p:spTree>
  </p:cSld>
  <p:clrMap bg1="lt1" tx1="dk1" bg2="lt2" tx2="dk2" accent1="accent1" accent2="accent2" accent3="accent3" accent4="accent4" accent5="accent5" accent6="accent6" hlink="hlink" folHlink="folHlink"/>
  <p:sldLayoutIdLst>
    <p:sldLayoutId id="2147483779"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a:fld id="{7C920C5E-1F66-4973-BF9B-F9CC3B17E2D2}" type="datetime1">
              <a:rPr lang="en-US" smtClean="0"/>
              <a:pPr defTabSz="457200"/>
              <a:t>6/30/2011</a:t>
            </a:fld>
            <a:endParaRPr lang="en-US" smtClean="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a:fld id="{8460C135-A718-4622-B105-16FD74013205}" type="slidenum">
              <a:rPr lang="en-US" smtClean="0"/>
              <a:pPr defTabSz="457200"/>
              <a:t>‹#›</a:t>
            </a:fld>
            <a:endParaRPr lang="en-US" smtClean="0"/>
          </a:p>
        </p:txBody>
      </p:sp>
    </p:spTree>
  </p:cSld>
  <p:clrMap bg1="lt1" tx1="dk1" bg2="lt2" tx2="dk2" accent1="accent1" accent2="accent2" accent3="accent3" accent4="accent4" accent5="accent5" accent6="accent6" hlink="hlink" folHlink="folHlink"/>
  <p:sldLayoutIdLst>
    <p:sldLayoutId id="2147483781"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a:fld id="{7C920C5E-1F66-4973-BF9B-F9CC3B17E2D2}" type="datetime1">
              <a:rPr lang="en-US" smtClean="0">
                <a:ea typeface="ＭＳ Ｐゴシック" charset="-128"/>
              </a:rPr>
              <a:pPr defTabSz="457200"/>
              <a:t>6/30/2011</a:t>
            </a:fld>
            <a:endParaRPr lang="en-US" smtClean="0">
              <a:ea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a:fld id="{8460C135-A718-4622-B105-16FD74013205}" type="slidenum">
              <a:rPr lang="en-US" smtClean="0">
                <a:ea typeface="ＭＳ Ｐゴシック" charset="-128"/>
              </a:rPr>
              <a:pPr defTabSz="457200"/>
              <a:t>‹#›</a:t>
            </a:fld>
            <a:endParaRPr lang="en-US" smtClean="0">
              <a:ea typeface="ＭＳ Ｐゴシック" charset="-128"/>
            </a:endParaRPr>
          </a:p>
        </p:txBody>
      </p:sp>
    </p:spTree>
  </p:cSld>
  <p:clrMap bg1="lt1" tx1="dk1" bg2="lt2" tx2="dk2" accent1="accent1" accent2="accent2" accent3="accent3" accent4="accent4" accent5="accent5" accent6="accent6" hlink="hlink" folHlink="folHlink"/>
  <p:sldLayoutIdLst>
    <p:sldLayoutId id="2147483783"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a:fld id="{7C920C5E-1F66-4973-BF9B-F9CC3B17E2D2}" type="datetime1">
              <a:rPr lang="en-US" smtClean="0">
                <a:ea typeface="ＭＳ Ｐゴシック" charset="-128"/>
              </a:rPr>
              <a:pPr defTabSz="457200"/>
              <a:t>6/30/2011</a:t>
            </a:fld>
            <a:endParaRPr lang="en-US" smtClean="0">
              <a:ea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a:fld id="{8460C135-A718-4622-B105-16FD74013205}" type="slidenum">
              <a:rPr lang="en-US" smtClean="0">
                <a:ea typeface="ＭＳ Ｐゴシック" charset="-128"/>
              </a:rPr>
              <a:pPr defTabSz="457200"/>
              <a:t>‹#›</a:t>
            </a:fld>
            <a:endParaRPr lang="en-US" smtClean="0">
              <a:ea typeface="ＭＳ Ｐゴシック" charset="-128"/>
            </a:endParaRPr>
          </a:p>
        </p:txBody>
      </p:sp>
    </p:spTree>
  </p:cSld>
  <p:clrMap bg1="lt1" tx1="dk1" bg2="lt2" tx2="dk2" accent1="accent1" accent2="accent2" accent3="accent3" accent4="accent4" accent5="accent5" accent6="accent6" hlink="hlink" folHlink="folHlink"/>
  <p:sldLayoutIdLst>
    <p:sldLayoutId id="2147483785"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a:fld id="{7C920C5E-1F66-4973-BF9B-F9CC3B17E2D2}" type="datetime1">
              <a:rPr lang="en-US" smtClean="0">
                <a:ea typeface="ＭＳ Ｐゴシック" charset="-128"/>
              </a:rPr>
              <a:pPr defTabSz="457200"/>
              <a:t>6/30/2011</a:t>
            </a:fld>
            <a:endParaRPr lang="en-US" smtClean="0">
              <a:ea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a:fld id="{8460C135-A718-4622-B105-16FD74013205}" type="slidenum">
              <a:rPr lang="en-US" smtClean="0">
                <a:ea typeface="ＭＳ Ｐゴシック" charset="-128"/>
              </a:rPr>
              <a:pPr defTabSz="457200"/>
              <a:t>‹#›</a:t>
            </a:fld>
            <a:endParaRPr lang="en-US" smtClean="0">
              <a:ea typeface="ＭＳ Ｐゴシック" charset="-128"/>
            </a:endParaRPr>
          </a:p>
        </p:txBody>
      </p:sp>
    </p:spTree>
  </p:cSld>
  <p:clrMap bg1="lt1" tx1="dk1" bg2="lt2" tx2="dk2" accent1="accent1" accent2="accent2" accent3="accent3" accent4="accent4" accent5="accent5" accent6="accent6" hlink="hlink" folHlink="folHlink"/>
  <p:sldLayoutIdLst>
    <p:sldLayoutId id="2147483787"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a:fld id="{7C920C5E-1F66-4973-BF9B-F9CC3B17E2D2}" type="datetime1">
              <a:rPr lang="en-US" smtClean="0">
                <a:ea typeface="ＭＳ Ｐゴシック" charset="-128"/>
              </a:rPr>
              <a:pPr defTabSz="457200"/>
              <a:t>6/30/2011</a:t>
            </a:fld>
            <a:endParaRPr lang="en-US" smtClean="0">
              <a:ea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a:fld id="{8460C135-A718-4622-B105-16FD74013205}" type="slidenum">
              <a:rPr lang="en-US" smtClean="0">
                <a:ea typeface="ＭＳ Ｐゴシック" charset="-128"/>
              </a:rPr>
              <a:pPr defTabSz="457200"/>
              <a:t>‹#›</a:t>
            </a:fld>
            <a:endParaRPr lang="en-US" smtClean="0">
              <a:ea typeface="ＭＳ Ｐゴシック" charset="-128"/>
            </a:endParaRPr>
          </a:p>
        </p:txBody>
      </p:sp>
    </p:spTree>
  </p:cSld>
  <p:clrMap bg1="lt1" tx1="dk1" bg2="lt2" tx2="dk2" accent1="accent1" accent2="accent2" accent3="accent3" accent4="accent4" accent5="accent5" accent6="accent6" hlink="hlink" folHlink="folHlink"/>
  <p:sldLayoutIdLst>
    <p:sldLayoutId id="2147483789" r:id="rId1"/>
    <p:sldLayoutId id="2147484075" r:id="rId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16" name="Rectangle 15"/>
          <p:cNvSpPr>
            <a:spLocks noChangeArrowheads="1"/>
          </p:cNvSpPr>
          <p:nvPr/>
        </p:nvSpPr>
        <p:spPr bwMode="white">
          <a:xfrm>
            <a:off x="0" y="0"/>
            <a:ext cx="9144000" cy="139382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eaLnBrk="1" fontAlgn="auto" latinLnBrk="0" hangingPunct="1">
              <a:spcBef>
                <a:spcPts val="0"/>
              </a:spcBef>
              <a:spcAft>
                <a:spcPts val="0"/>
              </a:spcAft>
              <a:defRPr kumimoji="0" sz="1400" smtClean="0">
                <a:solidFill>
                  <a:srgbClr val="FFFFFF"/>
                </a:solidFill>
                <a:latin typeface="+mn-lt"/>
                <a:cs typeface="+mn-cs"/>
              </a:defRPr>
            </a:lvl1pPr>
          </a:lstStyle>
          <a:p>
            <a:pPr>
              <a:defRPr/>
            </a:pPr>
            <a:fld id="{50985FAA-BB7A-4D16-AFBF-AE7C172E8540}" type="datetime1">
              <a:rPr lang="en-US"/>
              <a:pPr>
                <a:defRPr/>
              </a:pPr>
              <a:t>6/30/2011</a:t>
            </a:fld>
            <a:endParaRPr lang="en-US" dirty="0"/>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dirty="0">
                <a:solidFill>
                  <a:srgbClr val="FFFFFF"/>
                </a:solidFill>
                <a:latin typeface="+mn-lt"/>
                <a:cs typeface="+mn-cs"/>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dirty="0">
              <a:solidFill>
                <a:prstClr val="black"/>
              </a:solidFill>
              <a:latin typeface="Georgia"/>
              <a:cs typeface="Arial" pitchFamily="34"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lIns="45720" rIns="45720" anchor="ctr">
            <a:normAutofit/>
          </a:bodyPr>
          <a:lstStyle>
            <a:lvl1pPr algn="ctr" eaLnBrk="1" fontAlgn="auto" latinLnBrk="0" hangingPunct="1">
              <a:spcBef>
                <a:spcPts val="0"/>
              </a:spcBef>
              <a:spcAft>
                <a:spcPts val="0"/>
              </a:spcAft>
              <a:defRPr kumimoji="0" sz="1600" smtClean="0">
                <a:solidFill>
                  <a:schemeClr val="accent3">
                    <a:shade val="75000"/>
                  </a:schemeClr>
                </a:solidFill>
                <a:latin typeface="+mn-lt"/>
                <a:cs typeface="+mn-cs"/>
              </a:defRPr>
            </a:lvl1pPr>
          </a:lstStyle>
          <a:p>
            <a:pPr>
              <a:defRPr/>
            </a:pPr>
            <a:fld id="{CF1765E5-89CE-4B9F-9BD0-D707E115A63F}" type="slidenum">
              <a:rPr lang="en-US">
                <a:solidFill>
                  <a:srgbClr val="8CADAE">
                    <a:shade val="75000"/>
                  </a:srgbClr>
                </a:solidFill>
              </a:rPr>
              <a:pPr>
                <a:defRPr/>
              </a:pPr>
              <a:t>‹#›</a:t>
            </a:fld>
            <a:endParaRPr lang="en-US" dirty="0">
              <a:solidFill>
                <a:srgbClr val="8CADAE">
                  <a:shade val="75000"/>
                </a:srgbClr>
              </a:solidFill>
            </a:endParaRPr>
          </a:p>
        </p:txBody>
      </p:sp>
      <p:sp>
        <p:nvSpPr>
          <p:cNvPr id="1038" name="Title Placeholder 21"/>
          <p:cNvSpPr>
            <a:spLocks noGrp="1"/>
          </p:cNvSpPr>
          <p:nvPr>
            <p:ph type="title"/>
          </p:nvPr>
        </p:nvSpPr>
        <p:spPr bwMode="auto">
          <a:xfrm>
            <a:off x="301625" y="228600"/>
            <a:ext cx="8534400" cy="7588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91" r:id="rId1"/>
  </p:sldLayoutIdLst>
  <p:hf sldNum="0" hdr="0" ftr="0" dt="0"/>
  <p:txStyles>
    <p:titleStyle>
      <a:lvl1pPr algn="ctr" rtl="0" fontAlgn="base">
        <a:spcBef>
          <a:spcPct val="0"/>
        </a:spcBef>
        <a:spcAft>
          <a:spcPct val="0"/>
        </a:spcAft>
        <a:defRPr sz="3300" kern="1200">
          <a:solidFill>
            <a:srgbClr val="7B9899"/>
          </a:solidFill>
          <a:latin typeface="+mj-lt"/>
          <a:ea typeface="+mj-ea"/>
          <a:cs typeface="+mj-cs"/>
        </a:defRPr>
      </a:lvl1pPr>
      <a:lvl2pPr algn="ctr" rtl="0" fontAlgn="base">
        <a:spcBef>
          <a:spcPct val="0"/>
        </a:spcBef>
        <a:spcAft>
          <a:spcPct val="0"/>
        </a:spcAft>
        <a:defRPr sz="3300">
          <a:solidFill>
            <a:srgbClr val="7B9899"/>
          </a:solidFill>
          <a:latin typeface="Georgia" pitchFamily="18" charset="0"/>
        </a:defRPr>
      </a:lvl2pPr>
      <a:lvl3pPr algn="ctr" rtl="0" fontAlgn="base">
        <a:spcBef>
          <a:spcPct val="0"/>
        </a:spcBef>
        <a:spcAft>
          <a:spcPct val="0"/>
        </a:spcAft>
        <a:defRPr sz="3300">
          <a:solidFill>
            <a:srgbClr val="7B9899"/>
          </a:solidFill>
          <a:latin typeface="Georgia" pitchFamily="18" charset="0"/>
        </a:defRPr>
      </a:lvl3pPr>
      <a:lvl4pPr algn="ctr" rtl="0" fontAlgn="base">
        <a:spcBef>
          <a:spcPct val="0"/>
        </a:spcBef>
        <a:spcAft>
          <a:spcPct val="0"/>
        </a:spcAft>
        <a:defRPr sz="3300">
          <a:solidFill>
            <a:srgbClr val="7B9899"/>
          </a:solidFill>
          <a:latin typeface="Georgia" pitchFamily="18" charset="0"/>
        </a:defRPr>
      </a:lvl4pPr>
      <a:lvl5pPr algn="ctr" rtl="0" fontAlgn="base">
        <a:spcBef>
          <a:spcPct val="0"/>
        </a:spcBef>
        <a:spcAft>
          <a:spcPct val="0"/>
        </a:spcAft>
        <a:defRPr sz="3300">
          <a:solidFill>
            <a:srgbClr val="7B9899"/>
          </a:solidFill>
          <a:latin typeface="Georgia" pitchFamily="18" charset="0"/>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fontAlgn="base">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fontAlgn="base">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fontAlgn="base">
        <a:spcBef>
          <a:spcPct val="20000"/>
        </a:spcBef>
        <a:spcAft>
          <a:spcPct val="0"/>
        </a:spcAft>
        <a:buClr>
          <a:srgbClr val="8CADAE"/>
        </a:buClr>
        <a:buSzPct val="75000"/>
        <a:buFont typeface="Wingdings 2" pitchFamily="18" charset="2"/>
        <a:buChar char=""/>
        <a:defRPr sz="2000" kern="1200">
          <a:solidFill>
            <a:schemeClr val="tx1"/>
          </a:solidFill>
          <a:latin typeface="+mn-lt"/>
          <a:ea typeface="+mn-ea"/>
          <a:cs typeface="+mn-cs"/>
        </a:defRPr>
      </a:lvl3pPr>
      <a:lvl4pPr marL="1096963" indent="-228600" algn="l" rtl="0" fontAlgn="base">
        <a:spcBef>
          <a:spcPct val="20000"/>
        </a:spcBef>
        <a:spcAft>
          <a:spcPct val="0"/>
        </a:spcAft>
        <a:buClr>
          <a:srgbClr val="8C7B70"/>
        </a:buClr>
        <a:buSzPct val="70000"/>
        <a:buFont typeface="Wingdings" pitchFamily="2" charset="2"/>
        <a:buChar char=""/>
        <a:defRPr sz="2000" kern="1200">
          <a:solidFill>
            <a:schemeClr val="tx2"/>
          </a:solidFill>
          <a:latin typeface="+mn-lt"/>
          <a:ea typeface="+mn-ea"/>
          <a:cs typeface="+mn-cs"/>
        </a:defRPr>
      </a:lvl4pPr>
      <a:lvl5pPr marL="1371600" indent="-228600" algn="l" rtl="0" fontAlgn="base">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16" name="Rectangle 15"/>
          <p:cNvSpPr>
            <a:spLocks noChangeArrowheads="1"/>
          </p:cNvSpPr>
          <p:nvPr/>
        </p:nvSpPr>
        <p:spPr bwMode="white">
          <a:xfrm>
            <a:off x="0" y="0"/>
            <a:ext cx="9144000" cy="139382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eaLnBrk="1" fontAlgn="auto" latinLnBrk="0" hangingPunct="1">
              <a:spcBef>
                <a:spcPts val="0"/>
              </a:spcBef>
              <a:spcAft>
                <a:spcPts val="0"/>
              </a:spcAft>
              <a:defRPr kumimoji="0" sz="1400" smtClean="0">
                <a:solidFill>
                  <a:srgbClr val="FFFFFF"/>
                </a:solidFill>
                <a:latin typeface="+mn-lt"/>
                <a:cs typeface="+mn-cs"/>
              </a:defRPr>
            </a:lvl1pPr>
          </a:lstStyle>
          <a:p>
            <a:pPr>
              <a:defRPr/>
            </a:pPr>
            <a:fld id="{50985FAA-BB7A-4D16-AFBF-AE7C172E8540}" type="datetime1">
              <a:rPr lang="en-US"/>
              <a:pPr>
                <a:defRPr/>
              </a:pPr>
              <a:t>6/30/2011</a:t>
            </a:fld>
            <a:endParaRPr lang="en-US" dirty="0"/>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dirty="0">
                <a:solidFill>
                  <a:srgbClr val="FFFFFF"/>
                </a:solidFill>
                <a:latin typeface="+mn-lt"/>
                <a:cs typeface="+mn-cs"/>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dirty="0">
              <a:solidFill>
                <a:prstClr val="black"/>
              </a:solidFill>
              <a:latin typeface="Georgia"/>
              <a:cs typeface="Arial" pitchFamily="34"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lIns="45720" rIns="45720" anchor="ctr">
            <a:normAutofit/>
          </a:bodyPr>
          <a:lstStyle>
            <a:lvl1pPr algn="ctr" eaLnBrk="1" fontAlgn="auto" latinLnBrk="0" hangingPunct="1">
              <a:spcBef>
                <a:spcPts val="0"/>
              </a:spcBef>
              <a:spcAft>
                <a:spcPts val="0"/>
              </a:spcAft>
              <a:defRPr kumimoji="0" sz="1600" smtClean="0">
                <a:solidFill>
                  <a:schemeClr val="accent3">
                    <a:shade val="75000"/>
                  </a:schemeClr>
                </a:solidFill>
                <a:latin typeface="+mn-lt"/>
                <a:cs typeface="+mn-cs"/>
              </a:defRPr>
            </a:lvl1pPr>
          </a:lstStyle>
          <a:p>
            <a:pPr>
              <a:defRPr/>
            </a:pPr>
            <a:fld id="{CF1765E5-89CE-4B9F-9BD0-D707E115A63F}" type="slidenum">
              <a:rPr lang="en-US">
                <a:solidFill>
                  <a:srgbClr val="8CADAE">
                    <a:shade val="75000"/>
                  </a:srgbClr>
                </a:solidFill>
              </a:rPr>
              <a:pPr>
                <a:defRPr/>
              </a:pPr>
              <a:t>‹#›</a:t>
            </a:fld>
            <a:endParaRPr lang="en-US" dirty="0">
              <a:solidFill>
                <a:srgbClr val="8CADAE">
                  <a:shade val="75000"/>
                </a:srgbClr>
              </a:solidFill>
            </a:endParaRPr>
          </a:p>
        </p:txBody>
      </p:sp>
      <p:sp>
        <p:nvSpPr>
          <p:cNvPr id="1038" name="Title Placeholder 21"/>
          <p:cNvSpPr>
            <a:spLocks noGrp="1"/>
          </p:cNvSpPr>
          <p:nvPr>
            <p:ph type="title"/>
          </p:nvPr>
        </p:nvSpPr>
        <p:spPr bwMode="auto">
          <a:xfrm>
            <a:off x="301625" y="228600"/>
            <a:ext cx="8534400" cy="7588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93" r:id="rId1"/>
  </p:sldLayoutIdLst>
  <p:hf sldNum="0" hdr="0" ftr="0" dt="0"/>
  <p:txStyles>
    <p:titleStyle>
      <a:lvl1pPr algn="ctr" rtl="0" fontAlgn="base">
        <a:spcBef>
          <a:spcPct val="0"/>
        </a:spcBef>
        <a:spcAft>
          <a:spcPct val="0"/>
        </a:spcAft>
        <a:defRPr sz="3300" kern="1200">
          <a:solidFill>
            <a:srgbClr val="7B9899"/>
          </a:solidFill>
          <a:latin typeface="+mj-lt"/>
          <a:ea typeface="+mj-ea"/>
          <a:cs typeface="+mj-cs"/>
        </a:defRPr>
      </a:lvl1pPr>
      <a:lvl2pPr algn="ctr" rtl="0" fontAlgn="base">
        <a:spcBef>
          <a:spcPct val="0"/>
        </a:spcBef>
        <a:spcAft>
          <a:spcPct val="0"/>
        </a:spcAft>
        <a:defRPr sz="3300">
          <a:solidFill>
            <a:srgbClr val="7B9899"/>
          </a:solidFill>
          <a:latin typeface="Georgia" pitchFamily="18" charset="0"/>
        </a:defRPr>
      </a:lvl2pPr>
      <a:lvl3pPr algn="ctr" rtl="0" fontAlgn="base">
        <a:spcBef>
          <a:spcPct val="0"/>
        </a:spcBef>
        <a:spcAft>
          <a:spcPct val="0"/>
        </a:spcAft>
        <a:defRPr sz="3300">
          <a:solidFill>
            <a:srgbClr val="7B9899"/>
          </a:solidFill>
          <a:latin typeface="Georgia" pitchFamily="18" charset="0"/>
        </a:defRPr>
      </a:lvl3pPr>
      <a:lvl4pPr algn="ctr" rtl="0" fontAlgn="base">
        <a:spcBef>
          <a:spcPct val="0"/>
        </a:spcBef>
        <a:spcAft>
          <a:spcPct val="0"/>
        </a:spcAft>
        <a:defRPr sz="3300">
          <a:solidFill>
            <a:srgbClr val="7B9899"/>
          </a:solidFill>
          <a:latin typeface="Georgia" pitchFamily="18" charset="0"/>
        </a:defRPr>
      </a:lvl4pPr>
      <a:lvl5pPr algn="ctr" rtl="0" fontAlgn="base">
        <a:spcBef>
          <a:spcPct val="0"/>
        </a:spcBef>
        <a:spcAft>
          <a:spcPct val="0"/>
        </a:spcAft>
        <a:defRPr sz="3300">
          <a:solidFill>
            <a:srgbClr val="7B9899"/>
          </a:solidFill>
          <a:latin typeface="Georgia" pitchFamily="18" charset="0"/>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fontAlgn="base">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fontAlgn="base">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fontAlgn="base">
        <a:spcBef>
          <a:spcPct val="20000"/>
        </a:spcBef>
        <a:spcAft>
          <a:spcPct val="0"/>
        </a:spcAft>
        <a:buClr>
          <a:srgbClr val="8CADAE"/>
        </a:buClr>
        <a:buSzPct val="75000"/>
        <a:buFont typeface="Wingdings 2" pitchFamily="18" charset="2"/>
        <a:buChar char=""/>
        <a:defRPr sz="2000" kern="1200">
          <a:solidFill>
            <a:schemeClr val="tx1"/>
          </a:solidFill>
          <a:latin typeface="+mn-lt"/>
          <a:ea typeface="+mn-ea"/>
          <a:cs typeface="+mn-cs"/>
        </a:defRPr>
      </a:lvl3pPr>
      <a:lvl4pPr marL="1096963" indent="-228600" algn="l" rtl="0" fontAlgn="base">
        <a:spcBef>
          <a:spcPct val="20000"/>
        </a:spcBef>
        <a:spcAft>
          <a:spcPct val="0"/>
        </a:spcAft>
        <a:buClr>
          <a:srgbClr val="8C7B70"/>
        </a:buClr>
        <a:buSzPct val="70000"/>
        <a:buFont typeface="Wingdings" pitchFamily="2" charset="2"/>
        <a:buChar char=""/>
        <a:defRPr sz="2000" kern="1200">
          <a:solidFill>
            <a:schemeClr val="tx2"/>
          </a:solidFill>
          <a:latin typeface="+mn-lt"/>
          <a:ea typeface="+mn-ea"/>
          <a:cs typeface="+mn-cs"/>
        </a:defRPr>
      </a:lvl4pPr>
      <a:lvl5pPr marL="1371600" indent="-228600" algn="l" rtl="0" fontAlgn="base">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16" name="Rectangle 15"/>
          <p:cNvSpPr>
            <a:spLocks noChangeArrowheads="1"/>
          </p:cNvSpPr>
          <p:nvPr/>
        </p:nvSpPr>
        <p:spPr bwMode="white">
          <a:xfrm>
            <a:off x="0" y="0"/>
            <a:ext cx="9144000" cy="139382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eaLnBrk="1" fontAlgn="auto" latinLnBrk="0" hangingPunct="1">
              <a:spcBef>
                <a:spcPts val="0"/>
              </a:spcBef>
              <a:spcAft>
                <a:spcPts val="0"/>
              </a:spcAft>
              <a:defRPr kumimoji="0" sz="1400" smtClean="0">
                <a:solidFill>
                  <a:srgbClr val="FFFFFF"/>
                </a:solidFill>
                <a:latin typeface="+mn-lt"/>
                <a:cs typeface="+mn-cs"/>
              </a:defRPr>
            </a:lvl1pPr>
          </a:lstStyle>
          <a:p>
            <a:pPr>
              <a:defRPr/>
            </a:pPr>
            <a:fld id="{50985FAA-BB7A-4D16-AFBF-AE7C172E8540}" type="datetime1">
              <a:rPr lang="en-US"/>
              <a:pPr>
                <a:defRPr/>
              </a:pPr>
              <a:t>6/30/2011</a:t>
            </a:fld>
            <a:endParaRPr lang="en-US" dirty="0"/>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dirty="0">
                <a:solidFill>
                  <a:srgbClr val="FFFFFF"/>
                </a:solidFill>
                <a:latin typeface="+mn-lt"/>
                <a:cs typeface="+mn-cs"/>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dirty="0">
              <a:solidFill>
                <a:prstClr val="black"/>
              </a:solidFill>
              <a:latin typeface="Georgia"/>
              <a:cs typeface="Arial" pitchFamily="34"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lIns="45720" rIns="45720" anchor="ctr">
            <a:normAutofit/>
          </a:bodyPr>
          <a:lstStyle>
            <a:lvl1pPr algn="ctr" eaLnBrk="1" fontAlgn="auto" latinLnBrk="0" hangingPunct="1">
              <a:spcBef>
                <a:spcPts val="0"/>
              </a:spcBef>
              <a:spcAft>
                <a:spcPts val="0"/>
              </a:spcAft>
              <a:defRPr kumimoji="0" sz="1600" smtClean="0">
                <a:solidFill>
                  <a:schemeClr val="accent3">
                    <a:shade val="75000"/>
                  </a:schemeClr>
                </a:solidFill>
                <a:latin typeface="+mn-lt"/>
                <a:cs typeface="+mn-cs"/>
              </a:defRPr>
            </a:lvl1pPr>
          </a:lstStyle>
          <a:p>
            <a:pPr>
              <a:defRPr/>
            </a:pPr>
            <a:fld id="{CF1765E5-89CE-4B9F-9BD0-D707E115A63F}" type="slidenum">
              <a:rPr lang="en-US">
                <a:solidFill>
                  <a:srgbClr val="8CADAE">
                    <a:shade val="75000"/>
                  </a:srgbClr>
                </a:solidFill>
              </a:rPr>
              <a:pPr>
                <a:defRPr/>
              </a:pPr>
              <a:t>‹#›</a:t>
            </a:fld>
            <a:endParaRPr lang="en-US" dirty="0">
              <a:solidFill>
                <a:srgbClr val="8CADAE">
                  <a:shade val="75000"/>
                </a:srgbClr>
              </a:solidFill>
            </a:endParaRPr>
          </a:p>
        </p:txBody>
      </p:sp>
      <p:sp>
        <p:nvSpPr>
          <p:cNvPr id="1038" name="Title Placeholder 21"/>
          <p:cNvSpPr>
            <a:spLocks noGrp="1"/>
          </p:cNvSpPr>
          <p:nvPr>
            <p:ph type="title"/>
          </p:nvPr>
        </p:nvSpPr>
        <p:spPr bwMode="auto">
          <a:xfrm>
            <a:off x="301625" y="228600"/>
            <a:ext cx="8534400" cy="7588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95" r:id="rId1"/>
  </p:sldLayoutIdLst>
  <p:hf sldNum="0" hdr="0" ftr="0" dt="0"/>
  <p:txStyles>
    <p:titleStyle>
      <a:lvl1pPr algn="ctr" rtl="0" fontAlgn="base">
        <a:spcBef>
          <a:spcPct val="0"/>
        </a:spcBef>
        <a:spcAft>
          <a:spcPct val="0"/>
        </a:spcAft>
        <a:defRPr sz="3300" kern="1200">
          <a:solidFill>
            <a:srgbClr val="7B9899"/>
          </a:solidFill>
          <a:latin typeface="+mj-lt"/>
          <a:ea typeface="+mj-ea"/>
          <a:cs typeface="+mj-cs"/>
        </a:defRPr>
      </a:lvl1pPr>
      <a:lvl2pPr algn="ctr" rtl="0" fontAlgn="base">
        <a:spcBef>
          <a:spcPct val="0"/>
        </a:spcBef>
        <a:spcAft>
          <a:spcPct val="0"/>
        </a:spcAft>
        <a:defRPr sz="3300">
          <a:solidFill>
            <a:srgbClr val="7B9899"/>
          </a:solidFill>
          <a:latin typeface="Georgia" pitchFamily="18" charset="0"/>
        </a:defRPr>
      </a:lvl2pPr>
      <a:lvl3pPr algn="ctr" rtl="0" fontAlgn="base">
        <a:spcBef>
          <a:spcPct val="0"/>
        </a:spcBef>
        <a:spcAft>
          <a:spcPct val="0"/>
        </a:spcAft>
        <a:defRPr sz="3300">
          <a:solidFill>
            <a:srgbClr val="7B9899"/>
          </a:solidFill>
          <a:latin typeface="Georgia" pitchFamily="18" charset="0"/>
        </a:defRPr>
      </a:lvl3pPr>
      <a:lvl4pPr algn="ctr" rtl="0" fontAlgn="base">
        <a:spcBef>
          <a:spcPct val="0"/>
        </a:spcBef>
        <a:spcAft>
          <a:spcPct val="0"/>
        </a:spcAft>
        <a:defRPr sz="3300">
          <a:solidFill>
            <a:srgbClr val="7B9899"/>
          </a:solidFill>
          <a:latin typeface="Georgia" pitchFamily="18" charset="0"/>
        </a:defRPr>
      </a:lvl4pPr>
      <a:lvl5pPr algn="ctr" rtl="0" fontAlgn="base">
        <a:spcBef>
          <a:spcPct val="0"/>
        </a:spcBef>
        <a:spcAft>
          <a:spcPct val="0"/>
        </a:spcAft>
        <a:defRPr sz="3300">
          <a:solidFill>
            <a:srgbClr val="7B9899"/>
          </a:solidFill>
          <a:latin typeface="Georgia" pitchFamily="18" charset="0"/>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fontAlgn="base">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fontAlgn="base">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fontAlgn="base">
        <a:spcBef>
          <a:spcPct val="20000"/>
        </a:spcBef>
        <a:spcAft>
          <a:spcPct val="0"/>
        </a:spcAft>
        <a:buClr>
          <a:srgbClr val="8CADAE"/>
        </a:buClr>
        <a:buSzPct val="75000"/>
        <a:buFont typeface="Wingdings 2" pitchFamily="18" charset="2"/>
        <a:buChar char=""/>
        <a:defRPr sz="2000" kern="1200">
          <a:solidFill>
            <a:schemeClr val="tx1"/>
          </a:solidFill>
          <a:latin typeface="+mn-lt"/>
          <a:ea typeface="+mn-ea"/>
          <a:cs typeface="+mn-cs"/>
        </a:defRPr>
      </a:lvl3pPr>
      <a:lvl4pPr marL="1096963" indent="-228600" algn="l" rtl="0" fontAlgn="base">
        <a:spcBef>
          <a:spcPct val="20000"/>
        </a:spcBef>
        <a:spcAft>
          <a:spcPct val="0"/>
        </a:spcAft>
        <a:buClr>
          <a:srgbClr val="8C7B70"/>
        </a:buClr>
        <a:buSzPct val="70000"/>
        <a:buFont typeface="Wingdings" pitchFamily="2" charset="2"/>
        <a:buChar char=""/>
        <a:defRPr sz="2000" kern="1200">
          <a:solidFill>
            <a:schemeClr val="tx2"/>
          </a:solidFill>
          <a:latin typeface="+mn-lt"/>
          <a:ea typeface="+mn-ea"/>
          <a:cs typeface="+mn-cs"/>
        </a:defRPr>
      </a:lvl4pPr>
      <a:lvl5pPr marL="1371600" indent="-228600" algn="l" rtl="0" fontAlgn="base">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16" name="Rectangle 15"/>
          <p:cNvSpPr>
            <a:spLocks noChangeArrowheads="1"/>
          </p:cNvSpPr>
          <p:nvPr/>
        </p:nvSpPr>
        <p:spPr bwMode="white">
          <a:xfrm>
            <a:off x="0" y="0"/>
            <a:ext cx="9144000" cy="139382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eaLnBrk="1" fontAlgn="auto" latinLnBrk="0" hangingPunct="1">
              <a:spcBef>
                <a:spcPts val="0"/>
              </a:spcBef>
              <a:spcAft>
                <a:spcPts val="0"/>
              </a:spcAft>
              <a:defRPr kumimoji="0" sz="1400" smtClean="0">
                <a:solidFill>
                  <a:srgbClr val="FFFFFF"/>
                </a:solidFill>
                <a:latin typeface="+mn-lt"/>
                <a:cs typeface="+mn-cs"/>
              </a:defRPr>
            </a:lvl1pPr>
          </a:lstStyle>
          <a:p>
            <a:pPr>
              <a:defRPr/>
            </a:pPr>
            <a:fld id="{50985FAA-BB7A-4D16-AFBF-AE7C172E8540}" type="datetime1">
              <a:rPr lang="en-US"/>
              <a:pPr>
                <a:defRPr/>
              </a:pPr>
              <a:t>6/30/2011</a:t>
            </a:fld>
            <a:endParaRPr lang="en-US" dirty="0"/>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dirty="0">
                <a:solidFill>
                  <a:srgbClr val="FFFFFF"/>
                </a:solidFill>
                <a:latin typeface="+mn-lt"/>
                <a:cs typeface="+mn-cs"/>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dirty="0">
              <a:solidFill>
                <a:prstClr val="black"/>
              </a:solidFill>
              <a:latin typeface="Georgia"/>
              <a:cs typeface="Arial" pitchFamily="34"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lIns="45720" rIns="45720" anchor="ctr">
            <a:normAutofit/>
          </a:bodyPr>
          <a:lstStyle>
            <a:lvl1pPr algn="ctr" eaLnBrk="1" fontAlgn="auto" latinLnBrk="0" hangingPunct="1">
              <a:spcBef>
                <a:spcPts val="0"/>
              </a:spcBef>
              <a:spcAft>
                <a:spcPts val="0"/>
              </a:spcAft>
              <a:defRPr kumimoji="0" sz="1600" smtClean="0">
                <a:solidFill>
                  <a:schemeClr val="accent3">
                    <a:shade val="75000"/>
                  </a:schemeClr>
                </a:solidFill>
                <a:latin typeface="+mn-lt"/>
                <a:cs typeface="+mn-cs"/>
              </a:defRPr>
            </a:lvl1pPr>
          </a:lstStyle>
          <a:p>
            <a:pPr>
              <a:defRPr/>
            </a:pPr>
            <a:fld id="{CF1765E5-89CE-4B9F-9BD0-D707E115A63F}" type="slidenum">
              <a:rPr lang="en-US">
                <a:solidFill>
                  <a:srgbClr val="8CADAE">
                    <a:shade val="75000"/>
                  </a:srgbClr>
                </a:solidFill>
              </a:rPr>
              <a:pPr>
                <a:defRPr/>
              </a:pPr>
              <a:t>‹#›</a:t>
            </a:fld>
            <a:endParaRPr lang="en-US" dirty="0">
              <a:solidFill>
                <a:srgbClr val="8CADAE">
                  <a:shade val="75000"/>
                </a:srgbClr>
              </a:solidFill>
            </a:endParaRPr>
          </a:p>
        </p:txBody>
      </p:sp>
      <p:sp>
        <p:nvSpPr>
          <p:cNvPr id="1038" name="Title Placeholder 21"/>
          <p:cNvSpPr>
            <a:spLocks noGrp="1"/>
          </p:cNvSpPr>
          <p:nvPr>
            <p:ph type="title"/>
          </p:nvPr>
        </p:nvSpPr>
        <p:spPr bwMode="auto">
          <a:xfrm>
            <a:off x="301625" y="228600"/>
            <a:ext cx="8534400" cy="7588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97" r:id="rId1"/>
  </p:sldLayoutIdLst>
  <p:hf sldNum="0" hdr="0" ftr="0" dt="0"/>
  <p:txStyles>
    <p:titleStyle>
      <a:lvl1pPr algn="ctr" rtl="0" fontAlgn="base">
        <a:spcBef>
          <a:spcPct val="0"/>
        </a:spcBef>
        <a:spcAft>
          <a:spcPct val="0"/>
        </a:spcAft>
        <a:defRPr sz="3300" kern="1200">
          <a:solidFill>
            <a:srgbClr val="7B9899"/>
          </a:solidFill>
          <a:latin typeface="+mj-lt"/>
          <a:ea typeface="+mj-ea"/>
          <a:cs typeface="+mj-cs"/>
        </a:defRPr>
      </a:lvl1pPr>
      <a:lvl2pPr algn="ctr" rtl="0" fontAlgn="base">
        <a:spcBef>
          <a:spcPct val="0"/>
        </a:spcBef>
        <a:spcAft>
          <a:spcPct val="0"/>
        </a:spcAft>
        <a:defRPr sz="3300">
          <a:solidFill>
            <a:srgbClr val="7B9899"/>
          </a:solidFill>
          <a:latin typeface="Georgia" pitchFamily="18" charset="0"/>
        </a:defRPr>
      </a:lvl2pPr>
      <a:lvl3pPr algn="ctr" rtl="0" fontAlgn="base">
        <a:spcBef>
          <a:spcPct val="0"/>
        </a:spcBef>
        <a:spcAft>
          <a:spcPct val="0"/>
        </a:spcAft>
        <a:defRPr sz="3300">
          <a:solidFill>
            <a:srgbClr val="7B9899"/>
          </a:solidFill>
          <a:latin typeface="Georgia" pitchFamily="18" charset="0"/>
        </a:defRPr>
      </a:lvl3pPr>
      <a:lvl4pPr algn="ctr" rtl="0" fontAlgn="base">
        <a:spcBef>
          <a:spcPct val="0"/>
        </a:spcBef>
        <a:spcAft>
          <a:spcPct val="0"/>
        </a:spcAft>
        <a:defRPr sz="3300">
          <a:solidFill>
            <a:srgbClr val="7B9899"/>
          </a:solidFill>
          <a:latin typeface="Georgia" pitchFamily="18" charset="0"/>
        </a:defRPr>
      </a:lvl4pPr>
      <a:lvl5pPr algn="ctr" rtl="0" fontAlgn="base">
        <a:spcBef>
          <a:spcPct val="0"/>
        </a:spcBef>
        <a:spcAft>
          <a:spcPct val="0"/>
        </a:spcAft>
        <a:defRPr sz="3300">
          <a:solidFill>
            <a:srgbClr val="7B9899"/>
          </a:solidFill>
          <a:latin typeface="Georgia" pitchFamily="18" charset="0"/>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fontAlgn="base">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fontAlgn="base">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fontAlgn="base">
        <a:spcBef>
          <a:spcPct val="20000"/>
        </a:spcBef>
        <a:spcAft>
          <a:spcPct val="0"/>
        </a:spcAft>
        <a:buClr>
          <a:srgbClr val="8CADAE"/>
        </a:buClr>
        <a:buSzPct val="75000"/>
        <a:buFont typeface="Wingdings 2" pitchFamily="18" charset="2"/>
        <a:buChar char=""/>
        <a:defRPr sz="2000" kern="1200">
          <a:solidFill>
            <a:schemeClr val="tx1"/>
          </a:solidFill>
          <a:latin typeface="+mn-lt"/>
          <a:ea typeface="+mn-ea"/>
          <a:cs typeface="+mn-cs"/>
        </a:defRPr>
      </a:lvl3pPr>
      <a:lvl4pPr marL="1096963" indent="-228600" algn="l" rtl="0" fontAlgn="base">
        <a:spcBef>
          <a:spcPct val="20000"/>
        </a:spcBef>
        <a:spcAft>
          <a:spcPct val="0"/>
        </a:spcAft>
        <a:buClr>
          <a:srgbClr val="8C7B70"/>
        </a:buClr>
        <a:buSzPct val="70000"/>
        <a:buFont typeface="Wingdings" pitchFamily="2" charset="2"/>
        <a:buChar char=""/>
        <a:defRPr sz="2000" kern="1200">
          <a:solidFill>
            <a:schemeClr val="tx2"/>
          </a:solidFill>
          <a:latin typeface="+mn-lt"/>
          <a:ea typeface="+mn-ea"/>
          <a:cs typeface="+mn-cs"/>
        </a:defRPr>
      </a:lvl4pPr>
      <a:lvl5pPr marL="1371600" indent="-228600" algn="l" rtl="0" fontAlgn="base">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5458" name="Picture 2" descr="Tengion Presentation Background Normal Slide"/>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75459" name="Rectangle 3"/>
          <p:cNvSpPr>
            <a:spLocks noGrp="1" noChangeArrowheads="1"/>
          </p:cNvSpPr>
          <p:nvPr>
            <p:ph type="title"/>
          </p:nvPr>
        </p:nvSpPr>
        <p:spPr bwMode="auto">
          <a:xfrm>
            <a:off x="457200" y="153988"/>
            <a:ext cx="8229600" cy="944562"/>
          </a:xfrm>
          <a:prstGeom prst="rect">
            <a:avLst/>
          </a:prstGeom>
          <a:noFill/>
          <a:ln w="9525">
            <a:noFill/>
            <a:miter lim="800000"/>
            <a:headEnd/>
            <a:tailEnd/>
          </a:ln>
          <a:effectLst>
            <a:outerShdw dist="28398" dir="1593903" algn="ctr" rotWithShape="0">
              <a:srgbClr val="003D6B"/>
            </a:outerShdw>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75460" name="Rectangle 4"/>
          <p:cNvSpPr>
            <a:spLocks noGrp="1" noChangeArrowheads="1"/>
          </p:cNvSpPr>
          <p:nvPr>
            <p:ph type="body" idx="1"/>
          </p:nvPr>
        </p:nvSpPr>
        <p:spPr bwMode="auto">
          <a:xfrm>
            <a:off x="457200" y="1482725"/>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75461" name="Rectangle 5"/>
          <p:cNvSpPr>
            <a:spLocks noChangeArrowheads="1"/>
          </p:cNvSpPr>
          <p:nvPr/>
        </p:nvSpPr>
        <p:spPr bwMode="auto">
          <a:xfrm>
            <a:off x="3505200" y="6578600"/>
            <a:ext cx="2133600" cy="292100"/>
          </a:xfrm>
          <a:prstGeom prst="rect">
            <a:avLst/>
          </a:prstGeom>
          <a:noFill/>
          <a:ln w="9525">
            <a:noFill/>
            <a:miter lim="800000"/>
            <a:headEnd/>
            <a:tailEnd/>
          </a:ln>
          <a:effectLst/>
        </p:spPr>
        <p:txBody>
          <a:bodyPr/>
          <a:lstStyle/>
          <a:p>
            <a:pPr algn="ctr"/>
            <a:fld id="{712FF480-CFBD-491E-B90E-1DF4A409B757}" type="slidenum">
              <a:rPr lang="en-US" sz="1400" b="1">
                <a:solidFill>
                  <a:srgbClr val="FFFFFF"/>
                </a:solidFill>
                <a:latin typeface="Arial" charset="0"/>
                <a:ea typeface="ＭＳ Ｐゴシック" pitchFamily="34" charset="-128"/>
              </a:rPr>
              <a:pPr algn="ctr"/>
              <a:t>‹#›</a:t>
            </a:fld>
            <a:endParaRPr lang="en-US" sz="1400" b="1">
              <a:solidFill>
                <a:srgbClr val="FFFFFF"/>
              </a:solidFill>
              <a:latin typeface="Arial" charset="0"/>
              <a:ea typeface="ＭＳ Ｐゴシック" pitchFamily="34" charset="-128"/>
            </a:endParaRPr>
          </a:p>
        </p:txBody>
      </p:sp>
    </p:spTree>
  </p:cSld>
  <p:clrMap bg1="lt1" tx1="dk1" bg2="lt2" tx2="dk2" accent1="accent1" accent2="accent2" accent3="accent3" accent4="accent4" accent5="accent5" accent6="accent6" hlink="hlink" folHlink="folHlink"/>
  <p:sldLayoutIdLst>
    <p:sldLayoutId id="2147483673" r:id="rId1"/>
  </p:sldLayoutIdLst>
  <p:timing>
    <p:tnLst>
      <p:par>
        <p:cTn id="1" dur="indefinite" restart="never" nodeType="tmRoot"/>
      </p:par>
    </p:tnLst>
  </p:timing>
  <p:txStyles>
    <p:titleStyle>
      <a:lvl1pPr algn="l" rtl="0" fontAlgn="base">
        <a:spcBef>
          <a:spcPct val="0"/>
        </a:spcBef>
        <a:spcAft>
          <a:spcPct val="0"/>
        </a:spcAft>
        <a:defRPr sz="2800" b="1" i="1">
          <a:solidFill>
            <a:schemeClr val="bg1"/>
          </a:solidFill>
          <a:latin typeface="+mj-lt"/>
          <a:ea typeface="+mj-ea"/>
          <a:cs typeface="+mj-cs"/>
        </a:defRPr>
      </a:lvl1pPr>
      <a:lvl2pPr algn="l" rtl="0" fontAlgn="base">
        <a:spcBef>
          <a:spcPct val="0"/>
        </a:spcBef>
        <a:spcAft>
          <a:spcPct val="0"/>
        </a:spcAft>
        <a:defRPr sz="2800" b="1" i="1">
          <a:solidFill>
            <a:schemeClr val="bg1"/>
          </a:solidFill>
          <a:latin typeface="Arial" charset="0"/>
        </a:defRPr>
      </a:lvl2pPr>
      <a:lvl3pPr algn="l" rtl="0" fontAlgn="base">
        <a:spcBef>
          <a:spcPct val="0"/>
        </a:spcBef>
        <a:spcAft>
          <a:spcPct val="0"/>
        </a:spcAft>
        <a:defRPr sz="2800" b="1" i="1">
          <a:solidFill>
            <a:schemeClr val="bg1"/>
          </a:solidFill>
          <a:latin typeface="Arial" charset="0"/>
        </a:defRPr>
      </a:lvl3pPr>
      <a:lvl4pPr algn="l" rtl="0" fontAlgn="base">
        <a:spcBef>
          <a:spcPct val="0"/>
        </a:spcBef>
        <a:spcAft>
          <a:spcPct val="0"/>
        </a:spcAft>
        <a:defRPr sz="2800" b="1" i="1">
          <a:solidFill>
            <a:schemeClr val="bg1"/>
          </a:solidFill>
          <a:latin typeface="Arial" charset="0"/>
        </a:defRPr>
      </a:lvl4pPr>
      <a:lvl5pPr algn="l" rtl="0" fontAlgn="base">
        <a:spcBef>
          <a:spcPct val="0"/>
        </a:spcBef>
        <a:spcAft>
          <a:spcPct val="0"/>
        </a:spcAft>
        <a:defRPr sz="2800" b="1" i="1">
          <a:solidFill>
            <a:schemeClr val="bg1"/>
          </a:solidFill>
          <a:latin typeface="Arial" charset="0"/>
        </a:defRPr>
      </a:lvl5pPr>
      <a:lvl6pPr marL="457200" algn="l" rtl="0" fontAlgn="base">
        <a:spcBef>
          <a:spcPct val="0"/>
        </a:spcBef>
        <a:spcAft>
          <a:spcPct val="0"/>
        </a:spcAft>
        <a:defRPr sz="2800" b="1" i="1">
          <a:solidFill>
            <a:schemeClr val="bg1"/>
          </a:solidFill>
          <a:latin typeface="Arial" charset="0"/>
        </a:defRPr>
      </a:lvl6pPr>
      <a:lvl7pPr marL="914400" algn="l" rtl="0" fontAlgn="base">
        <a:spcBef>
          <a:spcPct val="0"/>
        </a:spcBef>
        <a:spcAft>
          <a:spcPct val="0"/>
        </a:spcAft>
        <a:defRPr sz="2800" b="1" i="1">
          <a:solidFill>
            <a:schemeClr val="bg1"/>
          </a:solidFill>
          <a:latin typeface="Arial" charset="0"/>
        </a:defRPr>
      </a:lvl7pPr>
      <a:lvl8pPr marL="1371600" algn="l" rtl="0" fontAlgn="base">
        <a:spcBef>
          <a:spcPct val="0"/>
        </a:spcBef>
        <a:spcAft>
          <a:spcPct val="0"/>
        </a:spcAft>
        <a:defRPr sz="2800" b="1" i="1">
          <a:solidFill>
            <a:schemeClr val="bg1"/>
          </a:solidFill>
          <a:latin typeface="Arial" charset="0"/>
        </a:defRPr>
      </a:lvl8pPr>
      <a:lvl9pPr marL="1828800" algn="l" rtl="0" fontAlgn="base">
        <a:spcBef>
          <a:spcPct val="0"/>
        </a:spcBef>
        <a:spcAft>
          <a:spcPct val="0"/>
        </a:spcAft>
        <a:defRPr sz="2800" b="1" i="1">
          <a:solidFill>
            <a:schemeClr val="bg1"/>
          </a:solidFill>
          <a:latin typeface="Arial" charset="0"/>
        </a:defRPr>
      </a:lvl9pPr>
    </p:titleStyle>
    <p:bodyStyle>
      <a:lvl1pPr algn="l" rtl="0" fontAlgn="base">
        <a:spcBef>
          <a:spcPct val="20000"/>
        </a:spcBef>
        <a:spcAft>
          <a:spcPct val="0"/>
        </a:spcAft>
        <a:defRPr sz="2000" b="1" i="1">
          <a:solidFill>
            <a:srgbClr val="003D6B"/>
          </a:solidFill>
          <a:latin typeface="+mn-lt"/>
          <a:ea typeface="+mn-ea"/>
          <a:cs typeface="+mn-cs"/>
        </a:defRPr>
      </a:lvl1pPr>
      <a:lvl2pPr marL="341313" indent="-227013" algn="l" rtl="0" fontAlgn="base">
        <a:spcBef>
          <a:spcPct val="20000"/>
        </a:spcBef>
        <a:spcAft>
          <a:spcPct val="0"/>
        </a:spcAft>
        <a:buClr>
          <a:srgbClr val="003D6B"/>
        </a:buClr>
        <a:buFont typeface="Wingdings" pitchFamily="2" charset="2"/>
        <a:buChar char="§"/>
        <a:defRPr i="1">
          <a:solidFill>
            <a:schemeClr val="tx1"/>
          </a:solidFill>
          <a:latin typeface="+mn-lt"/>
        </a:defRPr>
      </a:lvl2pPr>
      <a:lvl3pPr marL="628650" indent="-173038" algn="l" rtl="0" fontAlgn="base">
        <a:spcBef>
          <a:spcPct val="20000"/>
        </a:spcBef>
        <a:spcAft>
          <a:spcPct val="0"/>
        </a:spcAft>
        <a:buClr>
          <a:srgbClr val="003D6B"/>
        </a:buClr>
        <a:buFont typeface="Arial" charset="0"/>
        <a:buChar char="–"/>
        <a:defRPr sz="1600" i="1">
          <a:solidFill>
            <a:schemeClr val="tx1"/>
          </a:solidFill>
          <a:latin typeface="+mn-lt"/>
        </a:defRPr>
      </a:lvl3pPr>
      <a:lvl4pPr marL="971550" indent="-228600" algn="l" rtl="0" fontAlgn="base">
        <a:spcBef>
          <a:spcPct val="20000"/>
        </a:spcBef>
        <a:spcAft>
          <a:spcPct val="0"/>
        </a:spcAft>
        <a:buChar char="–"/>
        <a:defRPr sz="1600" i="1">
          <a:solidFill>
            <a:schemeClr val="tx1"/>
          </a:solidFill>
          <a:latin typeface="+mn-lt"/>
        </a:defRPr>
      </a:lvl4pPr>
      <a:lvl5pPr marL="2057400" indent="-228600" algn="l" rtl="0" fontAlgn="base">
        <a:spcBef>
          <a:spcPct val="20000"/>
        </a:spcBef>
        <a:spcAft>
          <a:spcPct val="0"/>
        </a:spcAft>
        <a:buChar char="»"/>
        <a:defRPr sz="2000" i="1">
          <a:solidFill>
            <a:schemeClr val="tx1"/>
          </a:solidFill>
          <a:latin typeface="+mn-lt"/>
        </a:defRPr>
      </a:lvl5pPr>
      <a:lvl6pPr marL="2514600" indent="-228600" algn="l" rtl="0" fontAlgn="base">
        <a:spcBef>
          <a:spcPct val="20000"/>
        </a:spcBef>
        <a:spcAft>
          <a:spcPct val="0"/>
        </a:spcAft>
        <a:buChar char="»"/>
        <a:defRPr sz="2000" i="1">
          <a:solidFill>
            <a:schemeClr val="tx1"/>
          </a:solidFill>
          <a:latin typeface="+mn-lt"/>
        </a:defRPr>
      </a:lvl6pPr>
      <a:lvl7pPr marL="2971800" indent="-228600" algn="l" rtl="0" fontAlgn="base">
        <a:spcBef>
          <a:spcPct val="20000"/>
        </a:spcBef>
        <a:spcAft>
          <a:spcPct val="0"/>
        </a:spcAft>
        <a:buChar char="»"/>
        <a:defRPr sz="2000" i="1">
          <a:solidFill>
            <a:schemeClr val="tx1"/>
          </a:solidFill>
          <a:latin typeface="+mn-lt"/>
        </a:defRPr>
      </a:lvl7pPr>
      <a:lvl8pPr marL="3429000" indent="-228600" algn="l" rtl="0" fontAlgn="base">
        <a:spcBef>
          <a:spcPct val="20000"/>
        </a:spcBef>
        <a:spcAft>
          <a:spcPct val="0"/>
        </a:spcAft>
        <a:buChar char="»"/>
        <a:defRPr sz="2000" i="1">
          <a:solidFill>
            <a:schemeClr val="tx1"/>
          </a:solidFill>
          <a:latin typeface="+mn-lt"/>
        </a:defRPr>
      </a:lvl8pPr>
      <a:lvl9pPr marL="3886200" indent="-228600" algn="l" rtl="0" fontAlgn="base">
        <a:spcBef>
          <a:spcPct val="20000"/>
        </a:spcBef>
        <a:spcAft>
          <a:spcPct val="0"/>
        </a:spcAft>
        <a:buChar char="»"/>
        <a:defRPr sz="2000" i="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16" name="Rectangle 15"/>
          <p:cNvSpPr>
            <a:spLocks noChangeArrowheads="1"/>
          </p:cNvSpPr>
          <p:nvPr/>
        </p:nvSpPr>
        <p:spPr bwMode="white">
          <a:xfrm>
            <a:off x="0" y="0"/>
            <a:ext cx="9144000" cy="139382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eaLnBrk="1" fontAlgn="auto" latinLnBrk="0" hangingPunct="1">
              <a:spcBef>
                <a:spcPts val="0"/>
              </a:spcBef>
              <a:spcAft>
                <a:spcPts val="0"/>
              </a:spcAft>
              <a:defRPr kumimoji="0" sz="1400" smtClean="0">
                <a:solidFill>
                  <a:srgbClr val="FFFFFF"/>
                </a:solidFill>
                <a:latin typeface="+mn-lt"/>
                <a:cs typeface="+mn-cs"/>
              </a:defRPr>
            </a:lvl1pPr>
          </a:lstStyle>
          <a:p>
            <a:pPr>
              <a:defRPr/>
            </a:pPr>
            <a:fld id="{50985FAA-BB7A-4D16-AFBF-AE7C172E8540}" type="datetime1">
              <a:rPr lang="en-US"/>
              <a:pPr>
                <a:defRPr/>
              </a:pPr>
              <a:t>6/30/2011</a:t>
            </a:fld>
            <a:endParaRPr lang="en-US" dirty="0"/>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dirty="0">
                <a:solidFill>
                  <a:srgbClr val="FFFFFF"/>
                </a:solidFill>
                <a:latin typeface="+mn-lt"/>
                <a:cs typeface="+mn-cs"/>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dirty="0">
              <a:solidFill>
                <a:prstClr val="black"/>
              </a:solidFill>
              <a:latin typeface="Georgia"/>
              <a:cs typeface="Arial" pitchFamily="34"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sz="1800">
              <a:solidFill>
                <a:prstClr val="black"/>
              </a:solidFill>
              <a:latin typeface="Georgia"/>
              <a:cs typeface="Arial" pitchFamily="34"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lIns="45720" rIns="45720" anchor="ctr">
            <a:normAutofit/>
          </a:bodyPr>
          <a:lstStyle>
            <a:lvl1pPr algn="ctr" eaLnBrk="1" fontAlgn="auto" latinLnBrk="0" hangingPunct="1">
              <a:spcBef>
                <a:spcPts val="0"/>
              </a:spcBef>
              <a:spcAft>
                <a:spcPts val="0"/>
              </a:spcAft>
              <a:defRPr kumimoji="0" sz="1600" smtClean="0">
                <a:solidFill>
                  <a:schemeClr val="accent3">
                    <a:shade val="75000"/>
                  </a:schemeClr>
                </a:solidFill>
                <a:latin typeface="+mn-lt"/>
                <a:cs typeface="+mn-cs"/>
              </a:defRPr>
            </a:lvl1pPr>
          </a:lstStyle>
          <a:p>
            <a:pPr>
              <a:defRPr/>
            </a:pPr>
            <a:fld id="{CF1765E5-89CE-4B9F-9BD0-D707E115A63F}" type="slidenum">
              <a:rPr lang="en-US">
                <a:solidFill>
                  <a:srgbClr val="8CADAE">
                    <a:shade val="75000"/>
                  </a:srgbClr>
                </a:solidFill>
              </a:rPr>
              <a:pPr>
                <a:defRPr/>
              </a:pPr>
              <a:t>‹#›</a:t>
            </a:fld>
            <a:endParaRPr lang="en-US" dirty="0">
              <a:solidFill>
                <a:srgbClr val="8CADAE">
                  <a:shade val="75000"/>
                </a:srgbClr>
              </a:solidFill>
            </a:endParaRPr>
          </a:p>
        </p:txBody>
      </p:sp>
      <p:sp>
        <p:nvSpPr>
          <p:cNvPr id="1038" name="Title Placeholder 21"/>
          <p:cNvSpPr>
            <a:spLocks noGrp="1"/>
          </p:cNvSpPr>
          <p:nvPr>
            <p:ph type="title"/>
          </p:nvPr>
        </p:nvSpPr>
        <p:spPr bwMode="auto">
          <a:xfrm>
            <a:off x="301625" y="228600"/>
            <a:ext cx="8534400" cy="7588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99" r:id="rId1"/>
  </p:sldLayoutIdLst>
  <p:hf sldNum="0" hdr="0" ftr="0" dt="0"/>
  <p:txStyles>
    <p:titleStyle>
      <a:lvl1pPr algn="ctr" rtl="0" fontAlgn="base">
        <a:spcBef>
          <a:spcPct val="0"/>
        </a:spcBef>
        <a:spcAft>
          <a:spcPct val="0"/>
        </a:spcAft>
        <a:defRPr sz="3300" kern="1200">
          <a:solidFill>
            <a:srgbClr val="7B9899"/>
          </a:solidFill>
          <a:latin typeface="+mj-lt"/>
          <a:ea typeface="+mj-ea"/>
          <a:cs typeface="+mj-cs"/>
        </a:defRPr>
      </a:lvl1pPr>
      <a:lvl2pPr algn="ctr" rtl="0" fontAlgn="base">
        <a:spcBef>
          <a:spcPct val="0"/>
        </a:spcBef>
        <a:spcAft>
          <a:spcPct val="0"/>
        </a:spcAft>
        <a:defRPr sz="3300">
          <a:solidFill>
            <a:srgbClr val="7B9899"/>
          </a:solidFill>
          <a:latin typeface="Georgia" pitchFamily="18" charset="0"/>
        </a:defRPr>
      </a:lvl2pPr>
      <a:lvl3pPr algn="ctr" rtl="0" fontAlgn="base">
        <a:spcBef>
          <a:spcPct val="0"/>
        </a:spcBef>
        <a:spcAft>
          <a:spcPct val="0"/>
        </a:spcAft>
        <a:defRPr sz="3300">
          <a:solidFill>
            <a:srgbClr val="7B9899"/>
          </a:solidFill>
          <a:latin typeface="Georgia" pitchFamily="18" charset="0"/>
        </a:defRPr>
      </a:lvl3pPr>
      <a:lvl4pPr algn="ctr" rtl="0" fontAlgn="base">
        <a:spcBef>
          <a:spcPct val="0"/>
        </a:spcBef>
        <a:spcAft>
          <a:spcPct val="0"/>
        </a:spcAft>
        <a:defRPr sz="3300">
          <a:solidFill>
            <a:srgbClr val="7B9899"/>
          </a:solidFill>
          <a:latin typeface="Georgia" pitchFamily="18" charset="0"/>
        </a:defRPr>
      </a:lvl4pPr>
      <a:lvl5pPr algn="ctr" rtl="0" fontAlgn="base">
        <a:spcBef>
          <a:spcPct val="0"/>
        </a:spcBef>
        <a:spcAft>
          <a:spcPct val="0"/>
        </a:spcAft>
        <a:defRPr sz="3300">
          <a:solidFill>
            <a:srgbClr val="7B9899"/>
          </a:solidFill>
          <a:latin typeface="Georgia" pitchFamily="18" charset="0"/>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fontAlgn="base">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fontAlgn="base">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fontAlgn="base">
        <a:spcBef>
          <a:spcPct val="20000"/>
        </a:spcBef>
        <a:spcAft>
          <a:spcPct val="0"/>
        </a:spcAft>
        <a:buClr>
          <a:srgbClr val="8CADAE"/>
        </a:buClr>
        <a:buSzPct val="75000"/>
        <a:buFont typeface="Wingdings 2" pitchFamily="18" charset="2"/>
        <a:buChar char=""/>
        <a:defRPr sz="2000" kern="1200">
          <a:solidFill>
            <a:schemeClr val="tx1"/>
          </a:solidFill>
          <a:latin typeface="+mn-lt"/>
          <a:ea typeface="+mn-ea"/>
          <a:cs typeface="+mn-cs"/>
        </a:defRPr>
      </a:lvl3pPr>
      <a:lvl4pPr marL="1096963" indent="-228600" algn="l" rtl="0" fontAlgn="base">
        <a:spcBef>
          <a:spcPct val="20000"/>
        </a:spcBef>
        <a:spcAft>
          <a:spcPct val="0"/>
        </a:spcAft>
        <a:buClr>
          <a:srgbClr val="8C7B70"/>
        </a:buClr>
        <a:buSzPct val="70000"/>
        <a:buFont typeface="Wingdings" pitchFamily="2" charset="2"/>
        <a:buChar char=""/>
        <a:defRPr sz="2000" kern="1200">
          <a:solidFill>
            <a:schemeClr val="tx2"/>
          </a:solidFill>
          <a:latin typeface="+mn-lt"/>
          <a:ea typeface="+mn-ea"/>
          <a:cs typeface="+mn-cs"/>
        </a:defRPr>
      </a:lvl4pPr>
      <a:lvl5pPr marL="1371600" indent="-228600" algn="l" rtl="0" fontAlgn="base">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1027" name="Text Placeholder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smtClean="0">
                <a:solidFill>
                  <a:schemeClr val="tx1">
                    <a:shade val="50000"/>
                  </a:schemeClr>
                </a:solidFill>
                <a:latin typeface="+mn-lt"/>
              </a:defRPr>
            </a:lvl1pPr>
          </a:lstStyle>
          <a:p>
            <a:pPr>
              <a:defRPr/>
            </a:pPr>
            <a:fld id="{7D6A5B94-1401-413D-89B3-7DC8800E9ED9}" type="datetimeFigureOut">
              <a:rPr lang="en-US">
                <a:solidFill>
                  <a:prstClr val="white">
                    <a:shade val="50000"/>
                  </a:prstClr>
                </a:solidFill>
              </a:rPr>
              <a:pPr>
                <a:defRPr/>
              </a:pPr>
              <a:t>6/30/2011</a:t>
            </a:fld>
            <a:endParaRPr lang="en-US" dirty="0">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dirty="0">
                <a:solidFill>
                  <a:schemeClr val="tx1">
                    <a:shade val="50000"/>
                  </a:schemeClr>
                </a:solidFill>
                <a:latin typeface="+mn-lt"/>
              </a:defRPr>
            </a:lvl1pPr>
          </a:lstStyle>
          <a:p>
            <a:pPr>
              <a:defRPr/>
            </a:pPr>
            <a:endParaRPr lang="en-US">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fontAlgn="auto" latinLnBrk="0" hangingPunct="1">
              <a:spcBef>
                <a:spcPts val="0"/>
              </a:spcBef>
              <a:spcAft>
                <a:spcPts val="0"/>
              </a:spcAft>
              <a:defRPr kumimoji="0" sz="1200" smtClean="0">
                <a:solidFill>
                  <a:schemeClr val="tx1">
                    <a:shade val="50000"/>
                  </a:schemeClr>
                </a:solidFill>
                <a:latin typeface="+mn-lt"/>
              </a:defRPr>
            </a:lvl1pPr>
          </a:lstStyle>
          <a:p>
            <a:pPr>
              <a:defRPr/>
            </a:pPr>
            <a:fld id="{853E53CD-8F55-484A-B16A-CE640C1CF682}" type="slidenum">
              <a:rPr lang="en-US">
                <a:solidFill>
                  <a:prstClr val="white">
                    <a:shade val="50000"/>
                  </a:prstClr>
                </a:solidFill>
              </a:rPr>
              <a:pPr>
                <a:defRPr/>
              </a:pPr>
              <a:t>‹#›</a:t>
            </a:fld>
            <a:endParaRPr lang="en-US" dirty="0">
              <a:solidFill>
                <a:prstClr val="white">
                  <a:shade val="50000"/>
                </a:prstClr>
              </a:solidFill>
            </a:endParaRPr>
          </a:p>
        </p:txBody>
      </p:sp>
    </p:spTree>
  </p:cSld>
  <p:clrMap bg1="dk1" tx1="lt1" bg2="dk2" tx2="lt2" accent1="accent1" accent2="accent2" accent3="accent3" accent4="accent4" accent5="accent5" accent6="accent6" hlink="hlink" folHlink="folHlink"/>
  <p:sldLayoutIdLst>
    <p:sldLayoutId id="2147483801" r:id="rId1"/>
  </p:sldLayoutIdLst>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fontAlgn="base">
        <a:spcBef>
          <a:spcPct val="0"/>
        </a:spcBef>
        <a:spcAft>
          <a:spcPct val="0"/>
        </a:spcAft>
        <a:defRPr sz="4100" b="1">
          <a:solidFill>
            <a:schemeClr val="tx1"/>
          </a:solidFill>
          <a:latin typeface="Lucida Sans" pitchFamily="34" charset="0"/>
        </a:defRPr>
      </a:lvl2pPr>
      <a:lvl3pPr algn="ctr" rtl="0" fontAlgn="base">
        <a:spcBef>
          <a:spcPct val="0"/>
        </a:spcBef>
        <a:spcAft>
          <a:spcPct val="0"/>
        </a:spcAft>
        <a:defRPr sz="4100" b="1">
          <a:solidFill>
            <a:schemeClr val="tx1"/>
          </a:solidFill>
          <a:latin typeface="Lucida Sans" pitchFamily="34" charset="0"/>
        </a:defRPr>
      </a:lvl3pPr>
      <a:lvl4pPr algn="ctr" rtl="0" fontAlgn="base">
        <a:spcBef>
          <a:spcPct val="0"/>
        </a:spcBef>
        <a:spcAft>
          <a:spcPct val="0"/>
        </a:spcAft>
        <a:defRPr sz="4100" b="1">
          <a:solidFill>
            <a:schemeClr val="tx1"/>
          </a:solidFill>
          <a:latin typeface="Lucida Sans" pitchFamily="34" charset="0"/>
        </a:defRPr>
      </a:lvl4pPr>
      <a:lvl5pPr algn="ctr" rtl="0" fontAlgn="base">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fontAlgn="base">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fontAlgn="base">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fontAlgn="base">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fontAlgn="base">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fontAlgn="base">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1027" name="Text Placeholder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smtClean="0">
                <a:solidFill>
                  <a:schemeClr val="tx1">
                    <a:shade val="50000"/>
                  </a:schemeClr>
                </a:solidFill>
                <a:latin typeface="+mn-lt"/>
              </a:defRPr>
            </a:lvl1pPr>
          </a:lstStyle>
          <a:p>
            <a:pPr>
              <a:defRPr/>
            </a:pPr>
            <a:fld id="{7D6A5B94-1401-413D-89B3-7DC8800E9ED9}" type="datetimeFigureOut">
              <a:rPr lang="en-US">
                <a:solidFill>
                  <a:prstClr val="white">
                    <a:shade val="50000"/>
                  </a:prstClr>
                </a:solidFill>
              </a:rPr>
              <a:pPr>
                <a:defRPr/>
              </a:pPr>
              <a:t>6/30/2011</a:t>
            </a:fld>
            <a:endParaRPr lang="en-US" dirty="0">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dirty="0">
                <a:solidFill>
                  <a:schemeClr val="tx1">
                    <a:shade val="50000"/>
                  </a:schemeClr>
                </a:solidFill>
                <a:latin typeface="+mn-lt"/>
              </a:defRPr>
            </a:lvl1pPr>
          </a:lstStyle>
          <a:p>
            <a:pPr>
              <a:defRPr/>
            </a:pPr>
            <a:endParaRPr lang="en-US">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fontAlgn="auto" latinLnBrk="0" hangingPunct="1">
              <a:spcBef>
                <a:spcPts val="0"/>
              </a:spcBef>
              <a:spcAft>
                <a:spcPts val="0"/>
              </a:spcAft>
              <a:defRPr kumimoji="0" sz="1200" smtClean="0">
                <a:solidFill>
                  <a:schemeClr val="tx1">
                    <a:shade val="50000"/>
                  </a:schemeClr>
                </a:solidFill>
                <a:latin typeface="+mn-lt"/>
              </a:defRPr>
            </a:lvl1pPr>
          </a:lstStyle>
          <a:p>
            <a:pPr>
              <a:defRPr/>
            </a:pPr>
            <a:fld id="{853E53CD-8F55-484A-B16A-CE640C1CF682}" type="slidenum">
              <a:rPr lang="en-US">
                <a:solidFill>
                  <a:prstClr val="white">
                    <a:shade val="50000"/>
                  </a:prstClr>
                </a:solidFill>
              </a:rPr>
              <a:pPr>
                <a:defRPr/>
              </a:pPr>
              <a:t>‹#›</a:t>
            </a:fld>
            <a:endParaRPr lang="en-US" dirty="0">
              <a:solidFill>
                <a:prstClr val="white">
                  <a:shade val="50000"/>
                </a:prstClr>
              </a:solidFill>
            </a:endParaRPr>
          </a:p>
        </p:txBody>
      </p:sp>
    </p:spTree>
  </p:cSld>
  <p:clrMap bg1="dk1" tx1="lt1" bg2="dk2" tx2="lt2" accent1="accent1" accent2="accent2" accent3="accent3" accent4="accent4" accent5="accent5" accent6="accent6" hlink="hlink" folHlink="folHlink"/>
  <p:sldLayoutIdLst>
    <p:sldLayoutId id="2147483803" r:id="rId1"/>
  </p:sldLayoutIdLst>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fontAlgn="base">
        <a:spcBef>
          <a:spcPct val="0"/>
        </a:spcBef>
        <a:spcAft>
          <a:spcPct val="0"/>
        </a:spcAft>
        <a:defRPr sz="4100" b="1">
          <a:solidFill>
            <a:schemeClr val="tx1"/>
          </a:solidFill>
          <a:latin typeface="Lucida Sans" pitchFamily="34" charset="0"/>
        </a:defRPr>
      </a:lvl2pPr>
      <a:lvl3pPr algn="ctr" rtl="0" fontAlgn="base">
        <a:spcBef>
          <a:spcPct val="0"/>
        </a:spcBef>
        <a:spcAft>
          <a:spcPct val="0"/>
        </a:spcAft>
        <a:defRPr sz="4100" b="1">
          <a:solidFill>
            <a:schemeClr val="tx1"/>
          </a:solidFill>
          <a:latin typeface="Lucida Sans" pitchFamily="34" charset="0"/>
        </a:defRPr>
      </a:lvl3pPr>
      <a:lvl4pPr algn="ctr" rtl="0" fontAlgn="base">
        <a:spcBef>
          <a:spcPct val="0"/>
        </a:spcBef>
        <a:spcAft>
          <a:spcPct val="0"/>
        </a:spcAft>
        <a:defRPr sz="4100" b="1">
          <a:solidFill>
            <a:schemeClr val="tx1"/>
          </a:solidFill>
          <a:latin typeface="Lucida Sans" pitchFamily="34" charset="0"/>
        </a:defRPr>
      </a:lvl4pPr>
      <a:lvl5pPr algn="ctr" rtl="0" fontAlgn="base">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fontAlgn="base">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fontAlgn="base">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fontAlgn="base">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fontAlgn="base">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fontAlgn="base">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1027" name="Text Placeholder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smtClean="0">
                <a:solidFill>
                  <a:schemeClr val="tx1">
                    <a:shade val="50000"/>
                  </a:schemeClr>
                </a:solidFill>
                <a:latin typeface="+mn-lt"/>
              </a:defRPr>
            </a:lvl1pPr>
          </a:lstStyle>
          <a:p>
            <a:pPr>
              <a:defRPr/>
            </a:pPr>
            <a:fld id="{7D6A5B94-1401-413D-89B3-7DC8800E9ED9}" type="datetimeFigureOut">
              <a:rPr lang="en-US">
                <a:solidFill>
                  <a:prstClr val="white">
                    <a:shade val="50000"/>
                  </a:prstClr>
                </a:solidFill>
              </a:rPr>
              <a:pPr>
                <a:defRPr/>
              </a:pPr>
              <a:t>6/30/2011</a:t>
            </a:fld>
            <a:endParaRPr lang="en-US" dirty="0">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dirty="0">
                <a:solidFill>
                  <a:schemeClr val="tx1">
                    <a:shade val="50000"/>
                  </a:schemeClr>
                </a:solidFill>
                <a:latin typeface="+mn-lt"/>
              </a:defRPr>
            </a:lvl1pPr>
          </a:lstStyle>
          <a:p>
            <a:pPr>
              <a:defRPr/>
            </a:pPr>
            <a:endParaRPr lang="en-US">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fontAlgn="auto" latinLnBrk="0" hangingPunct="1">
              <a:spcBef>
                <a:spcPts val="0"/>
              </a:spcBef>
              <a:spcAft>
                <a:spcPts val="0"/>
              </a:spcAft>
              <a:defRPr kumimoji="0" sz="1200" smtClean="0">
                <a:solidFill>
                  <a:schemeClr val="tx1">
                    <a:shade val="50000"/>
                  </a:schemeClr>
                </a:solidFill>
                <a:latin typeface="+mn-lt"/>
              </a:defRPr>
            </a:lvl1pPr>
          </a:lstStyle>
          <a:p>
            <a:pPr>
              <a:defRPr/>
            </a:pPr>
            <a:fld id="{853E53CD-8F55-484A-B16A-CE640C1CF682}" type="slidenum">
              <a:rPr lang="en-US">
                <a:solidFill>
                  <a:prstClr val="white">
                    <a:shade val="50000"/>
                  </a:prstClr>
                </a:solidFill>
              </a:rPr>
              <a:pPr>
                <a:defRPr/>
              </a:pPr>
              <a:t>‹#›</a:t>
            </a:fld>
            <a:endParaRPr lang="en-US" dirty="0">
              <a:solidFill>
                <a:prstClr val="white">
                  <a:shade val="50000"/>
                </a:prstClr>
              </a:solidFill>
            </a:endParaRPr>
          </a:p>
        </p:txBody>
      </p:sp>
    </p:spTree>
  </p:cSld>
  <p:clrMap bg1="dk1" tx1="lt1" bg2="dk2" tx2="lt2" accent1="accent1" accent2="accent2" accent3="accent3" accent4="accent4" accent5="accent5" accent6="accent6" hlink="hlink" folHlink="folHlink"/>
  <p:sldLayoutIdLst>
    <p:sldLayoutId id="2147483805" r:id="rId1"/>
  </p:sldLayoutIdLst>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fontAlgn="base">
        <a:spcBef>
          <a:spcPct val="0"/>
        </a:spcBef>
        <a:spcAft>
          <a:spcPct val="0"/>
        </a:spcAft>
        <a:defRPr sz="4100" b="1">
          <a:solidFill>
            <a:schemeClr val="tx1"/>
          </a:solidFill>
          <a:latin typeface="Lucida Sans" pitchFamily="34" charset="0"/>
        </a:defRPr>
      </a:lvl2pPr>
      <a:lvl3pPr algn="ctr" rtl="0" fontAlgn="base">
        <a:spcBef>
          <a:spcPct val="0"/>
        </a:spcBef>
        <a:spcAft>
          <a:spcPct val="0"/>
        </a:spcAft>
        <a:defRPr sz="4100" b="1">
          <a:solidFill>
            <a:schemeClr val="tx1"/>
          </a:solidFill>
          <a:latin typeface="Lucida Sans" pitchFamily="34" charset="0"/>
        </a:defRPr>
      </a:lvl3pPr>
      <a:lvl4pPr algn="ctr" rtl="0" fontAlgn="base">
        <a:spcBef>
          <a:spcPct val="0"/>
        </a:spcBef>
        <a:spcAft>
          <a:spcPct val="0"/>
        </a:spcAft>
        <a:defRPr sz="4100" b="1">
          <a:solidFill>
            <a:schemeClr val="tx1"/>
          </a:solidFill>
          <a:latin typeface="Lucida Sans" pitchFamily="34" charset="0"/>
        </a:defRPr>
      </a:lvl4pPr>
      <a:lvl5pPr algn="ctr" rtl="0" fontAlgn="base">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fontAlgn="base">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fontAlgn="base">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fontAlgn="base">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fontAlgn="base">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fontAlgn="base">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1027" name="Text Placeholder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smtClean="0">
                <a:solidFill>
                  <a:schemeClr val="tx1">
                    <a:shade val="50000"/>
                  </a:schemeClr>
                </a:solidFill>
                <a:latin typeface="+mn-lt"/>
              </a:defRPr>
            </a:lvl1pPr>
          </a:lstStyle>
          <a:p>
            <a:pPr>
              <a:defRPr/>
            </a:pPr>
            <a:fld id="{7D6A5B94-1401-413D-89B3-7DC8800E9ED9}" type="datetimeFigureOut">
              <a:rPr lang="en-US">
                <a:solidFill>
                  <a:prstClr val="white">
                    <a:shade val="50000"/>
                  </a:prstClr>
                </a:solidFill>
              </a:rPr>
              <a:pPr>
                <a:defRPr/>
              </a:pPr>
              <a:t>6/30/2011</a:t>
            </a:fld>
            <a:endParaRPr lang="en-US" dirty="0">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dirty="0">
                <a:solidFill>
                  <a:schemeClr val="tx1">
                    <a:shade val="50000"/>
                  </a:schemeClr>
                </a:solidFill>
                <a:latin typeface="+mn-lt"/>
              </a:defRPr>
            </a:lvl1pPr>
          </a:lstStyle>
          <a:p>
            <a:pPr>
              <a:defRPr/>
            </a:pPr>
            <a:endParaRPr lang="en-US">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fontAlgn="auto" latinLnBrk="0" hangingPunct="1">
              <a:spcBef>
                <a:spcPts val="0"/>
              </a:spcBef>
              <a:spcAft>
                <a:spcPts val="0"/>
              </a:spcAft>
              <a:defRPr kumimoji="0" sz="1200" smtClean="0">
                <a:solidFill>
                  <a:schemeClr val="tx1">
                    <a:shade val="50000"/>
                  </a:schemeClr>
                </a:solidFill>
                <a:latin typeface="+mn-lt"/>
              </a:defRPr>
            </a:lvl1pPr>
          </a:lstStyle>
          <a:p>
            <a:pPr>
              <a:defRPr/>
            </a:pPr>
            <a:fld id="{853E53CD-8F55-484A-B16A-CE640C1CF682}" type="slidenum">
              <a:rPr lang="en-US">
                <a:solidFill>
                  <a:prstClr val="white">
                    <a:shade val="50000"/>
                  </a:prstClr>
                </a:solidFill>
              </a:rPr>
              <a:pPr>
                <a:defRPr/>
              </a:pPr>
              <a:t>‹#›</a:t>
            </a:fld>
            <a:endParaRPr lang="en-US" dirty="0">
              <a:solidFill>
                <a:prstClr val="white">
                  <a:shade val="50000"/>
                </a:prstClr>
              </a:solidFill>
            </a:endParaRPr>
          </a:p>
        </p:txBody>
      </p:sp>
    </p:spTree>
  </p:cSld>
  <p:clrMap bg1="dk1" tx1="lt1" bg2="dk2" tx2="lt2" accent1="accent1" accent2="accent2" accent3="accent3" accent4="accent4" accent5="accent5" accent6="accent6" hlink="hlink" folHlink="folHlink"/>
  <p:sldLayoutIdLst>
    <p:sldLayoutId id="2147483807" r:id="rId1"/>
  </p:sldLayoutIdLst>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fontAlgn="base">
        <a:spcBef>
          <a:spcPct val="0"/>
        </a:spcBef>
        <a:spcAft>
          <a:spcPct val="0"/>
        </a:spcAft>
        <a:defRPr sz="4100" b="1">
          <a:solidFill>
            <a:schemeClr val="tx1"/>
          </a:solidFill>
          <a:latin typeface="Lucida Sans" pitchFamily="34" charset="0"/>
        </a:defRPr>
      </a:lvl2pPr>
      <a:lvl3pPr algn="ctr" rtl="0" fontAlgn="base">
        <a:spcBef>
          <a:spcPct val="0"/>
        </a:spcBef>
        <a:spcAft>
          <a:spcPct val="0"/>
        </a:spcAft>
        <a:defRPr sz="4100" b="1">
          <a:solidFill>
            <a:schemeClr val="tx1"/>
          </a:solidFill>
          <a:latin typeface="Lucida Sans" pitchFamily="34" charset="0"/>
        </a:defRPr>
      </a:lvl3pPr>
      <a:lvl4pPr algn="ctr" rtl="0" fontAlgn="base">
        <a:spcBef>
          <a:spcPct val="0"/>
        </a:spcBef>
        <a:spcAft>
          <a:spcPct val="0"/>
        </a:spcAft>
        <a:defRPr sz="4100" b="1">
          <a:solidFill>
            <a:schemeClr val="tx1"/>
          </a:solidFill>
          <a:latin typeface="Lucida Sans" pitchFamily="34" charset="0"/>
        </a:defRPr>
      </a:lvl4pPr>
      <a:lvl5pPr algn="ctr" rtl="0" fontAlgn="base">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fontAlgn="base">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fontAlgn="base">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fontAlgn="base">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fontAlgn="base">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fontAlgn="base">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1027" name="Text Placeholder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smtClean="0">
                <a:solidFill>
                  <a:schemeClr val="tx1">
                    <a:shade val="50000"/>
                  </a:schemeClr>
                </a:solidFill>
                <a:latin typeface="+mn-lt"/>
              </a:defRPr>
            </a:lvl1pPr>
          </a:lstStyle>
          <a:p>
            <a:pPr>
              <a:defRPr/>
            </a:pPr>
            <a:fld id="{7D6A5B94-1401-413D-89B3-7DC8800E9ED9}" type="datetimeFigureOut">
              <a:rPr lang="en-US">
                <a:solidFill>
                  <a:prstClr val="white">
                    <a:shade val="50000"/>
                  </a:prstClr>
                </a:solidFill>
              </a:rPr>
              <a:pPr>
                <a:defRPr/>
              </a:pPr>
              <a:t>6/30/2011</a:t>
            </a:fld>
            <a:endParaRPr lang="en-US" dirty="0">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dirty="0">
                <a:solidFill>
                  <a:schemeClr val="tx1">
                    <a:shade val="50000"/>
                  </a:schemeClr>
                </a:solidFill>
                <a:latin typeface="+mn-lt"/>
              </a:defRPr>
            </a:lvl1pPr>
          </a:lstStyle>
          <a:p>
            <a:pPr>
              <a:defRPr/>
            </a:pPr>
            <a:endParaRPr lang="en-US">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fontAlgn="auto" latinLnBrk="0" hangingPunct="1">
              <a:spcBef>
                <a:spcPts val="0"/>
              </a:spcBef>
              <a:spcAft>
                <a:spcPts val="0"/>
              </a:spcAft>
              <a:defRPr kumimoji="0" sz="1200" smtClean="0">
                <a:solidFill>
                  <a:schemeClr val="tx1">
                    <a:shade val="50000"/>
                  </a:schemeClr>
                </a:solidFill>
                <a:latin typeface="+mn-lt"/>
              </a:defRPr>
            </a:lvl1pPr>
          </a:lstStyle>
          <a:p>
            <a:pPr>
              <a:defRPr/>
            </a:pPr>
            <a:fld id="{853E53CD-8F55-484A-B16A-CE640C1CF682}" type="slidenum">
              <a:rPr lang="en-US">
                <a:solidFill>
                  <a:prstClr val="white">
                    <a:shade val="50000"/>
                  </a:prstClr>
                </a:solidFill>
              </a:rPr>
              <a:pPr>
                <a:defRPr/>
              </a:pPr>
              <a:t>‹#›</a:t>
            </a:fld>
            <a:endParaRPr lang="en-US" dirty="0">
              <a:solidFill>
                <a:prstClr val="white">
                  <a:shade val="50000"/>
                </a:prstClr>
              </a:solidFill>
            </a:endParaRPr>
          </a:p>
        </p:txBody>
      </p:sp>
    </p:spTree>
  </p:cSld>
  <p:clrMap bg1="dk1" tx1="lt1" bg2="dk2" tx2="lt2" accent1="accent1" accent2="accent2" accent3="accent3" accent4="accent4" accent5="accent5" accent6="accent6" hlink="hlink" folHlink="folHlink"/>
  <p:sldLayoutIdLst>
    <p:sldLayoutId id="2147483809" r:id="rId1"/>
  </p:sldLayoutIdLst>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fontAlgn="base">
        <a:spcBef>
          <a:spcPct val="0"/>
        </a:spcBef>
        <a:spcAft>
          <a:spcPct val="0"/>
        </a:spcAft>
        <a:defRPr sz="4100" b="1">
          <a:solidFill>
            <a:schemeClr val="tx1"/>
          </a:solidFill>
          <a:latin typeface="Lucida Sans" pitchFamily="34" charset="0"/>
        </a:defRPr>
      </a:lvl2pPr>
      <a:lvl3pPr algn="ctr" rtl="0" fontAlgn="base">
        <a:spcBef>
          <a:spcPct val="0"/>
        </a:spcBef>
        <a:spcAft>
          <a:spcPct val="0"/>
        </a:spcAft>
        <a:defRPr sz="4100" b="1">
          <a:solidFill>
            <a:schemeClr val="tx1"/>
          </a:solidFill>
          <a:latin typeface="Lucida Sans" pitchFamily="34" charset="0"/>
        </a:defRPr>
      </a:lvl3pPr>
      <a:lvl4pPr algn="ctr" rtl="0" fontAlgn="base">
        <a:spcBef>
          <a:spcPct val="0"/>
        </a:spcBef>
        <a:spcAft>
          <a:spcPct val="0"/>
        </a:spcAft>
        <a:defRPr sz="4100" b="1">
          <a:solidFill>
            <a:schemeClr val="tx1"/>
          </a:solidFill>
          <a:latin typeface="Lucida Sans" pitchFamily="34" charset="0"/>
        </a:defRPr>
      </a:lvl4pPr>
      <a:lvl5pPr algn="ctr" rtl="0" fontAlgn="base">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fontAlgn="base">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fontAlgn="base">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fontAlgn="base">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fontAlgn="base">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fontAlgn="base">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mn-lt"/>
              </a:defRPr>
            </a:lvl1pPr>
          </a:lstStyle>
          <a:p>
            <a:pPr>
              <a:defRPr/>
            </a:pPr>
            <a:fld id="{83932FED-991F-4124-899B-81B29735E6A4}" type="slidenum">
              <a:rPr lang="en-US">
                <a:solidFill>
                  <a:srgbClr val="FFFFFF"/>
                </a:solidFill>
              </a:rPr>
              <a:pPr>
                <a:defRPr/>
              </a:pPr>
              <a:t>‹#›</a:t>
            </a:fld>
            <a:endParaRPr lang="en-US" dirty="0">
              <a:solidFill>
                <a:srgbClr val="FFFFFF"/>
              </a:solidFill>
            </a:endParaRPr>
          </a:p>
        </p:txBody>
      </p:sp>
      <p:sp>
        <p:nvSpPr>
          <p:cNvPr id="2" name="Rectangle 18"/>
          <p:cNvSpPr>
            <a:spLocks noGrp="1" noChangeArrowheads="1"/>
          </p:cNvSpPr>
          <p:nvPr>
            <p:ph type="title"/>
          </p:nvPr>
        </p:nvSpPr>
        <p:spPr bwMode="auto">
          <a:xfrm>
            <a:off x="598488" y="322263"/>
            <a:ext cx="7859712" cy="9445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 name="Rectangle 19"/>
          <p:cNvSpPr>
            <a:spLocks noGrp="1" noChangeArrowheads="1"/>
          </p:cNvSpPr>
          <p:nvPr>
            <p:ph type="body" idx="1"/>
          </p:nvPr>
        </p:nvSpPr>
        <p:spPr bwMode="auto">
          <a:xfrm>
            <a:off x="533400" y="1500188"/>
            <a:ext cx="80010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4" name="Group 53"/>
          <p:cNvGrpSpPr>
            <a:grpSpLocks/>
          </p:cNvGrpSpPr>
          <p:nvPr userDrawn="1"/>
        </p:nvGrpSpPr>
        <p:grpSpPr bwMode="auto">
          <a:xfrm>
            <a:off x="0" y="1285875"/>
            <a:ext cx="8767763" cy="74613"/>
            <a:chOff x="0" y="810"/>
            <a:chExt cx="5523" cy="47"/>
          </a:xfrm>
        </p:grpSpPr>
        <p:sp>
          <p:nvSpPr>
            <p:cNvPr id="1047" name="Line 23"/>
            <p:cNvSpPr>
              <a:spLocks noChangeShapeType="1"/>
            </p:cNvSpPr>
            <p:nvPr userDrawn="1"/>
          </p:nvSpPr>
          <p:spPr bwMode="auto">
            <a:xfrm flipV="1">
              <a:off x="0" y="813"/>
              <a:ext cx="5523" cy="3"/>
            </a:xfrm>
            <a:prstGeom prst="line">
              <a:avLst/>
            </a:prstGeom>
            <a:noFill/>
            <a:ln w="28575">
              <a:solidFill>
                <a:schemeClr val="accent2"/>
              </a:solidFill>
              <a:round/>
              <a:headEnd/>
              <a:tailEnd/>
            </a:ln>
            <a:effectLst/>
          </p:spPr>
          <p:txBody>
            <a:bodyPr/>
            <a:lstStyle/>
            <a:p>
              <a:pPr>
                <a:defRPr/>
              </a:pPr>
              <a:endParaRPr lang="en-US" sz="1800" dirty="0">
                <a:solidFill>
                  <a:srgbClr val="000000"/>
                </a:solidFill>
                <a:latin typeface="Arial Narrow" pitchFamily="34" charset="0"/>
              </a:endParaRPr>
            </a:p>
          </p:txBody>
        </p:sp>
        <p:sp>
          <p:nvSpPr>
            <p:cNvPr id="1048" name="Rectangle 24"/>
            <p:cNvSpPr>
              <a:spLocks noChangeArrowheads="1"/>
            </p:cNvSpPr>
            <p:nvPr userDrawn="1"/>
          </p:nvSpPr>
          <p:spPr bwMode="auto">
            <a:xfrm>
              <a:off x="5283" y="810"/>
              <a:ext cx="240" cy="47"/>
            </a:xfrm>
            <a:prstGeom prst="rect">
              <a:avLst/>
            </a:prstGeom>
            <a:solidFill>
              <a:srgbClr val="6DB406"/>
            </a:solidFill>
            <a:ln w="28575">
              <a:solidFill>
                <a:schemeClr val="accent2"/>
              </a:solidFill>
              <a:miter lim="800000"/>
              <a:headEnd/>
              <a:tailEnd/>
            </a:ln>
            <a:effectLst/>
          </p:spPr>
          <p:txBody>
            <a:bodyPr wrap="none" anchor="ctr"/>
            <a:lstStyle/>
            <a:p>
              <a:pPr>
                <a:defRPr/>
              </a:pPr>
              <a:endParaRPr lang="en-US" sz="1800" dirty="0">
                <a:solidFill>
                  <a:srgbClr val="000000"/>
                </a:solidFill>
                <a:latin typeface="Arial Narrow" pitchFamily="34" charset="0"/>
              </a:endParaRPr>
            </a:p>
          </p:txBody>
        </p:sp>
      </p:grpSp>
      <p:grpSp>
        <p:nvGrpSpPr>
          <p:cNvPr id="5" name="Group 54"/>
          <p:cNvGrpSpPr>
            <a:grpSpLocks/>
          </p:cNvGrpSpPr>
          <p:nvPr userDrawn="1"/>
        </p:nvGrpSpPr>
        <p:grpSpPr bwMode="auto">
          <a:xfrm>
            <a:off x="0" y="6275388"/>
            <a:ext cx="2057400" cy="511175"/>
            <a:chOff x="0" y="3953"/>
            <a:chExt cx="1296" cy="322"/>
          </a:xfrm>
        </p:grpSpPr>
        <p:pic>
          <p:nvPicPr>
            <p:cNvPr id="1033" name="Picture 44" descr="MLNM_Takeda_Low"/>
            <p:cNvPicPr>
              <a:picLocks noChangeAspect="1" noChangeArrowheads="1"/>
            </p:cNvPicPr>
            <p:nvPr userDrawn="1"/>
          </p:nvPicPr>
          <p:blipFill>
            <a:blip r:embed="rId3" cstate="print"/>
            <a:srcRect/>
            <a:stretch>
              <a:fillRect/>
            </a:stretch>
          </p:blipFill>
          <p:spPr bwMode="auto">
            <a:xfrm>
              <a:off x="159" y="4005"/>
              <a:ext cx="768" cy="270"/>
            </a:xfrm>
            <a:prstGeom prst="rect">
              <a:avLst/>
            </a:prstGeom>
            <a:noFill/>
            <a:ln w="9525">
              <a:noFill/>
              <a:miter lim="800000"/>
              <a:headEnd/>
              <a:tailEnd/>
            </a:ln>
          </p:spPr>
        </p:pic>
        <p:grpSp>
          <p:nvGrpSpPr>
            <p:cNvPr id="6" name="Group 50"/>
            <p:cNvGrpSpPr>
              <a:grpSpLocks/>
            </p:cNvGrpSpPr>
            <p:nvPr userDrawn="1"/>
          </p:nvGrpSpPr>
          <p:grpSpPr bwMode="auto">
            <a:xfrm>
              <a:off x="0" y="3953"/>
              <a:ext cx="1296" cy="58"/>
              <a:chOff x="0" y="3971"/>
              <a:chExt cx="1296" cy="58"/>
            </a:xfrm>
          </p:grpSpPr>
          <p:sp>
            <p:nvSpPr>
              <p:cNvPr id="1062" name="Rectangle 38"/>
              <p:cNvSpPr>
                <a:spLocks noChangeArrowheads="1"/>
              </p:cNvSpPr>
              <p:nvPr userDrawn="1"/>
            </p:nvSpPr>
            <p:spPr bwMode="auto">
              <a:xfrm>
                <a:off x="1056" y="3971"/>
                <a:ext cx="240" cy="58"/>
              </a:xfrm>
              <a:prstGeom prst="rect">
                <a:avLst/>
              </a:prstGeom>
              <a:solidFill>
                <a:srgbClr val="3782FB"/>
              </a:solidFill>
              <a:ln w="28575">
                <a:solidFill>
                  <a:srgbClr val="3782FB"/>
                </a:solidFill>
                <a:miter lim="800000"/>
                <a:headEnd/>
                <a:tailEnd/>
              </a:ln>
              <a:effectLst/>
            </p:spPr>
            <p:txBody>
              <a:bodyPr wrap="none" anchor="ctr"/>
              <a:lstStyle/>
              <a:p>
                <a:pPr>
                  <a:defRPr/>
                </a:pPr>
                <a:endParaRPr lang="en-US" sz="1800" dirty="0">
                  <a:solidFill>
                    <a:srgbClr val="000000"/>
                  </a:solidFill>
                  <a:latin typeface="Arial Narrow" pitchFamily="34" charset="0"/>
                </a:endParaRPr>
              </a:p>
            </p:txBody>
          </p:sp>
          <p:sp>
            <p:nvSpPr>
              <p:cNvPr id="1073" name="Line 49"/>
              <p:cNvSpPr>
                <a:spLocks noChangeShapeType="1"/>
              </p:cNvSpPr>
              <p:nvPr userDrawn="1"/>
            </p:nvSpPr>
            <p:spPr bwMode="auto">
              <a:xfrm flipH="1">
                <a:off x="0" y="3978"/>
                <a:ext cx="1296" cy="0"/>
              </a:xfrm>
              <a:prstGeom prst="line">
                <a:avLst/>
              </a:prstGeom>
              <a:noFill/>
              <a:ln w="28575">
                <a:solidFill>
                  <a:srgbClr val="3782FB"/>
                </a:solidFill>
                <a:round/>
                <a:headEnd/>
                <a:tailEnd/>
              </a:ln>
              <a:effectLst/>
            </p:spPr>
            <p:txBody>
              <a:bodyPr/>
              <a:lstStyle/>
              <a:p>
                <a:pPr>
                  <a:defRPr/>
                </a:pPr>
                <a:endParaRPr lang="en-US" sz="1800" dirty="0">
                  <a:solidFill>
                    <a:srgbClr val="000000"/>
                  </a:solidFill>
                  <a:latin typeface="Arial Narrow" pitchFamily="34" charset="0"/>
                </a:endParaRPr>
              </a:p>
            </p:txBody>
          </p:sp>
        </p:grpSp>
      </p:grpSp>
    </p:spTree>
  </p:cSld>
  <p:clrMap bg1="lt1" tx1="dk1" bg2="lt2" tx2="dk2" accent1="accent1" accent2="accent2" accent3="accent3" accent4="accent4" accent5="accent5" accent6="accent6" hlink="hlink" folHlink="folHlink"/>
  <p:sldLayoutIdLst>
    <p:sldLayoutId id="2147483811" r:id="rId1"/>
  </p:sldLayoutIdLst>
  <p:timing>
    <p:tnLst>
      <p:par>
        <p:cTn id="1" dur="indefinite" restart="never" nodeType="tmRoot"/>
      </p:par>
    </p:tnLst>
  </p:timing>
  <p:txStyles>
    <p:titleStyle>
      <a:lvl1pPr algn="l" rtl="0" eaLnBrk="0" fontAlgn="base" hangingPunct="0">
        <a:spcBef>
          <a:spcPct val="0"/>
        </a:spcBef>
        <a:spcAft>
          <a:spcPct val="0"/>
        </a:spcAft>
        <a:defRPr sz="3400" b="1">
          <a:solidFill>
            <a:srgbClr val="6DB406"/>
          </a:solidFill>
          <a:latin typeface="+mj-lt"/>
          <a:ea typeface="+mj-ea"/>
          <a:cs typeface="+mj-cs"/>
        </a:defRPr>
      </a:lvl1pPr>
      <a:lvl2pPr algn="l" rtl="0" eaLnBrk="0" fontAlgn="base" hangingPunct="0">
        <a:spcBef>
          <a:spcPct val="0"/>
        </a:spcBef>
        <a:spcAft>
          <a:spcPct val="0"/>
        </a:spcAft>
        <a:defRPr sz="3400" b="1">
          <a:solidFill>
            <a:srgbClr val="6DB406"/>
          </a:solidFill>
          <a:latin typeface="Arial" charset="0"/>
        </a:defRPr>
      </a:lvl2pPr>
      <a:lvl3pPr algn="l" rtl="0" eaLnBrk="0" fontAlgn="base" hangingPunct="0">
        <a:spcBef>
          <a:spcPct val="0"/>
        </a:spcBef>
        <a:spcAft>
          <a:spcPct val="0"/>
        </a:spcAft>
        <a:defRPr sz="3400" b="1">
          <a:solidFill>
            <a:srgbClr val="6DB406"/>
          </a:solidFill>
          <a:latin typeface="Arial" charset="0"/>
        </a:defRPr>
      </a:lvl3pPr>
      <a:lvl4pPr algn="l" rtl="0" eaLnBrk="0" fontAlgn="base" hangingPunct="0">
        <a:spcBef>
          <a:spcPct val="0"/>
        </a:spcBef>
        <a:spcAft>
          <a:spcPct val="0"/>
        </a:spcAft>
        <a:defRPr sz="3400" b="1">
          <a:solidFill>
            <a:srgbClr val="6DB406"/>
          </a:solidFill>
          <a:latin typeface="Arial" charset="0"/>
        </a:defRPr>
      </a:lvl4pPr>
      <a:lvl5pPr algn="l" rtl="0" eaLnBrk="0" fontAlgn="base" hangingPunct="0">
        <a:spcBef>
          <a:spcPct val="0"/>
        </a:spcBef>
        <a:spcAft>
          <a:spcPct val="0"/>
        </a:spcAft>
        <a:defRPr sz="3400" b="1">
          <a:solidFill>
            <a:srgbClr val="6DB406"/>
          </a:solidFill>
          <a:latin typeface="Arial" charset="0"/>
        </a:defRPr>
      </a:lvl5pPr>
      <a:lvl6pPr marL="457200" algn="l" rtl="0" fontAlgn="base">
        <a:spcBef>
          <a:spcPct val="0"/>
        </a:spcBef>
        <a:spcAft>
          <a:spcPct val="0"/>
        </a:spcAft>
        <a:defRPr sz="3400" b="1">
          <a:solidFill>
            <a:srgbClr val="6DB406"/>
          </a:solidFill>
          <a:latin typeface="Arial" charset="0"/>
        </a:defRPr>
      </a:lvl6pPr>
      <a:lvl7pPr marL="914400" algn="l" rtl="0" fontAlgn="base">
        <a:spcBef>
          <a:spcPct val="0"/>
        </a:spcBef>
        <a:spcAft>
          <a:spcPct val="0"/>
        </a:spcAft>
        <a:defRPr sz="3400" b="1">
          <a:solidFill>
            <a:srgbClr val="6DB406"/>
          </a:solidFill>
          <a:latin typeface="Arial" charset="0"/>
        </a:defRPr>
      </a:lvl7pPr>
      <a:lvl8pPr marL="1371600" algn="l" rtl="0" fontAlgn="base">
        <a:spcBef>
          <a:spcPct val="0"/>
        </a:spcBef>
        <a:spcAft>
          <a:spcPct val="0"/>
        </a:spcAft>
        <a:defRPr sz="3400" b="1">
          <a:solidFill>
            <a:srgbClr val="6DB406"/>
          </a:solidFill>
          <a:latin typeface="Arial" charset="0"/>
        </a:defRPr>
      </a:lvl8pPr>
      <a:lvl9pPr marL="1828800" algn="l" rtl="0" fontAlgn="base">
        <a:spcBef>
          <a:spcPct val="0"/>
        </a:spcBef>
        <a:spcAft>
          <a:spcPct val="0"/>
        </a:spcAft>
        <a:defRPr sz="3400" b="1">
          <a:solidFill>
            <a:srgbClr val="6DB406"/>
          </a:solidFill>
          <a:latin typeface="Arial" charset="0"/>
        </a:defRPr>
      </a:lvl9pPr>
    </p:titleStyle>
    <p:bodyStyle>
      <a:lvl1pPr marL="346075" indent="-346075" algn="l" rtl="0" eaLnBrk="0" fontAlgn="base" hangingPunct="0">
        <a:spcBef>
          <a:spcPct val="20000"/>
        </a:spcBef>
        <a:spcAft>
          <a:spcPct val="0"/>
        </a:spcAft>
        <a:buClr>
          <a:srgbClr val="0066FF"/>
        </a:buClr>
        <a:buSzPct val="75000"/>
        <a:buFont typeface="Arial" pitchFamily="34" charset="0"/>
        <a:buChar char="▐"/>
        <a:defRPr sz="3000">
          <a:solidFill>
            <a:schemeClr val="tx1"/>
          </a:solidFill>
          <a:latin typeface="+mn-lt"/>
          <a:ea typeface="+mn-ea"/>
          <a:cs typeface="+mn-cs"/>
        </a:defRPr>
      </a:lvl1pPr>
      <a:lvl2pPr marL="803275" indent="-342900" algn="l" rtl="0" eaLnBrk="0" fontAlgn="base" hangingPunct="0">
        <a:spcBef>
          <a:spcPct val="20000"/>
        </a:spcBef>
        <a:spcAft>
          <a:spcPct val="0"/>
        </a:spcAft>
        <a:buClr>
          <a:srgbClr val="6DB406"/>
        </a:buClr>
        <a:buSzPct val="70000"/>
        <a:buFont typeface="Arial" pitchFamily="34" charset="0"/>
        <a:buChar char="▌"/>
        <a:defRPr sz="2800">
          <a:solidFill>
            <a:schemeClr val="tx1"/>
          </a:solidFill>
          <a:latin typeface="+mn-lt"/>
        </a:defRPr>
      </a:lvl2pPr>
      <a:lvl3pPr marL="1198563" indent="-280988" algn="l" rtl="0" eaLnBrk="0" fontAlgn="base" hangingPunct="0">
        <a:spcBef>
          <a:spcPct val="20000"/>
        </a:spcBef>
        <a:spcAft>
          <a:spcPct val="0"/>
        </a:spcAft>
        <a:buChar char="•"/>
        <a:defRPr sz="2400">
          <a:solidFill>
            <a:schemeClr val="tx1"/>
          </a:solidFill>
          <a:latin typeface="+mn-lt"/>
        </a:defRPr>
      </a:lvl3pPr>
      <a:lvl4pPr marL="1663700" indent="-350838"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mn-lt"/>
              </a:defRPr>
            </a:lvl1pPr>
          </a:lstStyle>
          <a:p>
            <a:pPr>
              <a:defRPr/>
            </a:pPr>
            <a:fld id="{83932FED-991F-4124-899B-81B29735E6A4}" type="slidenum">
              <a:rPr lang="en-US">
                <a:solidFill>
                  <a:srgbClr val="FFFFFF"/>
                </a:solidFill>
              </a:rPr>
              <a:pPr>
                <a:defRPr/>
              </a:pPr>
              <a:t>‹#›</a:t>
            </a:fld>
            <a:endParaRPr lang="en-US" dirty="0">
              <a:solidFill>
                <a:srgbClr val="FFFFFF"/>
              </a:solidFill>
            </a:endParaRPr>
          </a:p>
        </p:txBody>
      </p:sp>
      <p:sp>
        <p:nvSpPr>
          <p:cNvPr id="2" name="Rectangle 18"/>
          <p:cNvSpPr>
            <a:spLocks noGrp="1" noChangeArrowheads="1"/>
          </p:cNvSpPr>
          <p:nvPr>
            <p:ph type="title"/>
          </p:nvPr>
        </p:nvSpPr>
        <p:spPr bwMode="auto">
          <a:xfrm>
            <a:off x="598488" y="322263"/>
            <a:ext cx="7859712" cy="9445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 name="Rectangle 19"/>
          <p:cNvSpPr>
            <a:spLocks noGrp="1" noChangeArrowheads="1"/>
          </p:cNvSpPr>
          <p:nvPr>
            <p:ph type="body" idx="1"/>
          </p:nvPr>
        </p:nvSpPr>
        <p:spPr bwMode="auto">
          <a:xfrm>
            <a:off x="533400" y="1500188"/>
            <a:ext cx="80010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4" name="Group 53"/>
          <p:cNvGrpSpPr>
            <a:grpSpLocks/>
          </p:cNvGrpSpPr>
          <p:nvPr userDrawn="1"/>
        </p:nvGrpSpPr>
        <p:grpSpPr bwMode="auto">
          <a:xfrm>
            <a:off x="0" y="1285875"/>
            <a:ext cx="8767763" cy="74613"/>
            <a:chOff x="0" y="810"/>
            <a:chExt cx="5523" cy="47"/>
          </a:xfrm>
        </p:grpSpPr>
        <p:sp>
          <p:nvSpPr>
            <p:cNvPr id="1047" name="Line 23"/>
            <p:cNvSpPr>
              <a:spLocks noChangeShapeType="1"/>
            </p:cNvSpPr>
            <p:nvPr userDrawn="1"/>
          </p:nvSpPr>
          <p:spPr bwMode="auto">
            <a:xfrm flipV="1">
              <a:off x="0" y="813"/>
              <a:ext cx="5523" cy="3"/>
            </a:xfrm>
            <a:prstGeom prst="line">
              <a:avLst/>
            </a:prstGeom>
            <a:noFill/>
            <a:ln w="28575">
              <a:solidFill>
                <a:schemeClr val="accent2"/>
              </a:solidFill>
              <a:round/>
              <a:headEnd/>
              <a:tailEnd/>
            </a:ln>
            <a:effectLst/>
          </p:spPr>
          <p:txBody>
            <a:bodyPr/>
            <a:lstStyle/>
            <a:p>
              <a:pPr>
                <a:defRPr/>
              </a:pPr>
              <a:endParaRPr lang="en-US" sz="1800" dirty="0">
                <a:solidFill>
                  <a:srgbClr val="000000"/>
                </a:solidFill>
                <a:latin typeface="Arial Narrow" pitchFamily="34" charset="0"/>
              </a:endParaRPr>
            </a:p>
          </p:txBody>
        </p:sp>
        <p:sp>
          <p:nvSpPr>
            <p:cNvPr id="1048" name="Rectangle 24"/>
            <p:cNvSpPr>
              <a:spLocks noChangeArrowheads="1"/>
            </p:cNvSpPr>
            <p:nvPr userDrawn="1"/>
          </p:nvSpPr>
          <p:spPr bwMode="auto">
            <a:xfrm>
              <a:off x="5283" y="810"/>
              <a:ext cx="240" cy="47"/>
            </a:xfrm>
            <a:prstGeom prst="rect">
              <a:avLst/>
            </a:prstGeom>
            <a:solidFill>
              <a:srgbClr val="6DB406"/>
            </a:solidFill>
            <a:ln w="28575">
              <a:solidFill>
                <a:schemeClr val="accent2"/>
              </a:solidFill>
              <a:miter lim="800000"/>
              <a:headEnd/>
              <a:tailEnd/>
            </a:ln>
            <a:effectLst/>
          </p:spPr>
          <p:txBody>
            <a:bodyPr wrap="none" anchor="ctr"/>
            <a:lstStyle/>
            <a:p>
              <a:pPr>
                <a:defRPr/>
              </a:pPr>
              <a:endParaRPr lang="en-US" sz="1800" dirty="0">
                <a:solidFill>
                  <a:srgbClr val="000000"/>
                </a:solidFill>
                <a:latin typeface="Arial Narrow" pitchFamily="34" charset="0"/>
              </a:endParaRPr>
            </a:p>
          </p:txBody>
        </p:sp>
      </p:grpSp>
      <p:grpSp>
        <p:nvGrpSpPr>
          <p:cNvPr id="5" name="Group 54"/>
          <p:cNvGrpSpPr>
            <a:grpSpLocks/>
          </p:cNvGrpSpPr>
          <p:nvPr userDrawn="1"/>
        </p:nvGrpSpPr>
        <p:grpSpPr bwMode="auto">
          <a:xfrm>
            <a:off x="0" y="6275388"/>
            <a:ext cx="2057400" cy="511175"/>
            <a:chOff x="0" y="3953"/>
            <a:chExt cx="1296" cy="322"/>
          </a:xfrm>
        </p:grpSpPr>
        <p:pic>
          <p:nvPicPr>
            <p:cNvPr id="1033" name="Picture 44" descr="MLNM_Takeda_Low"/>
            <p:cNvPicPr>
              <a:picLocks noChangeAspect="1" noChangeArrowheads="1"/>
            </p:cNvPicPr>
            <p:nvPr userDrawn="1"/>
          </p:nvPicPr>
          <p:blipFill>
            <a:blip r:embed="rId3" cstate="print"/>
            <a:srcRect/>
            <a:stretch>
              <a:fillRect/>
            </a:stretch>
          </p:blipFill>
          <p:spPr bwMode="auto">
            <a:xfrm>
              <a:off x="159" y="4005"/>
              <a:ext cx="768" cy="270"/>
            </a:xfrm>
            <a:prstGeom prst="rect">
              <a:avLst/>
            </a:prstGeom>
            <a:noFill/>
            <a:ln w="9525">
              <a:noFill/>
              <a:miter lim="800000"/>
              <a:headEnd/>
              <a:tailEnd/>
            </a:ln>
          </p:spPr>
        </p:pic>
        <p:grpSp>
          <p:nvGrpSpPr>
            <p:cNvPr id="6" name="Group 50"/>
            <p:cNvGrpSpPr>
              <a:grpSpLocks/>
            </p:cNvGrpSpPr>
            <p:nvPr userDrawn="1"/>
          </p:nvGrpSpPr>
          <p:grpSpPr bwMode="auto">
            <a:xfrm>
              <a:off x="0" y="3953"/>
              <a:ext cx="1296" cy="58"/>
              <a:chOff x="0" y="3971"/>
              <a:chExt cx="1296" cy="58"/>
            </a:xfrm>
          </p:grpSpPr>
          <p:sp>
            <p:nvSpPr>
              <p:cNvPr id="1062" name="Rectangle 38"/>
              <p:cNvSpPr>
                <a:spLocks noChangeArrowheads="1"/>
              </p:cNvSpPr>
              <p:nvPr userDrawn="1"/>
            </p:nvSpPr>
            <p:spPr bwMode="auto">
              <a:xfrm>
                <a:off x="1056" y="3971"/>
                <a:ext cx="240" cy="58"/>
              </a:xfrm>
              <a:prstGeom prst="rect">
                <a:avLst/>
              </a:prstGeom>
              <a:solidFill>
                <a:srgbClr val="3782FB"/>
              </a:solidFill>
              <a:ln w="28575">
                <a:solidFill>
                  <a:srgbClr val="3782FB"/>
                </a:solidFill>
                <a:miter lim="800000"/>
                <a:headEnd/>
                <a:tailEnd/>
              </a:ln>
              <a:effectLst/>
            </p:spPr>
            <p:txBody>
              <a:bodyPr wrap="none" anchor="ctr"/>
              <a:lstStyle/>
              <a:p>
                <a:pPr>
                  <a:defRPr/>
                </a:pPr>
                <a:endParaRPr lang="en-US" sz="1800" dirty="0">
                  <a:solidFill>
                    <a:srgbClr val="000000"/>
                  </a:solidFill>
                  <a:latin typeface="Arial Narrow" pitchFamily="34" charset="0"/>
                </a:endParaRPr>
              </a:p>
            </p:txBody>
          </p:sp>
          <p:sp>
            <p:nvSpPr>
              <p:cNvPr id="1073" name="Line 49"/>
              <p:cNvSpPr>
                <a:spLocks noChangeShapeType="1"/>
              </p:cNvSpPr>
              <p:nvPr userDrawn="1"/>
            </p:nvSpPr>
            <p:spPr bwMode="auto">
              <a:xfrm flipH="1">
                <a:off x="0" y="3978"/>
                <a:ext cx="1296" cy="0"/>
              </a:xfrm>
              <a:prstGeom prst="line">
                <a:avLst/>
              </a:prstGeom>
              <a:noFill/>
              <a:ln w="28575">
                <a:solidFill>
                  <a:srgbClr val="3782FB"/>
                </a:solidFill>
                <a:round/>
                <a:headEnd/>
                <a:tailEnd/>
              </a:ln>
              <a:effectLst/>
            </p:spPr>
            <p:txBody>
              <a:bodyPr/>
              <a:lstStyle/>
              <a:p>
                <a:pPr>
                  <a:defRPr/>
                </a:pPr>
                <a:endParaRPr lang="en-US" sz="1800" dirty="0">
                  <a:solidFill>
                    <a:srgbClr val="000000"/>
                  </a:solidFill>
                  <a:latin typeface="Arial Narrow" pitchFamily="34" charset="0"/>
                </a:endParaRPr>
              </a:p>
            </p:txBody>
          </p:sp>
        </p:grpSp>
      </p:grpSp>
    </p:spTree>
  </p:cSld>
  <p:clrMap bg1="lt1" tx1="dk1" bg2="lt2" tx2="dk2" accent1="accent1" accent2="accent2" accent3="accent3" accent4="accent4" accent5="accent5" accent6="accent6" hlink="hlink" folHlink="folHlink"/>
  <p:sldLayoutIdLst>
    <p:sldLayoutId id="2147483813" r:id="rId1"/>
  </p:sldLayoutIdLst>
  <p:timing>
    <p:tnLst>
      <p:par>
        <p:cTn id="1" dur="indefinite" restart="never" nodeType="tmRoot"/>
      </p:par>
    </p:tnLst>
  </p:timing>
  <p:txStyles>
    <p:titleStyle>
      <a:lvl1pPr algn="l" rtl="0" eaLnBrk="0" fontAlgn="base" hangingPunct="0">
        <a:spcBef>
          <a:spcPct val="0"/>
        </a:spcBef>
        <a:spcAft>
          <a:spcPct val="0"/>
        </a:spcAft>
        <a:defRPr sz="3400" b="1">
          <a:solidFill>
            <a:srgbClr val="6DB406"/>
          </a:solidFill>
          <a:latin typeface="+mj-lt"/>
          <a:ea typeface="+mj-ea"/>
          <a:cs typeface="+mj-cs"/>
        </a:defRPr>
      </a:lvl1pPr>
      <a:lvl2pPr algn="l" rtl="0" eaLnBrk="0" fontAlgn="base" hangingPunct="0">
        <a:spcBef>
          <a:spcPct val="0"/>
        </a:spcBef>
        <a:spcAft>
          <a:spcPct val="0"/>
        </a:spcAft>
        <a:defRPr sz="3400" b="1">
          <a:solidFill>
            <a:srgbClr val="6DB406"/>
          </a:solidFill>
          <a:latin typeface="Arial" charset="0"/>
        </a:defRPr>
      </a:lvl2pPr>
      <a:lvl3pPr algn="l" rtl="0" eaLnBrk="0" fontAlgn="base" hangingPunct="0">
        <a:spcBef>
          <a:spcPct val="0"/>
        </a:spcBef>
        <a:spcAft>
          <a:spcPct val="0"/>
        </a:spcAft>
        <a:defRPr sz="3400" b="1">
          <a:solidFill>
            <a:srgbClr val="6DB406"/>
          </a:solidFill>
          <a:latin typeface="Arial" charset="0"/>
        </a:defRPr>
      </a:lvl3pPr>
      <a:lvl4pPr algn="l" rtl="0" eaLnBrk="0" fontAlgn="base" hangingPunct="0">
        <a:spcBef>
          <a:spcPct val="0"/>
        </a:spcBef>
        <a:spcAft>
          <a:spcPct val="0"/>
        </a:spcAft>
        <a:defRPr sz="3400" b="1">
          <a:solidFill>
            <a:srgbClr val="6DB406"/>
          </a:solidFill>
          <a:latin typeface="Arial" charset="0"/>
        </a:defRPr>
      </a:lvl4pPr>
      <a:lvl5pPr algn="l" rtl="0" eaLnBrk="0" fontAlgn="base" hangingPunct="0">
        <a:spcBef>
          <a:spcPct val="0"/>
        </a:spcBef>
        <a:spcAft>
          <a:spcPct val="0"/>
        </a:spcAft>
        <a:defRPr sz="3400" b="1">
          <a:solidFill>
            <a:srgbClr val="6DB406"/>
          </a:solidFill>
          <a:latin typeface="Arial" charset="0"/>
        </a:defRPr>
      </a:lvl5pPr>
      <a:lvl6pPr marL="457200" algn="l" rtl="0" fontAlgn="base">
        <a:spcBef>
          <a:spcPct val="0"/>
        </a:spcBef>
        <a:spcAft>
          <a:spcPct val="0"/>
        </a:spcAft>
        <a:defRPr sz="3400" b="1">
          <a:solidFill>
            <a:srgbClr val="6DB406"/>
          </a:solidFill>
          <a:latin typeface="Arial" charset="0"/>
        </a:defRPr>
      </a:lvl6pPr>
      <a:lvl7pPr marL="914400" algn="l" rtl="0" fontAlgn="base">
        <a:spcBef>
          <a:spcPct val="0"/>
        </a:spcBef>
        <a:spcAft>
          <a:spcPct val="0"/>
        </a:spcAft>
        <a:defRPr sz="3400" b="1">
          <a:solidFill>
            <a:srgbClr val="6DB406"/>
          </a:solidFill>
          <a:latin typeface="Arial" charset="0"/>
        </a:defRPr>
      </a:lvl7pPr>
      <a:lvl8pPr marL="1371600" algn="l" rtl="0" fontAlgn="base">
        <a:spcBef>
          <a:spcPct val="0"/>
        </a:spcBef>
        <a:spcAft>
          <a:spcPct val="0"/>
        </a:spcAft>
        <a:defRPr sz="3400" b="1">
          <a:solidFill>
            <a:srgbClr val="6DB406"/>
          </a:solidFill>
          <a:latin typeface="Arial" charset="0"/>
        </a:defRPr>
      </a:lvl8pPr>
      <a:lvl9pPr marL="1828800" algn="l" rtl="0" fontAlgn="base">
        <a:spcBef>
          <a:spcPct val="0"/>
        </a:spcBef>
        <a:spcAft>
          <a:spcPct val="0"/>
        </a:spcAft>
        <a:defRPr sz="3400" b="1">
          <a:solidFill>
            <a:srgbClr val="6DB406"/>
          </a:solidFill>
          <a:latin typeface="Arial" charset="0"/>
        </a:defRPr>
      </a:lvl9pPr>
    </p:titleStyle>
    <p:bodyStyle>
      <a:lvl1pPr marL="346075" indent="-346075" algn="l" rtl="0" eaLnBrk="0" fontAlgn="base" hangingPunct="0">
        <a:spcBef>
          <a:spcPct val="20000"/>
        </a:spcBef>
        <a:spcAft>
          <a:spcPct val="0"/>
        </a:spcAft>
        <a:buClr>
          <a:srgbClr val="0066FF"/>
        </a:buClr>
        <a:buSzPct val="75000"/>
        <a:buFont typeface="Arial" pitchFamily="34" charset="0"/>
        <a:buChar char="▐"/>
        <a:defRPr sz="3000">
          <a:solidFill>
            <a:schemeClr val="tx1"/>
          </a:solidFill>
          <a:latin typeface="+mn-lt"/>
          <a:ea typeface="+mn-ea"/>
          <a:cs typeface="+mn-cs"/>
        </a:defRPr>
      </a:lvl1pPr>
      <a:lvl2pPr marL="803275" indent="-342900" algn="l" rtl="0" eaLnBrk="0" fontAlgn="base" hangingPunct="0">
        <a:spcBef>
          <a:spcPct val="20000"/>
        </a:spcBef>
        <a:spcAft>
          <a:spcPct val="0"/>
        </a:spcAft>
        <a:buClr>
          <a:srgbClr val="6DB406"/>
        </a:buClr>
        <a:buSzPct val="70000"/>
        <a:buFont typeface="Arial" pitchFamily="34" charset="0"/>
        <a:buChar char="▌"/>
        <a:defRPr sz="2800">
          <a:solidFill>
            <a:schemeClr val="tx1"/>
          </a:solidFill>
          <a:latin typeface="+mn-lt"/>
        </a:defRPr>
      </a:lvl2pPr>
      <a:lvl3pPr marL="1198563" indent="-280988" algn="l" rtl="0" eaLnBrk="0" fontAlgn="base" hangingPunct="0">
        <a:spcBef>
          <a:spcPct val="20000"/>
        </a:spcBef>
        <a:spcAft>
          <a:spcPct val="0"/>
        </a:spcAft>
        <a:buChar char="•"/>
        <a:defRPr sz="2400">
          <a:solidFill>
            <a:schemeClr val="tx1"/>
          </a:solidFill>
          <a:latin typeface="+mn-lt"/>
        </a:defRPr>
      </a:lvl3pPr>
      <a:lvl4pPr marL="1663700" indent="-350838"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mn-lt"/>
              </a:defRPr>
            </a:lvl1pPr>
          </a:lstStyle>
          <a:p>
            <a:pPr>
              <a:defRPr/>
            </a:pPr>
            <a:fld id="{83932FED-991F-4124-899B-81B29735E6A4}" type="slidenum">
              <a:rPr lang="en-US">
                <a:solidFill>
                  <a:srgbClr val="FFFFFF"/>
                </a:solidFill>
              </a:rPr>
              <a:pPr>
                <a:defRPr/>
              </a:pPr>
              <a:t>‹#›</a:t>
            </a:fld>
            <a:endParaRPr lang="en-US" dirty="0">
              <a:solidFill>
                <a:srgbClr val="FFFFFF"/>
              </a:solidFill>
            </a:endParaRPr>
          </a:p>
        </p:txBody>
      </p:sp>
      <p:sp>
        <p:nvSpPr>
          <p:cNvPr id="2" name="Rectangle 18"/>
          <p:cNvSpPr>
            <a:spLocks noGrp="1" noChangeArrowheads="1"/>
          </p:cNvSpPr>
          <p:nvPr>
            <p:ph type="title"/>
          </p:nvPr>
        </p:nvSpPr>
        <p:spPr bwMode="auto">
          <a:xfrm>
            <a:off x="598488" y="322263"/>
            <a:ext cx="7859712" cy="9445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 name="Rectangle 19"/>
          <p:cNvSpPr>
            <a:spLocks noGrp="1" noChangeArrowheads="1"/>
          </p:cNvSpPr>
          <p:nvPr>
            <p:ph type="body" idx="1"/>
          </p:nvPr>
        </p:nvSpPr>
        <p:spPr bwMode="auto">
          <a:xfrm>
            <a:off x="533400" y="1500188"/>
            <a:ext cx="80010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4" name="Group 53"/>
          <p:cNvGrpSpPr>
            <a:grpSpLocks/>
          </p:cNvGrpSpPr>
          <p:nvPr userDrawn="1"/>
        </p:nvGrpSpPr>
        <p:grpSpPr bwMode="auto">
          <a:xfrm>
            <a:off x="0" y="1285875"/>
            <a:ext cx="8767763" cy="74613"/>
            <a:chOff x="0" y="810"/>
            <a:chExt cx="5523" cy="47"/>
          </a:xfrm>
        </p:grpSpPr>
        <p:sp>
          <p:nvSpPr>
            <p:cNvPr id="1047" name="Line 23"/>
            <p:cNvSpPr>
              <a:spLocks noChangeShapeType="1"/>
            </p:cNvSpPr>
            <p:nvPr userDrawn="1"/>
          </p:nvSpPr>
          <p:spPr bwMode="auto">
            <a:xfrm flipV="1">
              <a:off x="0" y="813"/>
              <a:ext cx="5523" cy="3"/>
            </a:xfrm>
            <a:prstGeom prst="line">
              <a:avLst/>
            </a:prstGeom>
            <a:noFill/>
            <a:ln w="28575">
              <a:solidFill>
                <a:schemeClr val="accent2"/>
              </a:solidFill>
              <a:round/>
              <a:headEnd/>
              <a:tailEnd/>
            </a:ln>
            <a:effectLst/>
          </p:spPr>
          <p:txBody>
            <a:bodyPr/>
            <a:lstStyle/>
            <a:p>
              <a:pPr>
                <a:defRPr/>
              </a:pPr>
              <a:endParaRPr lang="en-US" sz="1800" dirty="0">
                <a:solidFill>
                  <a:srgbClr val="000000"/>
                </a:solidFill>
                <a:latin typeface="Arial Narrow" pitchFamily="34" charset="0"/>
              </a:endParaRPr>
            </a:p>
          </p:txBody>
        </p:sp>
        <p:sp>
          <p:nvSpPr>
            <p:cNvPr id="1048" name="Rectangle 24"/>
            <p:cNvSpPr>
              <a:spLocks noChangeArrowheads="1"/>
            </p:cNvSpPr>
            <p:nvPr userDrawn="1"/>
          </p:nvSpPr>
          <p:spPr bwMode="auto">
            <a:xfrm>
              <a:off x="5283" y="810"/>
              <a:ext cx="240" cy="47"/>
            </a:xfrm>
            <a:prstGeom prst="rect">
              <a:avLst/>
            </a:prstGeom>
            <a:solidFill>
              <a:srgbClr val="6DB406"/>
            </a:solidFill>
            <a:ln w="28575">
              <a:solidFill>
                <a:schemeClr val="accent2"/>
              </a:solidFill>
              <a:miter lim="800000"/>
              <a:headEnd/>
              <a:tailEnd/>
            </a:ln>
            <a:effectLst/>
          </p:spPr>
          <p:txBody>
            <a:bodyPr wrap="none" anchor="ctr"/>
            <a:lstStyle/>
            <a:p>
              <a:pPr>
                <a:defRPr/>
              </a:pPr>
              <a:endParaRPr lang="en-US" sz="1800" dirty="0">
                <a:solidFill>
                  <a:srgbClr val="000000"/>
                </a:solidFill>
                <a:latin typeface="Arial Narrow" pitchFamily="34" charset="0"/>
              </a:endParaRPr>
            </a:p>
          </p:txBody>
        </p:sp>
      </p:grpSp>
      <p:grpSp>
        <p:nvGrpSpPr>
          <p:cNvPr id="5" name="Group 54"/>
          <p:cNvGrpSpPr>
            <a:grpSpLocks/>
          </p:cNvGrpSpPr>
          <p:nvPr userDrawn="1"/>
        </p:nvGrpSpPr>
        <p:grpSpPr bwMode="auto">
          <a:xfrm>
            <a:off x="0" y="6275388"/>
            <a:ext cx="2057400" cy="511175"/>
            <a:chOff x="0" y="3953"/>
            <a:chExt cx="1296" cy="322"/>
          </a:xfrm>
        </p:grpSpPr>
        <p:pic>
          <p:nvPicPr>
            <p:cNvPr id="1033" name="Picture 44" descr="MLNM_Takeda_Low"/>
            <p:cNvPicPr>
              <a:picLocks noChangeAspect="1" noChangeArrowheads="1"/>
            </p:cNvPicPr>
            <p:nvPr userDrawn="1"/>
          </p:nvPicPr>
          <p:blipFill>
            <a:blip r:embed="rId3" cstate="print"/>
            <a:srcRect/>
            <a:stretch>
              <a:fillRect/>
            </a:stretch>
          </p:blipFill>
          <p:spPr bwMode="auto">
            <a:xfrm>
              <a:off x="159" y="4005"/>
              <a:ext cx="768" cy="270"/>
            </a:xfrm>
            <a:prstGeom prst="rect">
              <a:avLst/>
            </a:prstGeom>
            <a:noFill/>
            <a:ln w="9525">
              <a:noFill/>
              <a:miter lim="800000"/>
              <a:headEnd/>
              <a:tailEnd/>
            </a:ln>
          </p:spPr>
        </p:pic>
        <p:grpSp>
          <p:nvGrpSpPr>
            <p:cNvPr id="6" name="Group 50"/>
            <p:cNvGrpSpPr>
              <a:grpSpLocks/>
            </p:cNvGrpSpPr>
            <p:nvPr userDrawn="1"/>
          </p:nvGrpSpPr>
          <p:grpSpPr bwMode="auto">
            <a:xfrm>
              <a:off x="0" y="3953"/>
              <a:ext cx="1296" cy="58"/>
              <a:chOff x="0" y="3971"/>
              <a:chExt cx="1296" cy="58"/>
            </a:xfrm>
          </p:grpSpPr>
          <p:sp>
            <p:nvSpPr>
              <p:cNvPr id="1062" name="Rectangle 38"/>
              <p:cNvSpPr>
                <a:spLocks noChangeArrowheads="1"/>
              </p:cNvSpPr>
              <p:nvPr userDrawn="1"/>
            </p:nvSpPr>
            <p:spPr bwMode="auto">
              <a:xfrm>
                <a:off x="1056" y="3971"/>
                <a:ext cx="240" cy="58"/>
              </a:xfrm>
              <a:prstGeom prst="rect">
                <a:avLst/>
              </a:prstGeom>
              <a:solidFill>
                <a:srgbClr val="3782FB"/>
              </a:solidFill>
              <a:ln w="28575">
                <a:solidFill>
                  <a:srgbClr val="3782FB"/>
                </a:solidFill>
                <a:miter lim="800000"/>
                <a:headEnd/>
                <a:tailEnd/>
              </a:ln>
              <a:effectLst/>
            </p:spPr>
            <p:txBody>
              <a:bodyPr wrap="none" anchor="ctr"/>
              <a:lstStyle/>
              <a:p>
                <a:pPr>
                  <a:defRPr/>
                </a:pPr>
                <a:endParaRPr lang="en-US" sz="1800" dirty="0">
                  <a:solidFill>
                    <a:srgbClr val="000000"/>
                  </a:solidFill>
                  <a:latin typeface="Arial Narrow" pitchFamily="34" charset="0"/>
                </a:endParaRPr>
              </a:p>
            </p:txBody>
          </p:sp>
          <p:sp>
            <p:nvSpPr>
              <p:cNvPr id="1073" name="Line 49"/>
              <p:cNvSpPr>
                <a:spLocks noChangeShapeType="1"/>
              </p:cNvSpPr>
              <p:nvPr userDrawn="1"/>
            </p:nvSpPr>
            <p:spPr bwMode="auto">
              <a:xfrm flipH="1">
                <a:off x="0" y="3978"/>
                <a:ext cx="1296" cy="0"/>
              </a:xfrm>
              <a:prstGeom prst="line">
                <a:avLst/>
              </a:prstGeom>
              <a:noFill/>
              <a:ln w="28575">
                <a:solidFill>
                  <a:srgbClr val="3782FB"/>
                </a:solidFill>
                <a:round/>
                <a:headEnd/>
                <a:tailEnd/>
              </a:ln>
              <a:effectLst/>
            </p:spPr>
            <p:txBody>
              <a:bodyPr/>
              <a:lstStyle/>
              <a:p>
                <a:pPr>
                  <a:defRPr/>
                </a:pPr>
                <a:endParaRPr lang="en-US" sz="1800" dirty="0">
                  <a:solidFill>
                    <a:srgbClr val="000000"/>
                  </a:solidFill>
                  <a:latin typeface="Arial Narrow" pitchFamily="34" charset="0"/>
                </a:endParaRPr>
              </a:p>
            </p:txBody>
          </p:sp>
        </p:grpSp>
      </p:grpSp>
    </p:spTree>
  </p:cSld>
  <p:clrMap bg1="lt1" tx1="dk1" bg2="lt2" tx2="dk2" accent1="accent1" accent2="accent2" accent3="accent3" accent4="accent4" accent5="accent5" accent6="accent6" hlink="hlink" folHlink="folHlink"/>
  <p:sldLayoutIdLst>
    <p:sldLayoutId id="2147483815" r:id="rId1"/>
  </p:sldLayoutIdLst>
  <p:timing>
    <p:tnLst>
      <p:par>
        <p:cTn id="1" dur="indefinite" restart="never" nodeType="tmRoot"/>
      </p:par>
    </p:tnLst>
  </p:timing>
  <p:txStyles>
    <p:titleStyle>
      <a:lvl1pPr algn="l" rtl="0" eaLnBrk="0" fontAlgn="base" hangingPunct="0">
        <a:spcBef>
          <a:spcPct val="0"/>
        </a:spcBef>
        <a:spcAft>
          <a:spcPct val="0"/>
        </a:spcAft>
        <a:defRPr sz="3400" b="1">
          <a:solidFill>
            <a:srgbClr val="6DB406"/>
          </a:solidFill>
          <a:latin typeface="+mj-lt"/>
          <a:ea typeface="+mj-ea"/>
          <a:cs typeface="+mj-cs"/>
        </a:defRPr>
      </a:lvl1pPr>
      <a:lvl2pPr algn="l" rtl="0" eaLnBrk="0" fontAlgn="base" hangingPunct="0">
        <a:spcBef>
          <a:spcPct val="0"/>
        </a:spcBef>
        <a:spcAft>
          <a:spcPct val="0"/>
        </a:spcAft>
        <a:defRPr sz="3400" b="1">
          <a:solidFill>
            <a:srgbClr val="6DB406"/>
          </a:solidFill>
          <a:latin typeface="Arial" charset="0"/>
        </a:defRPr>
      </a:lvl2pPr>
      <a:lvl3pPr algn="l" rtl="0" eaLnBrk="0" fontAlgn="base" hangingPunct="0">
        <a:spcBef>
          <a:spcPct val="0"/>
        </a:spcBef>
        <a:spcAft>
          <a:spcPct val="0"/>
        </a:spcAft>
        <a:defRPr sz="3400" b="1">
          <a:solidFill>
            <a:srgbClr val="6DB406"/>
          </a:solidFill>
          <a:latin typeface="Arial" charset="0"/>
        </a:defRPr>
      </a:lvl3pPr>
      <a:lvl4pPr algn="l" rtl="0" eaLnBrk="0" fontAlgn="base" hangingPunct="0">
        <a:spcBef>
          <a:spcPct val="0"/>
        </a:spcBef>
        <a:spcAft>
          <a:spcPct val="0"/>
        </a:spcAft>
        <a:defRPr sz="3400" b="1">
          <a:solidFill>
            <a:srgbClr val="6DB406"/>
          </a:solidFill>
          <a:latin typeface="Arial" charset="0"/>
        </a:defRPr>
      </a:lvl4pPr>
      <a:lvl5pPr algn="l" rtl="0" eaLnBrk="0" fontAlgn="base" hangingPunct="0">
        <a:spcBef>
          <a:spcPct val="0"/>
        </a:spcBef>
        <a:spcAft>
          <a:spcPct val="0"/>
        </a:spcAft>
        <a:defRPr sz="3400" b="1">
          <a:solidFill>
            <a:srgbClr val="6DB406"/>
          </a:solidFill>
          <a:latin typeface="Arial" charset="0"/>
        </a:defRPr>
      </a:lvl5pPr>
      <a:lvl6pPr marL="457200" algn="l" rtl="0" fontAlgn="base">
        <a:spcBef>
          <a:spcPct val="0"/>
        </a:spcBef>
        <a:spcAft>
          <a:spcPct val="0"/>
        </a:spcAft>
        <a:defRPr sz="3400" b="1">
          <a:solidFill>
            <a:srgbClr val="6DB406"/>
          </a:solidFill>
          <a:latin typeface="Arial" charset="0"/>
        </a:defRPr>
      </a:lvl6pPr>
      <a:lvl7pPr marL="914400" algn="l" rtl="0" fontAlgn="base">
        <a:spcBef>
          <a:spcPct val="0"/>
        </a:spcBef>
        <a:spcAft>
          <a:spcPct val="0"/>
        </a:spcAft>
        <a:defRPr sz="3400" b="1">
          <a:solidFill>
            <a:srgbClr val="6DB406"/>
          </a:solidFill>
          <a:latin typeface="Arial" charset="0"/>
        </a:defRPr>
      </a:lvl7pPr>
      <a:lvl8pPr marL="1371600" algn="l" rtl="0" fontAlgn="base">
        <a:spcBef>
          <a:spcPct val="0"/>
        </a:spcBef>
        <a:spcAft>
          <a:spcPct val="0"/>
        </a:spcAft>
        <a:defRPr sz="3400" b="1">
          <a:solidFill>
            <a:srgbClr val="6DB406"/>
          </a:solidFill>
          <a:latin typeface="Arial" charset="0"/>
        </a:defRPr>
      </a:lvl8pPr>
      <a:lvl9pPr marL="1828800" algn="l" rtl="0" fontAlgn="base">
        <a:spcBef>
          <a:spcPct val="0"/>
        </a:spcBef>
        <a:spcAft>
          <a:spcPct val="0"/>
        </a:spcAft>
        <a:defRPr sz="3400" b="1">
          <a:solidFill>
            <a:srgbClr val="6DB406"/>
          </a:solidFill>
          <a:latin typeface="Arial" charset="0"/>
        </a:defRPr>
      </a:lvl9pPr>
    </p:titleStyle>
    <p:bodyStyle>
      <a:lvl1pPr marL="346075" indent="-346075" algn="l" rtl="0" eaLnBrk="0" fontAlgn="base" hangingPunct="0">
        <a:spcBef>
          <a:spcPct val="20000"/>
        </a:spcBef>
        <a:spcAft>
          <a:spcPct val="0"/>
        </a:spcAft>
        <a:buClr>
          <a:srgbClr val="0066FF"/>
        </a:buClr>
        <a:buSzPct val="75000"/>
        <a:buFont typeface="Arial" pitchFamily="34" charset="0"/>
        <a:buChar char="▐"/>
        <a:defRPr sz="3000">
          <a:solidFill>
            <a:schemeClr val="tx1"/>
          </a:solidFill>
          <a:latin typeface="+mn-lt"/>
          <a:ea typeface="+mn-ea"/>
          <a:cs typeface="+mn-cs"/>
        </a:defRPr>
      </a:lvl1pPr>
      <a:lvl2pPr marL="803275" indent="-342900" algn="l" rtl="0" eaLnBrk="0" fontAlgn="base" hangingPunct="0">
        <a:spcBef>
          <a:spcPct val="20000"/>
        </a:spcBef>
        <a:spcAft>
          <a:spcPct val="0"/>
        </a:spcAft>
        <a:buClr>
          <a:srgbClr val="6DB406"/>
        </a:buClr>
        <a:buSzPct val="70000"/>
        <a:buFont typeface="Arial" pitchFamily="34" charset="0"/>
        <a:buChar char="▌"/>
        <a:defRPr sz="2800">
          <a:solidFill>
            <a:schemeClr val="tx1"/>
          </a:solidFill>
          <a:latin typeface="+mn-lt"/>
        </a:defRPr>
      </a:lvl2pPr>
      <a:lvl3pPr marL="1198563" indent="-280988" algn="l" rtl="0" eaLnBrk="0" fontAlgn="base" hangingPunct="0">
        <a:spcBef>
          <a:spcPct val="20000"/>
        </a:spcBef>
        <a:spcAft>
          <a:spcPct val="0"/>
        </a:spcAft>
        <a:buChar char="•"/>
        <a:defRPr sz="2400">
          <a:solidFill>
            <a:schemeClr val="tx1"/>
          </a:solidFill>
          <a:latin typeface="+mn-lt"/>
        </a:defRPr>
      </a:lvl3pPr>
      <a:lvl4pPr marL="1663700" indent="-350838"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mn-lt"/>
              </a:defRPr>
            </a:lvl1pPr>
          </a:lstStyle>
          <a:p>
            <a:pPr>
              <a:defRPr/>
            </a:pPr>
            <a:fld id="{83932FED-991F-4124-899B-81B29735E6A4}" type="slidenum">
              <a:rPr lang="en-US">
                <a:solidFill>
                  <a:srgbClr val="FFFFFF"/>
                </a:solidFill>
              </a:rPr>
              <a:pPr>
                <a:defRPr/>
              </a:pPr>
              <a:t>‹#›</a:t>
            </a:fld>
            <a:endParaRPr lang="en-US" dirty="0">
              <a:solidFill>
                <a:srgbClr val="FFFFFF"/>
              </a:solidFill>
            </a:endParaRPr>
          </a:p>
        </p:txBody>
      </p:sp>
      <p:sp>
        <p:nvSpPr>
          <p:cNvPr id="2" name="Rectangle 18"/>
          <p:cNvSpPr>
            <a:spLocks noGrp="1" noChangeArrowheads="1"/>
          </p:cNvSpPr>
          <p:nvPr>
            <p:ph type="title"/>
          </p:nvPr>
        </p:nvSpPr>
        <p:spPr bwMode="auto">
          <a:xfrm>
            <a:off x="598488" y="322263"/>
            <a:ext cx="7859712" cy="9445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 name="Rectangle 19"/>
          <p:cNvSpPr>
            <a:spLocks noGrp="1" noChangeArrowheads="1"/>
          </p:cNvSpPr>
          <p:nvPr>
            <p:ph type="body" idx="1"/>
          </p:nvPr>
        </p:nvSpPr>
        <p:spPr bwMode="auto">
          <a:xfrm>
            <a:off x="533400" y="1500188"/>
            <a:ext cx="80010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4" name="Group 53"/>
          <p:cNvGrpSpPr>
            <a:grpSpLocks/>
          </p:cNvGrpSpPr>
          <p:nvPr userDrawn="1"/>
        </p:nvGrpSpPr>
        <p:grpSpPr bwMode="auto">
          <a:xfrm>
            <a:off x="0" y="1285875"/>
            <a:ext cx="8767763" cy="74613"/>
            <a:chOff x="0" y="810"/>
            <a:chExt cx="5523" cy="47"/>
          </a:xfrm>
        </p:grpSpPr>
        <p:sp>
          <p:nvSpPr>
            <p:cNvPr id="1047" name="Line 23"/>
            <p:cNvSpPr>
              <a:spLocks noChangeShapeType="1"/>
            </p:cNvSpPr>
            <p:nvPr userDrawn="1"/>
          </p:nvSpPr>
          <p:spPr bwMode="auto">
            <a:xfrm flipV="1">
              <a:off x="0" y="813"/>
              <a:ext cx="5523" cy="3"/>
            </a:xfrm>
            <a:prstGeom prst="line">
              <a:avLst/>
            </a:prstGeom>
            <a:noFill/>
            <a:ln w="28575">
              <a:solidFill>
                <a:schemeClr val="accent2"/>
              </a:solidFill>
              <a:round/>
              <a:headEnd/>
              <a:tailEnd/>
            </a:ln>
            <a:effectLst/>
          </p:spPr>
          <p:txBody>
            <a:bodyPr/>
            <a:lstStyle/>
            <a:p>
              <a:pPr>
                <a:defRPr/>
              </a:pPr>
              <a:endParaRPr lang="en-US" sz="1800" dirty="0">
                <a:solidFill>
                  <a:srgbClr val="000000"/>
                </a:solidFill>
                <a:latin typeface="Arial Narrow" pitchFamily="34" charset="0"/>
              </a:endParaRPr>
            </a:p>
          </p:txBody>
        </p:sp>
        <p:sp>
          <p:nvSpPr>
            <p:cNvPr id="1048" name="Rectangle 24"/>
            <p:cNvSpPr>
              <a:spLocks noChangeArrowheads="1"/>
            </p:cNvSpPr>
            <p:nvPr userDrawn="1"/>
          </p:nvSpPr>
          <p:spPr bwMode="auto">
            <a:xfrm>
              <a:off x="5283" y="810"/>
              <a:ext cx="240" cy="47"/>
            </a:xfrm>
            <a:prstGeom prst="rect">
              <a:avLst/>
            </a:prstGeom>
            <a:solidFill>
              <a:srgbClr val="6DB406"/>
            </a:solidFill>
            <a:ln w="28575">
              <a:solidFill>
                <a:schemeClr val="accent2"/>
              </a:solidFill>
              <a:miter lim="800000"/>
              <a:headEnd/>
              <a:tailEnd/>
            </a:ln>
            <a:effectLst/>
          </p:spPr>
          <p:txBody>
            <a:bodyPr wrap="none" anchor="ctr"/>
            <a:lstStyle/>
            <a:p>
              <a:pPr>
                <a:defRPr/>
              </a:pPr>
              <a:endParaRPr lang="en-US" sz="1800" dirty="0">
                <a:solidFill>
                  <a:srgbClr val="000000"/>
                </a:solidFill>
                <a:latin typeface="Arial Narrow" pitchFamily="34" charset="0"/>
              </a:endParaRPr>
            </a:p>
          </p:txBody>
        </p:sp>
      </p:grpSp>
      <p:grpSp>
        <p:nvGrpSpPr>
          <p:cNvPr id="5" name="Group 54"/>
          <p:cNvGrpSpPr>
            <a:grpSpLocks/>
          </p:cNvGrpSpPr>
          <p:nvPr userDrawn="1"/>
        </p:nvGrpSpPr>
        <p:grpSpPr bwMode="auto">
          <a:xfrm>
            <a:off x="0" y="6275388"/>
            <a:ext cx="2057400" cy="511175"/>
            <a:chOff x="0" y="3953"/>
            <a:chExt cx="1296" cy="322"/>
          </a:xfrm>
        </p:grpSpPr>
        <p:pic>
          <p:nvPicPr>
            <p:cNvPr id="1033" name="Picture 44" descr="MLNM_Takeda_Low"/>
            <p:cNvPicPr>
              <a:picLocks noChangeAspect="1" noChangeArrowheads="1"/>
            </p:cNvPicPr>
            <p:nvPr userDrawn="1"/>
          </p:nvPicPr>
          <p:blipFill>
            <a:blip r:embed="rId3" cstate="print"/>
            <a:srcRect/>
            <a:stretch>
              <a:fillRect/>
            </a:stretch>
          </p:blipFill>
          <p:spPr bwMode="auto">
            <a:xfrm>
              <a:off x="159" y="4005"/>
              <a:ext cx="768" cy="270"/>
            </a:xfrm>
            <a:prstGeom prst="rect">
              <a:avLst/>
            </a:prstGeom>
            <a:noFill/>
            <a:ln w="9525">
              <a:noFill/>
              <a:miter lim="800000"/>
              <a:headEnd/>
              <a:tailEnd/>
            </a:ln>
          </p:spPr>
        </p:pic>
        <p:grpSp>
          <p:nvGrpSpPr>
            <p:cNvPr id="6" name="Group 50"/>
            <p:cNvGrpSpPr>
              <a:grpSpLocks/>
            </p:cNvGrpSpPr>
            <p:nvPr userDrawn="1"/>
          </p:nvGrpSpPr>
          <p:grpSpPr bwMode="auto">
            <a:xfrm>
              <a:off x="0" y="3953"/>
              <a:ext cx="1296" cy="58"/>
              <a:chOff x="0" y="3971"/>
              <a:chExt cx="1296" cy="58"/>
            </a:xfrm>
          </p:grpSpPr>
          <p:sp>
            <p:nvSpPr>
              <p:cNvPr id="1062" name="Rectangle 38"/>
              <p:cNvSpPr>
                <a:spLocks noChangeArrowheads="1"/>
              </p:cNvSpPr>
              <p:nvPr userDrawn="1"/>
            </p:nvSpPr>
            <p:spPr bwMode="auto">
              <a:xfrm>
                <a:off x="1056" y="3971"/>
                <a:ext cx="240" cy="58"/>
              </a:xfrm>
              <a:prstGeom prst="rect">
                <a:avLst/>
              </a:prstGeom>
              <a:solidFill>
                <a:srgbClr val="3782FB"/>
              </a:solidFill>
              <a:ln w="28575">
                <a:solidFill>
                  <a:srgbClr val="3782FB"/>
                </a:solidFill>
                <a:miter lim="800000"/>
                <a:headEnd/>
                <a:tailEnd/>
              </a:ln>
              <a:effectLst/>
            </p:spPr>
            <p:txBody>
              <a:bodyPr wrap="none" anchor="ctr"/>
              <a:lstStyle/>
              <a:p>
                <a:pPr>
                  <a:defRPr/>
                </a:pPr>
                <a:endParaRPr lang="en-US" sz="1800" dirty="0">
                  <a:solidFill>
                    <a:srgbClr val="000000"/>
                  </a:solidFill>
                  <a:latin typeface="Arial Narrow" pitchFamily="34" charset="0"/>
                </a:endParaRPr>
              </a:p>
            </p:txBody>
          </p:sp>
          <p:sp>
            <p:nvSpPr>
              <p:cNvPr id="1073" name="Line 49"/>
              <p:cNvSpPr>
                <a:spLocks noChangeShapeType="1"/>
              </p:cNvSpPr>
              <p:nvPr userDrawn="1"/>
            </p:nvSpPr>
            <p:spPr bwMode="auto">
              <a:xfrm flipH="1">
                <a:off x="0" y="3978"/>
                <a:ext cx="1296" cy="0"/>
              </a:xfrm>
              <a:prstGeom prst="line">
                <a:avLst/>
              </a:prstGeom>
              <a:noFill/>
              <a:ln w="28575">
                <a:solidFill>
                  <a:srgbClr val="3782FB"/>
                </a:solidFill>
                <a:round/>
                <a:headEnd/>
                <a:tailEnd/>
              </a:ln>
              <a:effectLst/>
            </p:spPr>
            <p:txBody>
              <a:bodyPr/>
              <a:lstStyle/>
              <a:p>
                <a:pPr>
                  <a:defRPr/>
                </a:pPr>
                <a:endParaRPr lang="en-US" sz="1800" dirty="0">
                  <a:solidFill>
                    <a:srgbClr val="000000"/>
                  </a:solidFill>
                  <a:latin typeface="Arial Narrow" pitchFamily="34" charset="0"/>
                </a:endParaRPr>
              </a:p>
            </p:txBody>
          </p:sp>
        </p:grpSp>
      </p:grpSp>
    </p:spTree>
  </p:cSld>
  <p:clrMap bg1="lt1" tx1="dk1" bg2="lt2" tx2="dk2" accent1="accent1" accent2="accent2" accent3="accent3" accent4="accent4" accent5="accent5" accent6="accent6" hlink="hlink" folHlink="folHlink"/>
  <p:sldLayoutIdLst>
    <p:sldLayoutId id="2147483817" r:id="rId1"/>
  </p:sldLayoutIdLst>
  <p:timing>
    <p:tnLst>
      <p:par>
        <p:cTn id="1" dur="indefinite" restart="never" nodeType="tmRoot"/>
      </p:par>
    </p:tnLst>
  </p:timing>
  <p:txStyles>
    <p:titleStyle>
      <a:lvl1pPr algn="l" rtl="0" eaLnBrk="0" fontAlgn="base" hangingPunct="0">
        <a:spcBef>
          <a:spcPct val="0"/>
        </a:spcBef>
        <a:spcAft>
          <a:spcPct val="0"/>
        </a:spcAft>
        <a:defRPr sz="3400" b="1">
          <a:solidFill>
            <a:srgbClr val="6DB406"/>
          </a:solidFill>
          <a:latin typeface="+mj-lt"/>
          <a:ea typeface="+mj-ea"/>
          <a:cs typeface="+mj-cs"/>
        </a:defRPr>
      </a:lvl1pPr>
      <a:lvl2pPr algn="l" rtl="0" eaLnBrk="0" fontAlgn="base" hangingPunct="0">
        <a:spcBef>
          <a:spcPct val="0"/>
        </a:spcBef>
        <a:spcAft>
          <a:spcPct val="0"/>
        </a:spcAft>
        <a:defRPr sz="3400" b="1">
          <a:solidFill>
            <a:srgbClr val="6DB406"/>
          </a:solidFill>
          <a:latin typeface="Arial" charset="0"/>
        </a:defRPr>
      </a:lvl2pPr>
      <a:lvl3pPr algn="l" rtl="0" eaLnBrk="0" fontAlgn="base" hangingPunct="0">
        <a:spcBef>
          <a:spcPct val="0"/>
        </a:spcBef>
        <a:spcAft>
          <a:spcPct val="0"/>
        </a:spcAft>
        <a:defRPr sz="3400" b="1">
          <a:solidFill>
            <a:srgbClr val="6DB406"/>
          </a:solidFill>
          <a:latin typeface="Arial" charset="0"/>
        </a:defRPr>
      </a:lvl3pPr>
      <a:lvl4pPr algn="l" rtl="0" eaLnBrk="0" fontAlgn="base" hangingPunct="0">
        <a:spcBef>
          <a:spcPct val="0"/>
        </a:spcBef>
        <a:spcAft>
          <a:spcPct val="0"/>
        </a:spcAft>
        <a:defRPr sz="3400" b="1">
          <a:solidFill>
            <a:srgbClr val="6DB406"/>
          </a:solidFill>
          <a:latin typeface="Arial" charset="0"/>
        </a:defRPr>
      </a:lvl4pPr>
      <a:lvl5pPr algn="l" rtl="0" eaLnBrk="0" fontAlgn="base" hangingPunct="0">
        <a:spcBef>
          <a:spcPct val="0"/>
        </a:spcBef>
        <a:spcAft>
          <a:spcPct val="0"/>
        </a:spcAft>
        <a:defRPr sz="3400" b="1">
          <a:solidFill>
            <a:srgbClr val="6DB406"/>
          </a:solidFill>
          <a:latin typeface="Arial" charset="0"/>
        </a:defRPr>
      </a:lvl5pPr>
      <a:lvl6pPr marL="457200" algn="l" rtl="0" fontAlgn="base">
        <a:spcBef>
          <a:spcPct val="0"/>
        </a:spcBef>
        <a:spcAft>
          <a:spcPct val="0"/>
        </a:spcAft>
        <a:defRPr sz="3400" b="1">
          <a:solidFill>
            <a:srgbClr val="6DB406"/>
          </a:solidFill>
          <a:latin typeface="Arial" charset="0"/>
        </a:defRPr>
      </a:lvl6pPr>
      <a:lvl7pPr marL="914400" algn="l" rtl="0" fontAlgn="base">
        <a:spcBef>
          <a:spcPct val="0"/>
        </a:spcBef>
        <a:spcAft>
          <a:spcPct val="0"/>
        </a:spcAft>
        <a:defRPr sz="3400" b="1">
          <a:solidFill>
            <a:srgbClr val="6DB406"/>
          </a:solidFill>
          <a:latin typeface="Arial" charset="0"/>
        </a:defRPr>
      </a:lvl7pPr>
      <a:lvl8pPr marL="1371600" algn="l" rtl="0" fontAlgn="base">
        <a:spcBef>
          <a:spcPct val="0"/>
        </a:spcBef>
        <a:spcAft>
          <a:spcPct val="0"/>
        </a:spcAft>
        <a:defRPr sz="3400" b="1">
          <a:solidFill>
            <a:srgbClr val="6DB406"/>
          </a:solidFill>
          <a:latin typeface="Arial" charset="0"/>
        </a:defRPr>
      </a:lvl8pPr>
      <a:lvl9pPr marL="1828800" algn="l" rtl="0" fontAlgn="base">
        <a:spcBef>
          <a:spcPct val="0"/>
        </a:spcBef>
        <a:spcAft>
          <a:spcPct val="0"/>
        </a:spcAft>
        <a:defRPr sz="3400" b="1">
          <a:solidFill>
            <a:srgbClr val="6DB406"/>
          </a:solidFill>
          <a:latin typeface="Arial" charset="0"/>
        </a:defRPr>
      </a:lvl9pPr>
    </p:titleStyle>
    <p:bodyStyle>
      <a:lvl1pPr marL="346075" indent="-346075" algn="l" rtl="0" eaLnBrk="0" fontAlgn="base" hangingPunct="0">
        <a:spcBef>
          <a:spcPct val="20000"/>
        </a:spcBef>
        <a:spcAft>
          <a:spcPct val="0"/>
        </a:spcAft>
        <a:buClr>
          <a:srgbClr val="0066FF"/>
        </a:buClr>
        <a:buSzPct val="75000"/>
        <a:buFont typeface="Arial" pitchFamily="34" charset="0"/>
        <a:buChar char="▐"/>
        <a:defRPr sz="3000">
          <a:solidFill>
            <a:schemeClr val="tx1"/>
          </a:solidFill>
          <a:latin typeface="+mn-lt"/>
          <a:ea typeface="+mn-ea"/>
          <a:cs typeface="+mn-cs"/>
        </a:defRPr>
      </a:lvl1pPr>
      <a:lvl2pPr marL="803275" indent="-342900" algn="l" rtl="0" eaLnBrk="0" fontAlgn="base" hangingPunct="0">
        <a:spcBef>
          <a:spcPct val="20000"/>
        </a:spcBef>
        <a:spcAft>
          <a:spcPct val="0"/>
        </a:spcAft>
        <a:buClr>
          <a:srgbClr val="6DB406"/>
        </a:buClr>
        <a:buSzPct val="70000"/>
        <a:buFont typeface="Arial" pitchFamily="34" charset="0"/>
        <a:buChar char="▌"/>
        <a:defRPr sz="2800">
          <a:solidFill>
            <a:schemeClr val="tx1"/>
          </a:solidFill>
          <a:latin typeface="+mn-lt"/>
        </a:defRPr>
      </a:lvl2pPr>
      <a:lvl3pPr marL="1198563" indent="-280988" algn="l" rtl="0" eaLnBrk="0" fontAlgn="base" hangingPunct="0">
        <a:spcBef>
          <a:spcPct val="20000"/>
        </a:spcBef>
        <a:spcAft>
          <a:spcPct val="0"/>
        </a:spcAft>
        <a:buChar char="•"/>
        <a:defRPr sz="2400">
          <a:solidFill>
            <a:schemeClr val="tx1"/>
          </a:solidFill>
          <a:latin typeface="+mn-lt"/>
        </a:defRPr>
      </a:lvl3pPr>
      <a:lvl4pPr marL="1663700" indent="-350838"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5458" name="Picture 2" descr="Tengion Presentation Background Normal Slide"/>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75459" name="Rectangle 3"/>
          <p:cNvSpPr>
            <a:spLocks noGrp="1" noChangeArrowheads="1"/>
          </p:cNvSpPr>
          <p:nvPr>
            <p:ph type="title"/>
          </p:nvPr>
        </p:nvSpPr>
        <p:spPr bwMode="auto">
          <a:xfrm>
            <a:off x="457200" y="153988"/>
            <a:ext cx="8229600" cy="944562"/>
          </a:xfrm>
          <a:prstGeom prst="rect">
            <a:avLst/>
          </a:prstGeom>
          <a:noFill/>
          <a:ln w="9525">
            <a:noFill/>
            <a:miter lim="800000"/>
            <a:headEnd/>
            <a:tailEnd/>
          </a:ln>
          <a:effectLst>
            <a:outerShdw dist="28398" dir="1593903" algn="ctr" rotWithShape="0">
              <a:srgbClr val="003D6B"/>
            </a:outerShdw>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75460" name="Rectangle 4"/>
          <p:cNvSpPr>
            <a:spLocks noGrp="1" noChangeArrowheads="1"/>
          </p:cNvSpPr>
          <p:nvPr>
            <p:ph type="body" idx="1"/>
          </p:nvPr>
        </p:nvSpPr>
        <p:spPr bwMode="auto">
          <a:xfrm>
            <a:off x="457200" y="1482725"/>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75461" name="Rectangle 5"/>
          <p:cNvSpPr>
            <a:spLocks noChangeArrowheads="1"/>
          </p:cNvSpPr>
          <p:nvPr/>
        </p:nvSpPr>
        <p:spPr bwMode="auto">
          <a:xfrm>
            <a:off x="3505200" y="6578600"/>
            <a:ext cx="2133600" cy="292100"/>
          </a:xfrm>
          <a:prstGeom prst="rect">
            <a:avLst/>
          </a:prstGeom>
          <a:noFill/>
          <a:ln w="9525">
            <a:noFill/>
            <a:miter lim="800000"/>
            <a:headEnd/>
            <a:tailEnd/>
          </a:ln>
          <a:effectLst/>
        </p:spPr>
        <p:txBody>
          <a:bodyPr/>
          <a:lstStyle/>
          <a:p>
            <a:pPr algn="ctr"/>
            <a:fld id="{712FF480-CFBD-491E-B90E-1DF4A409B757}" type="slidenum">
              <a:rPr lang="en-US" sz="1400" b="1">
                <a:solidFill>
                  <a:srgbClr val="FFFFFF"/>
                </a:solidFill>
                <a:latin typeface="Arial" charset="0"/>
                <a:ea typeface="ＭＳ Ｐゴシック" pitchFamily="34" charset="-128"/>
              </a:rPr>
              <a:pPr algn="ctr"/>
              <a:t>‹#›</a:t>
            </a:fld>
            <a:endParaRPr lang="en-US" sz="1400" b="1">
              <a:solidFill>
                <a:srgbClr val="FFFFFF"/>
              </a:solidFill>
              <a:latin typeface="Arial" charset="0"/>
              <a:ea typeface="ＭＳ Ｐゴシック" pitchFamily="34" charset="-128"/>
            </a:endParaRPr>
          </a:p>
        </p:txBody>
      </p:sp>
    </p:spTree>
  </p:cSld>
  <p:clrMap bg1="lt1" tx1="dk1" bg2="lt2" tx2="dk2" accent1="accent1" accent2="accent2" accent3="accent3" accent4="accent4" accent5="accent5" accent6="accent6" hlink="hlink" folHlink="folHlink"/>
  <p:sldLayoutIdLst>
    <p:sldLayoutId id="2147483675" r:id="rId1"/>
  </p:sldLayoutIdLst>
  <p:timing>
    <p:tnLst>
      <p:par>
        <p:cTn id="1" dur="indefinite" restart="never" nodeType="tmRoot"/>
      </p:par>
    </p:tnLst>
  </p:timing>
  <p:txStyles>
    <p:titleStyle>
      <a:lvl1pPr algn="l" rtl="0" fontAlgn="base">
        <a:spcBef>
          <a:spcPct val="0"/>
        </a:spcBef>
        <a:spcAft>
          <a:spcPct val="0"/>
        </a:spcAft>
        <a:defRPr sz="2800" b="1" i="1">
          <a:solidFill>
            <a:schemeClr val="bg1"/>
          </a:solidFill>
          <a:latin typeface="+mj-lt"/>
          <a:ea typeface="+mj-ea"/>
          <a:cs typeface="+mj-cs"/>
        </a:defRPr>
      </a:lvl1pPr>
      <a:lvl2pPr algn="l" rtl="0" fontAlgn="base">
        <a:spcBef>
          <a:spcPct val="0"/>
        </a:spcBef>
        <a:spcAft>
          <a:spcPct val="0"/>
        </a:spcAft>
        <a:defRPr sz="2800" b="1" i="1">
          <a:solidFill>
            <a:schemeClr val="bg1"/>
          </a:solidFill>
          <a:latin typeface="Arial" charset="0"/>
        </a:defRPr>
      </a:lvl2pPr>
      <a:lvl3pPr algn="l" rtl="0" fontAlgn="base">
        <a:spcBef>
          <a:spcPct val="0"/>
        </a:spcBef>
        <a:spcAft>
          <a:spcPct val="0"/>
        </a:spcAft>
        <a:defRPr sz="2800" b="1" i="1">
          <a:solidFill>
            <a:schemeClr val="bg1"/>
          </a:solidFill>
          <a:latin typeface="Arial" charset="0"/>
        </a:defRPr>
      </a:lvl3pPr>
      <a:lvl4pPr algn="l" rtl="0" fontAlgn="base">
        <a:spcBef>
          <a:spcPct val="0"/>
        </a:spcBef>
        <a:spcAft>
          <a:spcPct val="0"/>
        </a:spcAft>
        <a:defRPr sz="2800" b="1" i="1">
          <a:solidFill>
            <a:schemeClr val="bg1"/>
          </a:solidFill>
          <a:latin typeface="Arial" charset="0"/>
        </a:defRPr>
      </a:lvl4pPr>
      <a:lvl5pPr algn="l" rtl="0" fontAlgn="base">
        <a:spcBef>
          <a:spcPct val="0"/>
        </a:spcBef>
        <a:spcAft>
          <a:spcPct val="0"/>
        </a:spcAft>
        <a:defRPr sz="2800" b="1" i="1">
          <a:solidFill>
            <a:schemeClr val="bg1"/>
          </a:solidFill>
          <a:latin typeface="Arial" charset="0"/>
        </a:defRPr>
      </a:lvl5pPr>
      <a:lvl6pPr marL="457200" algn="l" rtl="0" fontAlgn="base">
        <a:spcBef>
          <a:spcPct val="0"/>
        </a:spcBef>
        <a:spcAft>
          <a:spcPct val="0"/>
        </a:spcAft>
        <a:defRPr sz="2800" b="1" i="1">
          <a:solidFill>
            <a:schemeClr val="bg1"/>
          </a:solidFill>
          <a:latin typeface="Arial" charset="0"/>
        </a:defRPr>
      </a:lvl6pPr>
      <a:lvl7pPr marL="914400" algn="l" rtl="0" fontAlgn="base">
        <a:spcBef>
          <a:spcPct val="0"/>
        </a:spcBef>
        <a:spcAft>
          <a:spcPct val="0"/>
        </a:spcAft>
        <a:defRPr sz="2800" b="1" i="1">
          <a:solidFill>
            <a:schemeClr val="bg1"/>
          </a:solidFill>
          <a:latin typeface="Arial" charset="0"/>
        </a:defRPr>
      </a:lvl7pPr>
      <a:lvl8pPr marL="1371600" algn="l" rtl="0" fontAlgn="base">
        <a:spcBef>
          <a:spcPct val="0"/>
        </a:spcBef>
        <a:spcAft>
          <a:spcPct val="0"/>
        </a:spcAft>
        <a:defRPr sz="2800" b="1" i="1">
          <a:solidFill>
            <a:schemeClr val="bg1"/>
          </a:solidFill>
          <a:latin typeface="Arial" charset="0"/>
        </a:defRPr>
      </a:lvl8pPr>
      <a:lvl9pPr marL="1828800" algn="l" rtl="0" fontAlgn="base">
        <a:spcBef>
          <a:spcPct val="0"/>
        </a:spcBef>
        <a:spcAft>
          <a:spcPct val="0"/>
        </a:spcAft>
        <a:defRPr sz="2800" b="1" i="1">
          <a:solidFill>
            <a:schemeClr val="bg1"/>
          </a:solidFill>
          <a:latin typeface="Arial" charset="0"/>
        </a:defRPr>
      </a:lvl9pPr>
    </p:titleStyle>
    <p:bodyStyle>
      <a:lvl1pPr algn="l" rtl="0" fontAlgn="base">
        <a:spcBef>
          <a:spcPct val="20000"/>
        </a:spcBef>
        <a:spcAft>
          <a:spcPct val="0"/>
        </a:spcAft>
        <a:defRPr sz="2000" b="1" i="1">
          <a:solidFill>
            <a:srgbClr val="003D6B"/>
          </a:solidFill>
          <a:latin typeface="+mn-lt"/>
          <a:ea typeface="+mn-ea"/>
          <a:cs typeface="+mn-cs"/>
        </a:defRPr>
      </a:lvl1pPr>
      <a:lvl2pPr marL="341313" indent="-227013" algn="l" rtl="0" fontAlgn="base">
        <a:spcBef>
          <a:spcPct val="20000"/>
        </a:spcBef>
        <a:spcAft>
          <a:spcPct val="0"/>
        </a:spcAft>
        <a:buClr>
          <a:srgbClr val="003D6B"/>
        </a:buClr>
        <a:buFont typeface="Wingdings" pitchFamily="2" charset="2"/>
        <a:buChar char="§"/>
        <a:defRPr i="1">
          <a:solidFill>
            <a:schemeClr val="tx1"/>
          </a:solidFill>
          <a:latin typeface="+mn-lt"/>
        </a:defRPr>
      </a:lvl2pPr>
      <a:lvl3pPr marL="628650" indent="-173038" algn="l" rtl="0" fontAlgn="base">
        <a:spcBef>
          <a:spcPct val="20000"/>
        </a:spcBef>
        <a:spcAft>
          <a:spcPct val="0"/>
        </a:spcAft>
        <a:buClr>
          <a:srgbClr val="003D6B"/>
        </a:buClr>
        <a:buFont typeface="Arial" charset="0"/>
        <a:buChar char="–"/>
        <a:defRPr sz="1600" i="1">
          <a:solidFill>
            <a:schemeClr val="tx1"/>
          </a:solidFill>
          <a:latin typeface="+mn-lt"/>
        </a:defRPr>
      </a:lvl3pPr>
      <a:lvl4pPr marL="971550" indent="-228600" algn="l" rtl="0" fontAlgn="base">
        <a:spcBef>
          <a:spcPct val="20000"/>
        </a:spcBef>
        <a:spcAft>
          <a:spcPct val="0"/>
        </a:spcAft>
        <a:buChar char="–"/>
        <a:defRPr sz="1600" i="1">
          <a:solidFill>
            <a:schemeClr val="tx1"/>
          </a:solidFill>
          <a:latin typeface="+mn-lt"/>
        </a:defRPr>
      </a:lvl4pPr>
      <a:lvl5pPr marL="2057400" indent="-228600" algn="l" rtl="0" fontAlgn="base">
        <a:spcBef>
          <a:spcPct val="20000"/>
        </a:spcBef>
        <a:spcAft>
          <a:spcPct val="0"/>
        </a:spcAft>
        <a:buChar char="»"/>
        <a:defRPr sz="2000" i="1">
          <a:solidFill>
            <a:schemeClr val="tx1"/>
          </a:solidFill>
          <a:latin typeface="+mn-lt"/>
        </a:defRPr>
      </a:lvl5pPr>
      <a:lvl6pPr marL="2514600" indent="-228600" algn="l" rtl="0" fontAlgn="base">
        <a:spcBef>
          <a:spcPct val="20000"/>
        </a:spcBef>
        <a:spcAft>
          <a:spcPct val="0"/>
        </a:spcAft>
        <a:buChar char="»"/>
        <a:defRPr sz="2000" i="1">
          <a:solidFill>
            <a:schemeClr val="tx1"/>
          </a:solidFill>
          <a:latin typeface="+mn-lt"/>
        </a:defRPr>
      </a:lvl6pPr>
      <a:lvl7pPr marL="2971800" indent="-228600" algn="l" rtl="0" fontAlgn="base">
        <a:spcBef>
          <a:spcPct val="20000"/>
        </a:spcBef>
        <a:spcAft>
          <a:spcPct val="0"/>
        </a:spcAft>
        <a:buChar char="»"/>
        <a:defRPr sz="2000" i="1">
          <a:solidFill>
            <a:schemeClr val="tx1"/>
          </a:solidFill>
          <a:latin typeface="+mn-lt"/>
        </a:defRPr>
      </a:lvl7pPr>
      <a:lvl8pPr marL="3429000" indent="-228600" algn="l" rtl="0" fontAlgn="base">
        <a:spcBef>
          <a:spcPct val="20000"/>
        </a:spcBef>
        <a:spcAft>
          <a:spcPct val="0"/>
        </a:spcAft>
        <a:buChar char="»"/>
        <a:defRPr sz="2000" i="1">
          <a:solidFill>
            <a:schemeClr val="tx1"/>
          </a:solidFill>
          <a:latin typeface="+mn-lt"/>
        </a:defRPr>
      </a:lvl8pPr>
      <a:lvl9pPr marL="3886200" indent="-228600" algn="l" rtl="0" fontAlgn="base">
        <a:spcBef>
          <a:spcPct val="20000"/>
        </a:spcBef>
        <a:spcAft>
          <a:spcPct val="0"/>
        </a:spcAft>
        <a:buChar char="»"/>
        <a:defRPr sz="2000" i="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mn-lt"/>
              </a:defRPr>
            </a:lvl1pPr>
          </a:lstStyle>
          <a:p>
            <a:pPr>
              <a:defRPr/>
            </a:pPr>
            <a:fld id="{83932FED-991F-4124-899B-81B29735E6A4}" type="slidenum">
              <a:rPr lang="en-US">
                <a:solidFill>
                  <a:srgbClr val="FFFFFF"/>
                </a:solidFill>
              </a:rPr>
              <a:pPr>
                <a:defRPr/>
              </a:pPr>
              <a:t>‹#›</a:t>
            </a:fld>
            <a:endParaRPr lang="en-US" dirty="0">
              <a:solidFill>
                <a:srgbClr val="FFFFFF"/>
              </a:solidFill>
            </a:endParaRPr>
          </a:p>
        </p:txBody>
      </p:sp>
      <p:sp>
        <p:nvSpPr>
          <p:cNvPr id="2" name="Rectangle 18"/>
          <p:cNvSpPr>
            <a:spLocks noGrp="1" noChangeArrowheads="1"/>
          </p:cNvSpPr>
          <p:nvPr>
            <p:ph type="title"/>
          </p:nvPr>
        </p:nvSpPr>
        <p:spPr bwMode="auto">
          <a:xfrm>
            <a:off x="598488" y="322263"/>
            <a:ext cx="7859712" cy="9445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 name="Rectangle 19"/>
          <p:cNvSpPr>
            <a:spLocks noGrp="1" noChangeArrowheads="1"/>
          </p:cNvSpPr>
          <p:nvPr>
            <p:ph type="body" idx="1"/>
          </p:nvPr>
        </p:nvSpPr>
        <p:spPr bwMode="auto">
          <a:xfrm>
            <a:off x="533400" y="1500188"/>
            <a:ext cx="80010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4" name="Group 53"/>
          <p:cNvGrpSpPr>
            <a:grpSpLocks/>
          </p:cNvGrpSpPr>
          <p:nvPr userDrawn="1"/>
        </p:nvGrpSpPr>
        <p:grpSpPr bwMode="auto">
          <a:xfrm>
            <a:off x="0" y="1285875"/>
            <a:ext cx="8767763" cy="74613"/>
            <a:chOff x="0" y="810"/>
            <a:chExt cx="5523" cy="47"/>
          </a:xfrm>
        </p:grpSpPr>
        <p:sp>
          <p:nvSpPr>
            <p:cNvPr id="1047" name="Line 23"/>
            <p:cNvSpPr>
              <a:spLocks noChangeShapeType="1"/>
            </p:cNvSpPr>
            <p:nvPr userDrawn="1"/>
          </p:nvSpPr>
          <p:spPr bwMode="auto">
            <a:xfrm flipV="1">
              <a:off x="0" y="813"/>
              <a:ext cx="5523" cy="3"/>
            </a:xfrm>
            <a:prstGeom prst="line">
              <a:avLst/>
            </a:prstGeom>
            <a:noFill/>
            <a:ln w="28575">
              <a:solidFill>
                <a:schemeClr val="accent2"/>
              </a:solidFill>
              <a:round/>
              <a:headEnd/>
              <a:tailEnd/>
            </a:ln>
            <a:effectLst/>
          </p:spPr>
          <p:txBody>
            <a:bodyPr/>
            <a:lstStyle/>
            <a:p>
              <a:pPr>
                <a:defRPr/>
              </a:pPr>
              <a:endParaRPr lang="en-US" sz="1800" dirty="0">
                <a:solidFill>
                  <a:srgbClr val="000000"/>
                </a:solidFill>
                <a:latin typeface="Arial Narrow" pitchFamily="34" charset="0"/>
              </a:endParaRPr>
            </a:p>
          </p:txBody>
        </p:sp>
        <p:sp>
          <p:nvSpPr>
            <p:cNvPr id="1048" name="Rectangle 24"/>
            <p:cNvSpPr>
              <a:spLocks noChangeArrowheads="1"/>
            </p:cNvSpPr>
            <p:nvPr userDrawn="1"/>
          </p:nvSpPr>
          <p:spPr bwMode="auto">
            <a:xfrm>
              <a:off x="5283" y="810"/>
              <a:ext cx="240" cy="47"/>
            </a:xfrm>
            <a:prstGeom prst="rect">
              <a:avLst/>
            </a:prstGeom>
            <a:solidFill>
              <a:srgbClr val="6DB406"/>
            </a:solidFill>
            <a:ln w="28575">
              <a:solidFill>
                <a:schemeClr val="accent2"/>
              </a:solidFill>
              <a:miter lim="800000"/>
              <a:headEnd/>
              <a:tailEnd/>
            </a:ln>
            <a:effectLst/>
          </p:spPr>
          <p:txBody>
            <a:bodyPr wrap="none" anchor="ctr"/>
            <a:lstStyle/>
            <a:p>
              <a:pPr>
                <a:defRPr/>
              </a:pPr>
              <a:endParaRPr lang="en-US" sz="1800" dirty="0">
                <a:solidFill>
                  <a:srgbClr val="000000"/>
                </a:solidFill>
                <a:latin typeface="Arial Narrow" pitchFamily="34" charset="0"/>
              </a:endParaRPr>
            </a:p>
          </p:txBody>
        </p:sp>
      </p:grpSp>
      <p:grpSp>
        <p:nvGrpSpPr>
          <p:cNvPr id="5" name="Group 54"/>
          <p:cNvGrpSpPr>
            <a:grpSpLocks/>
          </p:cNvGrpSpPr>
          <p:nvPr userDrawn="1"/>
        </p:nvGrpSpPr>
        <p:grpSpPr bwMode="auto">
          <a:xfrm>
            <a:off x="0" y="6275388"/>
            <a:ext cx="2057400" cy="511175"/>
            <a:chOff x="0" y="3953"/>
            <a:chExt cx="1296" cy="322"/>
          </a:xfrm>
        </p:grpSpPr>
        <p:pic>
          <p:nvPicPr>
            <p:cNvPr id="1033" name="Picture 44" descr="MLNM_Takeda_Low"/>
            <p:cNvPicPr>
              <a:picLocks noChangeAspect="1" noChangeArrowheads="1"/>
            </p:cNvPicPr>
            <p:nvPr userDrawn="1"/>
          </p:nvPicPr>
          <p:blipFill>
            <a:blip r:embed="rId3" cstate="print"/>
            <a:srcRect/>
            <a:stretch>
              <a:fillRect/>
            </a:stretch>
          </p:blipFill>
          <p:spPr bwMode="auto">
            <a:xfrm>
              <a:off x="159" y="4005"/>
              <a:ext cx="768" cy="270"/>
            </a:xfrm>
            <a:prstGeom prst="rect">
              <a:avLst/>
            </a:prstGeom>
            <a:noFill/>
            <a:ln w="9525">
              <a:noFill/>
              <a:miter lim="800000"/>
              <a:headEnd/>
              <a:tailEnd/>
            </a:ln>
          </p:spPr>
        </p:pic>
        <p:grpSp>
          <p:nvGrpSpPr>
            <p:cNvPr id="6" name="Group 50"/>
            <p:cNvGrpSpPr>
              <a:grpSpLocks/>
            </p:cNvGrpSpPr>
            <p:nvPr userDrawn="1"/>
          </p:nvGrpSpPr>
          <p:grpSpPr bwMode="auto">
            <a:xfrm>
              <a:off x="0" y="3953"/>
              <a:ext cx="1296" cy="58"/>
              <a:chOff x="0" y="3971"/>
              <a:chExt cx="1296" cy="58"/>
            </a:xfrm>
          </p:grpSpPr>
          <p:sp>
            <p:nvSpPr>
              <p:cNvPr id="1062" name="Rectangle 38"/>
              <p:cNvSpPr>
                <a:spLocks noChangeArrowheads="1"/>
              </p:cNvSpPr>
              <p:nvPr userDrawn="1"/>
            </p:nvSpPr>
            <p:spPr bwMode="auto">
              <a:xfrm>
                <a:off x="1056" y="3971"/>
                <a:ext cx="240" cy="58"/>
              </a:xfrm>
              <a:prstGeom prst="rect">
                <a:avLst/>
              </a:prstGeom>
              <a:solidFill>
                <a:srgbClr val="3782FB"/>
              </a:solidFill>
              <a:ln w="28575">
                <a:solidFill>
                  <a:srgbClr val="3782FB"/>
                </a:solidFill>
                <a:miter lim="800000"/>
                <a:headEnd/>
                <a:tailEnd/>
              </a:ln>
              <a:effectLst/>
            </p:spPr>
            <p:txBody>
              <a:bodyPr wrap="none" anchor="ctr"/>
              <a:lstStyle/>
              <a:p>
                <a:pPr>
                  <a:defRPr/>
                </a:pPr>
                <a:endParaRPr lang="en-US" sz="1800" dirty="0">
                  <a:solidFill>
                    <a:srgbClr val="000000"/>
                  </a:solidFill>
                  <a:latin typeface="Arial Narrow" pitchFamily="34" charset="0"/>
                </a:endParaRPr>
              </a:p>
            </p:txBody>
          </p:sp>
          <p:sp>
            <p:nvSpPr>
              <p:cNvPr id="1073" name="Line 49"/>
              <p:cNvSpPr>
                <a:spLocks noChangeShapeType="1"/>
              </p:cNvSpPr>
              <p:nvPr userDrawn="1"/>
            </p:nvSpPr>
            <p:spPr bwMode="auto">
              <a:xfrm flipH="1">
                <a:off x="0" y="3978"/>
                <a:ext cx="1296" cy="0"/>
              </a:xfrm>
              <a:prstGeom prst="line">
                <a:avLst/>
              </a:prstGeom>
              <a:noFill/>
              <a:ln w="28575">
                <a:solidFill>
                  <a:srgbClr val="3782FB"/>
                </a:solidFill>
                <a:round/>
                <a:headEnd/>
                <a:tailEnd/>
              </a:ln>
              <a:effectLst/>
            </p:spPr>
            <p:txBody>
              <a:bodyPr/>
              <a:lstStyle/>
              <a:p>
                <a:pPr>
                  <a:defRPr/>
                </a:pPr>
                <a:endParaRPr lang="en-US" sz="1800" dirty="0">
                  <a:solidFill>
                    <a:srgbClr val="000000"/>
                  </a:solidFill>
                  <a:latin typeface="Arial Narrow" pitchFamily="34" charset="0"/>
                </a:endParaRPr>
              </a:p>
            </p:txBody>
          </p:sp>
        </p:grpSp>
      </p:grpSp>
    </p:spTree>
  </p:cSld>
  <p:clrMap bg1="lt1" tx1="dk1" bg2="lt2" tx2="dk2" accent1="accent1" accent2="accent2" accent3="accent3" accent4="accent4" accent5="accent5" accent6="accent6" hlink="hlink" folHlink="folHlink"/>
  <p:sldLayoutIdLst>
    <p:sldLayoutId id="2147483819" r:id="rId1"/>
  </p:sldLayoutIdLst>
  <p:timing>
    <p:tnLst>
      <p:par>
        <p:cTn id="1" dur="indefinite" restart="never" nodeType="tmRoot"/>
      </p:par>
    </p:tnLst>
  </p:timing>
  <p:txStyles>
    <p:titleStyle>
      <a:lvl1pPr algn="l" rtl="0" eaLnBrk="0" fontAlgn="base" hangingPunct="0">
        <a:spcBef>
          <a:spcPct val="0"/>
        </a:spcBef>
        <a:spcAft>
          <a:spcPct val="0"/>
        </a:spcAft>
        <a:defRPr sz="3400" b="1">
          <a:solidFill>
            <a:srgbClr val="6DB406"/>
          </a:solidFill>
          <a:latin typeface="+mj-lt"/>
          <a:ea typeface="+mj-ea"/>
          <a:cs typeface="+mj-cs"/>
        </a:defRPr>
      </a:lvl1pPr>
      <a:lvl2pPr algn="l" rtl="0" eaLnBrk="0" fontAlgn="base" hangingPunct="0">
        <a:spcBef>
          <a:spcPct val="0"/>
        </a:spcBef>
        <a:spcAft>
          <a:spcPct val="0"/>
        </a:spcAft>
        <a:defRPr sz="3400" b="1">
          <a:solidFill>
            <a:srgbClr val="6DB406"/>
          </a:solidFill>
          <a:latin typeface="Arial" charset="0"/>
        </a:defRPr>
      </a:lvl2pPr>
      <a:lvl3pPr algn="l" rtl="0" eaLnBrk="0" fontAlgn="base" hangingPunct="0">
        <a:spcBef>
          <a:spcPct val="0"/>
        </a:spcBef>
        <a:spcAft>
          <a:spcPct val="0"/>
        </a:spcAft>
        <a:defRPr sz="3400" b="1">
          <a:solidFill>
            <a:srgbClr val="6DB406"/>
          </a:solidFill>
          <a:latin typeface="Arial" charset="0"/>
        </a:defRPr>
      </a:lvl3pPr>
      <a:lvl4pPr algn="l" rtl="0" eaLnBrk="0" fontAlgn="base" hangingPunct="0">
        <a:spcBef>
          <a:spcPct val="0"/>
        </a:spcBef>
        <a:spcAft>
          <a:spcPct val="0"/>
        </a:spcAft>
        <a:defRPr sz="3400" b="1">
          <a:solidFill>
            <a:srgbClr val="6DB406"/>
          </a:solidFill>
          <a:latin typeface="Arial" charset="0"/>
        </a:defRPr>
      </a:lvl4pPr>
      <a:lvl5pPr algn="l" rtl="0" eaLnBrk="0" fontAlgn="base" hangingPunct="0">
        <a:spcBef>
          <a:spcPct val="0"/>
        </a:spcBef>
        <a:spcAft>
          <a:spcPct val="0"/>
        </a:spcAft>
        <a:defRPr sz="3400" b="1">
          <a:solidFill>
            <a:srgbClr val="6DB406"/>
          </a:solidFill>
          <a:latin typeface="Arial" charset="0"/>
        </a:defRPr>
      </a:lvl5pPr>
      <a:lvl6pPr marL="457200" algn="l" rtl="0" fontAlgn="base">
        <a:spcBef>
          <a:spcPct val="0"/>
        </a:spcBef>
        <a:spcAft>
          <a:spcPct val="0"/>
        </a:spcAft>
        <a:defRPr sz="3400" b="1">
          <a:solidFill>
            <a:srgbClr val="6DB406"/>
          </a:solidFill>
          <a:latin typeface="Arial" charset="0"/>
        </a:defRPr>
      </a:lvl6pPr>
      <a:lvl7pPr marL="914400" algn="l" rtl="0" fontAlgn="base">
        <a:spcBef>
          <a:spcPct val="0"/>
        </a:spcBef>
        <a:spcAft>
          <a:spcPct val="0"/>
        </a:spcAft>
        <a:defRPr sz="3400" b="1">
          <a:solidFill>
            <a:srgbClr val="6DB406"/>
          </a:solidFill>
          <a:latin typeface="Arial" charset="0"/>
        </a:defRPr>
      </a:lvl7pPr>
      <a:lvl8pPr marL="1371600" algn="l" rtl="0" fontAlgn="base">
        <a:spcBef>
          <a:spcPct val="0"/>
        </a:spcBef>
        <a:spcAft>
          <a:spcPct val="0"/>
        </a:spcAft>
        <a:defRPr sz="3400" b="1">
          <a:solidFill>
            <a:srgbClr val="6DB406"/>
          </a:solidFill>
          <a:latin typeface="Arial" charset="0"/>
        </a:defRPr>
      </a:lvl8pPr>
      <a:lvl9pPr marL="1828800" algn="l" rtl="0" fontAlgn="base">
        <a:spcBef>
          <a:spcPct val="0"/>
        </a:spcBef>
        <a:spcAft>
          <a:spcPct val="0"/>
        </a:spcAft>
        <a:defRPr sz="3400" b="1">
          <a:solidFill>
            <a:srgbClr val="6DB406"/>
          </a:solidFill>
          <a:latin typeface="Arial" charset="0"/>
        </a:defRPr>
      </a:lvl9pPr>
    </p:titleStyle>
    <p:bodyStyle>
      <a:lvl1pPr marL="346075" indent="-346075" algn="l" rtl="0" eaLnBrk="0" fontAlgn="base" hangingPunct="0">
        <a:spcBef>
          <a:spcPct val="20000"/>
        </a:spcBef>
        <a:spcAft>
          <a:spcPct val="0"/>
        </a:spcAft>
        <a:buClr>
          <a:srgbClr val="0066FF"/>
        </a:buClr>
        <a:buSzPct val="75000"/>
        <a:buFont typeface="Arial" pitchFamily="34" charset="0"/>
        <a:buChar char="▐"/>
        <a:defRPr sz="3000">
          <a:solidFill>
            <a:schemeClr val="tx1"/>
          </a:solidFill>
          <a:latin typeface="+mn-lt"/>
          <a:ea typeface="+mn-ea"/>
          <a:cs typeface="+mn-cs"/>
        </a:defRPr>
      </a:lvl1pPr>
      <a:lvl2pPr marL="803275" indent="-342900" algn="l" rtl="0" eaLnBrk="0" fontAlgn="base" hangingPunct="0">
        <a:spcBef>
          <a:spcPct val="20000"/>
        </a:spcBef>
        <a:spcAft>
          <a:spcPct val="0"/>
        </a:spcAft>
        <a:buClr>
          <a:srgbClr val="6DB406"/>
        </a:buClr>
        <a:buSzPct val="70000"/>
        <a:buFont typeface="Arial" pitchFamily="34" charset="0"/>
        <a:buChar char="▌"/>
        <a:defRPr sz="2800">
          <a:solidFill>
            <a:schemeClr val="tx1"/>
          </a:solidFill>
          <a:latin typeface="+mn-lt"/>
        </a:defRPr>
      </a:lvl2pPr>
      <a:lvl3pPr marL="1198563" indent="-280988" algn="l" rtl="0" eaLnBrk="0" fontAlgn="base" hangingPunct="0">
        <a:spcBef>
          <a:spcPct val="20000"/>
        </a:spcBef>
        <a:spcAft>
          <a:spcPct val="0"/>
        </a:spcAft>
        <a:buChar char="•"/>
        <a:defRPr sz="2400">
          <a:solidFill>
            <a:schemeClr val="tx1"/>
          </a:solidFill>
          <a:latin typeface="+mn-lt"/>
        </a:defRPr>
      </a:lvl3pPr>
      <a:lvl4pPr marL="1663700" indent="-350838"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19C5AADF-359C-40B2-B076-E10F6412912B}"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89266D60-6D2C-4BB9-B640-A51790AE4427}"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21" r:id="rId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19C5AADF-359C-40B2-B076-E10F6412912B}"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89266D60-6D2C-4BB9-B640-A51790AE4427}"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23" r:id="rId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19C5AADF-359C-40B2-B076-E10F6412912B}"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89266D60-6D2C-4BB9-B640-A51790AE4427}"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25" r:id="rId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19C5AADF-359C-40B2-B076-E10F6412912B}"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89266D60-6D2C-4BB9-B640-A51790AE4427}"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27" r:id="rId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19C5AADF-359C-40B2-B076-E10F6412912B}" type="datetimeFigureOut">
              <a:rPr lang="en-US">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89266D60-6D2C-4BB9-B640-A51790AE4427}"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29" r:id="rId1"/>
    <p:sldLayoutId id="2147483965" r:id="rId2"/>
    <p:sldLayoutId id="2147483966" r:id="rId3"/>
    <p:sldLayoutId id="2147484180" r:id="rId4"/>
    <p:sldLayoutId id="2147484181" r:id="rId5"/>
    <p:sldLayoutId id="2147484182" r:id="rId6"/>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11268" name="Title Placeholder 1"/>
          <p:cNvSpPr>
            <a:spLocks noGrp="1"/>
          </p:cNvSpPr>
          <p:nvPr>
            <p:ph type="title"/>
          </p:nvPr>
        </p:nvSpPr>
        <p:spPr bwMode="auto">
          <a:xfrm>
            <a:off x="228600" y="76200"/>
            <a:ext cx="8458200" cy="990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smtClean="0"/>
              <a:t>Click to edit Master title style</a:t>
            </a:r>
          </a:p>
        </p:txBody>
      </p:sp>
      <p:sp>
        <p:nvSpPr>
          <p:cNvPr id="11269" name="Text Placeholder 2"/>
          <p:cNvSpPr>
            <a:spLocks noGrp="1"/>
          </p:cNvSpPr>
          <p:nvPr>
            <p:ph type="body" idx="1"/>
          </p:nvPr>
        </p:nvSpPr>
        <p:spPr bwMode="auto">
          <a:xfrm>
            <a:off x="457200" y="1371600"/>
            <a:ext cx="8077200" cy="4754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1371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861B0A98-6CDD-4789-AE69-838CA2C61E3C}" type="datetime1">
              <a:rPr lang="en-US" smtClean="0">
                <a:solidFill>
                  <a:prstClr val="black">
                    <a:tint val="75000"/>
                  </a:prstClr>
                </a:solidFill>
              </a:rPr>
              <a:pPr>
                <a:defRPr/>
              </a:pPr>
              <a:t>6/30/2011</a:t>
            </a:fld>
            <a:endParaRPr lang="en-US">
              <a:solidFill>
                <a:prstClr val="black">
                  <a:tint val="75000"/>
                </a:prstClr>
              </a:solidFill>
            </a:endParaRPr>
          </a:p>
        </p:txBody>
      </p:sp>
      <p:sp>
        <p:nvSpPr>
          <p:cNvPr id="5" name="Footer Placeholder 4"/>
          <p:cNvSpPr>
            <a:spLocks noGrp="1"/>
          </p:cNvSpPr>
          <p:nvPr>
            <p:ph type="ftr" sz="quarter" idx="3"/>
          </p:nvPr>
        </p:nvSpPr>
        <p:spPr>
          <a:xfrm>
            <a:off x="2133600" y="6356350"/>
            <a:ext cx="30480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5486400" y="6356350"/>
            <a:ext cx="1828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40875E9-244A-4659-8414-F355A17342D4}" type="slidenum">
              <a:rPr lang="en-US">
                <a:solidFill>
                  <a:prstClr val="black">
                    <a:tint val="75000"/>
                  </a:prstClr>
                </a:solidFill>
              </a:rPr>
              <a:pPr>
                <a:defRPr/>
              </a:pPr>
              <a:t>‹#›</a:t>
            </a:fld>
            <a:endParaRPr lang="en-US">
              <a:solidFill>
                <a:prstClr val="black">
                  <a:tint val="75000"/>
                </a:prstClr>
              </a:solidFill>
            </a:endParaRPr>
          </a:p>
        </p:txBody>
      </p:sp>
      <p:pic>
        <p:nvPicPr>
          <p:cNvPr id="1026" name="Picture 2"/>
          <p:cNvPicPr>
            <a:picLocks noChangeAspect="1" noChangeArrowheads="1"/>
          </p:cNvPicPr>
          <p:nvPr userDrawn="1"/>
        </p:nvPicPr>
        <p:blipFill>
          <a:blip r:embed="rId5" cstate="print"/>
          <a:srcRect/>
          <a:stretch>
            <a:fillRect/>
          </a:stretch>
        </p:blipFill>
        <p:spPr bwMode="auto">
          <a:xfrm>
            <a:off x="8041910" y="6353175"/>
            <a:ext cx="1033328" cy="438149"/>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3831" r:id="rId1"/>
    <p:sldLayoutId id="2147483832" r:id="rId2"/>
  </p:sldLayoutIdLst>
  <p:hf sldNum="0" hdr="0" ftr="0" dt="0"/>
  <p:txStyles>
    <p:titleStyle>
      <a:lvl1pPr algn="l" rtl="0" eaLnBrk="0" fontAlgn="base" hangingPunct="0">
        <a:lnSpc>
          <a:spcPct val="90000"/>
        </a:lnSpc>
        <a:spcBef>
          <a:spcPct val="0"/>
        </a:spcBef>
        <a:spcAft>
          <a:spcPct val="0"/>
        </a:spcAft>
        <a:defRPr sz="3600" b="1" kern="1200">
          <a:solidFill>
            <a:schemeClr val="bg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65" charset="0"/>
        </a:defRPr>
      </a:lvl2pPr>
      <a:lvl3pPr algn="ctr" rtl="0" eaLnBrk="0" fontAlgn="base" hangingPunct="0">
        <a:spcBef>
          <a:spcPct val="0"/>
        </a:spcBef>
        <a:spcAft>
          <a:spcPct val="0"/>
        </a:spcAft>
        <a:defRPr sz="4400">
          <a:solidFill>
            <a:schemeClr val="tx1"/>
          </a:solidFill>
          <a:latin typeface="Calibri" pitchFamily="-65" charset="0"/>
        </a:defRPr>
      </a:lvl3pPr>
      <a:lvl4pPr algn="ctr" rtl="0" eaLnBrk="0" fontAlgn="base" hangingPunct="0">
        <a:spcBef>
          <a:spcPct val="0"/>
        </a:spcBef>
        <a:spcAft>
          <a:spcPct val="0"/>
        </a:spcAft>
        <a:defRPr sz="4400">
          <a:solidFill>
            <a:schemeClr val="tx1"/>
          </a:solidFill>
          <a:latin typeface="Calibri" pitchFamily="-65" charset="0"/>
        </a:defRPr>
      </a:lvl4pPr>
      <a:lvl5pPr algn="ctr" rtl="0" eaLnBrk="0" fontAlgn="base" hangingPunct="0">
        <a:spcBef>
          <a:spcPct val="0"/>
        </a:spcBef>
        <a:spcAft>
          <a:spcPct val="0"/>
        </a:spcAft>
        <a:defRPr sz="4400">
          <a:solidFill>
            <a:schemeClr val="tx1"/>
          </a:solidFill>
          <a:latin typeface="Calibri" pitchFamily="-65" charset="0"/>
        </a:defRPr>
      </a:lvl5pPr>
      <a:lvl6pPr marL="457200" algn="ctr" rtl="0" fontAlgn="base">
        <a:spcBef>
          <a:spcPct val="0"/>
        </a:spcBef>
        <a:spcAft>
          <a:spcPct val="0"/>
        </a:spcAft>
        <a:defRPr sz="4400">
          <a:solidFill>
            <a:schemeClr val="tx1"/>
          </a:solidFill>
          <a:latin typeface="Calibri" pitchFamily="-65" charset="0"/>
        </a:defRPr>
      </a:lvl6pPr>
      <a:lvl7pPr marL="914400" algn="ctr" rtl="0" fontAlgn="base">
        <a:spcBef>
          <a:spcPct val="0"/>
        </a:spcBef>
        <a:spcAft>
          <a:spcPct val="0"/>
        </a:spcAft>
        <a:defRPr sz="4400">
          <a:solidFill>
            <a:schemeClr val="tx1"/>
          </a:solidFill>
          <a:latin typeface="Calibri" pitchFamily="-65" charset="0"/>
        </a:defRPr>
      </a:lvl7pPr>
      <a:lvl8pPr marL="1371600" algn="ctr" rtl="0" fontAlgn="base">
        <a:spcBef>
          <a:spcPct val="0"/>
        </a:spcBef>
        <a:spcAft>
          <a:spcPct val="0"/>
        </a:spcAft>
        <a:defRPr sz="4400">
          <a:solidFill>
            <a:schemeClr val="tx1"/>
          </a:solidFill>
          <a:latin typeface="Calibri" pitchFamily="-65" charset="0"/>
        </a:defRPr>
      </a:lvl8pPr>
      <a:lvl9pPr marL="1828800" algn="ctr" rtl="0" fontAlgn="base">
        <a:spcBef>
          <a:spcPct val="0"/>
        </a:spcBef>
        <a:spcAft>
          <a:spcPct val="0"/>
        </a:spcAft>
        <a:defRPr sz="4400">
          <a:solidFill>
            <a:schemeClr val="tx1"/>
          </a:solidFill>
          <a:latin typeface="Calibri" pitchFamily="-65"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128"/>
                <a:cs typeface="ＭＳ Ｐゴシック" charset="-128"/>
              </a:defRPr>
            </a:lvl1pPr>
          </a:lstStyle>
          <a:p>
            <a:pPr>
              <a:defRPr/>
            </a:pPr>
            <a:fld id="{1DA0DDE6-F6EF-433E-80C6-95A79ECCB194}"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36" r:id="rId1"/>
  </p:sldLayoutIdLst>
  <p:hf hdr="0" ftr="0" dt="0"/>
  <p:txStyles>
    <p:titleStyle>
      <a:lvl1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6pPr>
      <a:lvl7pPr marL="9144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7pPr>
      <a:lvl8pPr marL="13716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8pPr>
      <a:lvl9pPr marL="18288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25000"/>
        <a:buFont typeface="Wingdings" pitchFamily="2" charset="2"/>
        <a:buChar char="§"/>
        <a:defRPr sz="2800">
          <a:solidFill>
            <a:schemeClr val="tx1"/>
          </a:solidFill>
          <a:latin typeface="+mn-lt"/>
          <a:ea typeface="ＭＳ Ｐゴシック" pitchFamily="-112" charset="-128"/>
          <a:cs typeface="ＭＳ Ｐゴシック"/>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ＭＳ Ｐゴシック" pitchFamily="-112"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ＭＳ Ｐゴシック" pitchFamily="-112" charset="-128"/>
          <a:cs typeface="ＭＳ Ｐゴシック"/>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128"/>
                <a:cs typeface="ＭＳ Ｐゴシック" charset="-128"/>
              </a:defRPr>
            </a:lvl1pPr>
          </a:lstStyle>
          <a:p>
            <a:pPr>
              <a:defRPr/>
            </a:pPr>
            <a:fld id="{1DA0DDE6-F6EF-433E-80C6-95A79ECCB194}"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38" r:id="rId1"/>
  </p:sldLayoutIdLst>
  <p:hf hdr="0" ftr="0" dt="0"/>
  <p:txStyles>
    <p:titleStyle>
      <a:lvl1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6pPr>
      <a:lvl7pPr marL="9144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7pPr>
      <a:lvl8pPr marL="13716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8pPr>
      <a:lvl9pPr marL="18288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25000"/>
        <a:buFont typeface="Wingdings" pitchFamily="2" charset="2"/>
        <a:buChar char="§"/>
        <a:defRPr sz="2800">
          <a:solidFill>
            <a:schemeClr val="tx1"/>
          </a:solidFill>
          <a:latin typeface="+mn-lt"/>
          <a:ea typeface="ＭＳ Ｐゴシック" pitchFamily="-112" charset="-128"/>
          <a:cs typeface="ＭＳ Ｐゴシック"/>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ＭＳ Ｐゴシック" pitchFamily="-112"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ＭＳ Ｐゴシック" pitchFamily="-112" charset="-128"/>
          <a:cs typeface="ＭＳ Ｐゴシック"/>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128"/>
                <a:cs typeface="ＭＳ Ｐゴシック" charset="-128"/>
              </a:defRPr>
            </a:lvl1pPr>
          </a:lstStyle>
          <a:p>
            <a:pPr>
              <a:defRPr/>
            </a:pPr>
            <a:fld id="{1DA0DDE6-F6EF-433E-80C6-95A79ECCB194}"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40" r:id="rId1"/>
  </p:sldLayoutIdLst>
  <p:hf hdr="0" ftr="0" dt="0"/>
  <p:txStyles>
    <p:titleStyle>
      <a:lvl1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6pPr>
      <a:lvl7pPr marL="9144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7pPr>
      <a:lvl8pPr marL="13716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8pPr>
      <a:lvl9pPr marL="18288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25000"/>
        <a:buFont typeface="Wingdings" pitchFamily="2" charset="2"/>
        <a:buChar char="§"/>
        <a:defRPr sz="2800">
          <a:solidFill>
            <a:schemeClr val="tx1"/>
          </a:solidFill>
          <a:latin typeface="+mn-lt"/>
          <a:ea typeface="ＭＳ Ｐゴシック" pitchFamily="-112" charset="-128"/>
          <a:cs typeface="ＭＳ Ｐゴシック"/>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ＭＳ Ｐゴシック" pitchFamily="-112"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ＭＳ Ｐゴシック" pitchFamily="-112" charset="-128"/>
          <a:cs typeface="ＭＳ Ｐゴシック"/>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3058" name="Picture 2" descr="Tengion Presentation Background Normal Slide"/>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73059" name="Rectangle 3"/>
          <p:cNvSpPr>
            <a:spLocks noGrp="1" noChangeArrowheads="1"/>
          </p:cNvSpPr>
          <p:nvPr>
            <p:ph type="title"/>
          </p:nvPr>
        </p:nvSpPr>
        <p:spPr bwMode="auto">
          <a:xfrm>
            <a:off x="457200" y="153988"/>
            <a:ext cx="8229600" cy="944562"/>
          </a:xfrm>
          <a:prstGeom prst="rect">
            <a:avLst/>
          </a:prstGeom>
          <a:noFill/>
          <a:ln w="9525">
            <a:noFill/>
            <a:miter lim="800000"/>
            <a:headEnd/>
            <a:tailEnd/>
          </a:ln>
          <a:effectLst>
            <a:outerShdw dist="28398" dir="3806097" algn="ctr" rotWithShape="0">
              <a:srgbClr val="003D6B"/>
            </a:outerShdw>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73060" name="Rectangle 4"/>
          <p:cNvSpPr>
            <a:spLocks noGrp="1" noChangeArrowheads="1"/>
          </p:cNvSpPr>
          <p:nvPr>
            <p:ph type="body" idx="1"/>
          </p:nvPr>
        </p:nvSpPr>
        <p:spPr bwMode="auto">
          <a:xfrm>
            <a:off x="457200" y="1482725"/>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173061" name="Rectangle 5"/>
          <p:cNvSpPr>
            <a:spLocks noChangeArrowheads="1"/>
          </p:cNvSpPr>
          <p:nvPr/>
        </p:nvSpPr>
        <p:spPr bwMode="auto">
          <a:xfrm>
            <a:off x="3505200" y="6578600"/>
            <a:ext cx="2133600" cy="292100"/>
          </a:xfrm>
          <a:prstGeom prst="rect">
            <a:avLst/>
          </a:prstGeom>
          <a:noFill/>
          <a:ln w="9525">
            <a:noFill/>
            <a:miter lim="800000"/>
            <a:headEnd/>
            <a:tailEnd/>
          </a:ln>
          <a:effectLst/>
        </p:spPr>
        <p:txBody>
          <a:bodyPr/>
          <a:lstStyle/>
          <a:p>
            <a:pPr algn="ctr"/>
            <a:fld id="{D2B2DAA9-2AED-4A05-9D3D-A591B1378BD8}" type="slidenum">
              <a:rPr lang="en-US" sz="1400" b="1">
                <a:solidFill>
                  <a:srgbClr val="FFFFFF"/>
                </a:solidFill>
                <a:latin typeface="Arial" charset="0"/>
              </a:rPr>
              <a:pPr algn="ctr"/>
              <a:t>‹#›</a:t>
            </a:fld>
            <a:endParaRPr lang="en-US" sz="1400" b="1">
              <a:solidFill>
                <a:srgbClr val="FFFFFF"/>
              </a:solidFill>
              <a:latin typeface="Arial" charset="0"/>
            </a:endParaRPr>
          </a:p>
        </p:txBody>
      </p:sp>
    </p:spTree>
  </p:cSld>
  <p:clrMap bg1="lt1" tx1="dk1" bg2="lt2" tx2="dk2" accent1="accent1" accent2="accent2" accent3="accent3" accent4="accent4" accent5="accent5" accent6="accent6" hlink="hlink" folHlink="folHlink"/>
  <p:sldLayoutIdLst>
    <p:sldLayoutId id="2147483677" r:id="rId1"/>
  </p:sldLayoutIdLst>
  <p:timing>
    <p:tnLst>
      <p:par>
        <p:cTn id="1" dur="indefinite" restart="never" nodeType="tmRoot"/>
      </p:par>
    </p:tnLst>
  </p:timing>
  <p:txStyles>
    <p:titleStyle>
      <a:lvl1pPr algn="l" rtl="0" fontAlgn="base">
        <a:spcBef>
          <a:spcPct val="0"/>
        </a:spcBef>
        <a:spcAft>
          <a:spcPct val="0"/>
        </a:spcAft>
        <a:defRPr sz="2800" b="1" i="1">
          <a:solidFill>
            <a:schemeClr val="bg1"/>
          </a:solidFill>
          <a:latin typeface="+mj-lt"/>
          <a:ea typeface="+mj-ea"/>
          <a:cs typeface="+mj-cs"/>
        </a:defRPr>
      </a:lvl1pPr>
      <a:lvl2pPr algn="l" rtl="0" fontAlgn="base">
        <a:spcBef>
          <a:spcPct val="0"/>
        </a:spcBef>
        <a:spcAft>
          <a:spcPct val="0"/>
        </a:spcAft>
        <a:defRPr sz="2800" b="1" i="1">
          <a:solidFill>
            <a:schemeClr val="bg1"/>
          </a:solidFill>
          <a:latin typeface="Arial" charset="0"/>
        </a:defRPr>
      </a:lvl2pPr>
      <a:lvl3pPr algn="l" rtl="0" fontAlgn="base">
        <a:spcBef>
          <a:spcPct val="0"/>
        </a:spcBef>
        <a:spcAft>
          <a:spcPct val="0"/>
        </a:spcAft>
        <a:defRPr sz="2800" b="1" i="1">
          <a:solidFill>
            <a:schemeClr val="bg1"/>
          </a:solidFill>
          <a:latin typeface="Arial" charset="0"/>
        </a:defRPr>
      </a:lvl3pPr>
      <a:lvl4pPr algn="l" rtl="0" fontAlgn="base">
        <a:spcBef>
          <a:spcPct val="0"/>
        </a:spcBef>
        <a:spcAft>
          <a:spcPct val="0"/>
        </a:spcAft>
        <a:defRPr sz="2800" b="1" i="1">
          <a:solidFill>
            <a:schemeClr val="bg1"/>
          </a:solidFill>
          <a:latin typeface="Arial" charset="0"/>
        </a:defRPr>
      </a:lvl4pPr>
      <a:lvl5pPr algn="l" rtl="0" fontAlgn="base">
        <a:spcBef>
          <a:spcPct val="0"/>
        </a:spcBef>
        <a:spcAft>
          <a:spcPct val="0"/>
        </a:spcAft>
        <a:defRPr sz="2800" b="1" i="1">
          <a:solidFill>
            <a:schemeClr val="bg1"/>
          </a:solidFill>
          <a:latin typeface="Arial" charset="0"/>
        </a:defRPr>
      </a:lvl5pPr>
      <a:lvl6pPr marL="457200" algn="l" rtl="0" fontAlgn="base">
        <a:spcBef>
          <a:spcPct val="0"/>
        </a:spcBef>
        <a:spcAft>
          <a:spcPct val="0"/>
        </a:spcAft>
        <a:defRPr sz="2800" b="1" i="1">
          <a:solidFill>
            <a:schemeClr val="bg1"/>
          </a:solidFill>
          <a:latin typeface="Arial" charset="0"/>
        </a:defRPr>
      </a:lvl6pPr>
      <a:lvl7pPr marL="914400" algn="l" rtl="0" fontAlgn="base">
        <a:spcBef>
          <a:spcPct val="0"/>
        </a:spcBef>
        <a:spcAft>
          <a:spcPct val="0"/>
        </a:spcAft>
        <a:defRPr sz="2800" b="1" i="1">
          <a:solidFill>
            <a:schemeClr val="bg1"/>
          </a:solidFill>
          <a:latin typeface="Arial" charset="0"/>
        </a:defRPr>
      </a:lvl7pPr>
      <a:lvl8pPr marL="1371600" algn="l" rtl="0" fontAlgn="base">
        <a:spcBef>
          <a:spcPct val="0"/>
        </a:spcBef>
        <a:spcAft>
          <a:spcPct val="0"/>
        </a:spcAft>
        <a:defRPr sz="2800" b="1" i="1">
          <a:solidFill>
            <a:schemeClr val="bg1"/>
          </a:solidFill>
          <a:latin typeface="Arial" charset="0"/>
        </a:defRPr>
      </a:lvl8pPr>
      <a:lvl9pPr marL="1828800" algn="l" rtl="0" fontAlgn="base">
        <a:spcBef>
          <a:spcPct val="0"/>
        </a:spcBef>
        <a:spcAft>
          <a:spcPct val="0"/>
        </a:spcAft>
        <a:defRPr sz="2800" b="1" i="1">
          <a:solidFill>
            <a:schemeClr val="bg1"/>
          </a:solidFill>
          <a:latin typeface="Arial" charset="0"/>
        </a:defRPr>
      </a:lvl9pPr>
    </p:titleStyle>
    <p:bodyStyle>
      <a:lvl1pPr algn="l" rtl="0" fontAlgn="base">
        <a:spcBef>
          <a:spcPct val="20000"/>
        </a:spcBef>
        <a:spcAft>
          <a:spcPct val="0"/>
        </a:spcAft>
        <a:defRPr sz="2200" b="1" i="1">
          <a:solidFill>
            <a:srgbClr val="003D6B"/>
          </a:solidFill>
          <a:latin typeface="+mn-lt"/>
          <a:ea typeface="+mn-ea"/>
          <a:cs typeface="+mn-cs"/>
        </a:defRPr>
      </a:lvl1pPr>
      <a:lvl2pPr marL="341313" indent="-227013" algn="l" rtl="0" fontAlgn="base">
        <a:spcBef>
          <a:spcPct val="20000"/>
        </a:spcBef>
        <a:spcAft>
          <a:spcPct val="0"/>
        </a:spcAft>
        <a:buClr>
          <a:srgbClr val="003366"/>
        </a:buClr>
        <a:buFont typeface="Wingdings" pitchFamily="2" charset="2"/>
        <a:buChar char="§"/>
        <a:defRPr sz="2000" i="1">
          <a:solidFill>
            <a:schemeClr val="tx1"/>
          </a:solidFill>
          <a:latin typeface="+mn-lt"/>
        </a:defRPr>
      </a:lvl2pPr>
      <a:lvl3pPr marL="628650" indent="-173038" algn="l" rtl="0" fontAlgn="base">
        <a:spcBef>
          <a:spcPct val="20000"/>
        </a:spcBef>
        <a:spcAft>
          <a:spcPct val="0"/>
        </a:spcAft>
        <a:buClr>
          <a:srgbClr val="000080"/>
        </a:buClr>
        <a:buFont typeface="Arial" charset="0"/>
        <a:buChar char="–"/>
        <a:defRPr sz="1600" i="1">
          <a:solidFill>
            <a:schemeClr val="tx1"/>
          </a:solidFill>
          <a:latin typeface="+mn-lt"/>
        </a:defRPr>
      </a:lvl3pPr>
      <a:lvl4pPr marL="1600200" indent="-228600" algn="l" rtl="0" fontAlgn="base">
        <a:spcBef>
          <a:spcPct val="20000"/>
        </a:spcBef>
        <a:spcAft>
          <a:spcPct val="0"/>
        </a:spcAft>
        <a:defRPr sz="2000" i="1">
          <a:solidFill>
            <a:schemeClr val="tx1"/>
          </a:solidFill>
          <a:latin typeface="+mn-lt"/>
        </a:defRPr>
      </a:lvl4pPr>
      <a:lvl5pPr marL="2057400" indent="-228600" algn="l" rtl="0" fontAlgn="base">
        <a:spcBef>
          <a:spcPct val="20000"/>
        </a:spcBef>
        <a:spcAft>
          <a:spcPct val="0"/>
        </a:spcAft>
        <a:buChar char="»"/>
        <a:defRPr sz="2000" i="1">
          <a:solidFill>
            <a:schemeClr val="tx1"/>
          </a:solidFill>
          <a:latin typeface="+mn-lt"/>
        </a:defRPr>
      </a:lvl5pPr>
      <a:lvl6pPr marL="2514600" indent="-228600" algn="l" rtl="0" fontAlgn="base">
        <a:spcBef>
          <a:spcPct val="20000"/>
        </a:spcBef>
        <a:spcAft>
          <a:spcPct val="0"/>
        </a:spcAft>
        <a:buChar char="»"/>
        <a:defRPr sz="2000" i="1">
          <a:solidFill>
            <a:schemeClr val="tx1"/>
          </a:solidFill>
          <a:latin typeface="+mn-lt"/>
        </a:defRPr>
      </a:lvl6pPr>
      <a:lvl7pPr marL="2971800" indent="-228600" algn="l" rtl="0" fontAlgn="base">
        <a:spcBef>
          <a:spcPct val="20000"/>
        </a:spcBef>
        <a:spcAft>
          <a:spcPct val="0"/>
        </a:spcAft>
        <a:buChar char="»"/>
        <a:defRPr sz="2000" i="1">
          <a:solidFill>
            <a:schemeClr val="tx1"/>
          </a:solidFill>
          <a:latin typeface="+mn-lt"/>
        </a:defRPr>
      </a:lvl7pPr>
      <a:lvl8pPr marL="3429000" indent="-228600" algn="l" rtl="0" fontAlgn="base">
        <a:spcBef>
          <a:spcPct val="20000"/>
        </a:spcBef>
        <a:spcAft>
          <a:spcPct val="0"/>
        </a:spcAft>
        <a:buChar char="»"/>
        <a:defRPr sz="2000" i="1">
          <a:solidFill>
            <a:schemeClr val="tx1"/>
          </a:solidFill>
          <a:latin typeface="+mn-lt"/>
        </a:defRPr>
      </a:lvl8pPr>
      <a:lvl9pPr marL="3886200" indent="-228600" algn="l" rtl="0" fontAlgn="base">
        <a:spcBef>
          <a:spcPct val="20000"/>
        </a:spcBef>
        <a:spcAft>
          <a:spcPct val="0"/>
        </a:spcAft>
        <a:buChar char="»"/>
        <a:defRPr sz="2000" i="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128"/>
                <a:cs typeface="ＭＳ Ｐゴシック" charset="-128"/>
              </a:defRPr>
            </a:lvl1pPr>
          </a:lstStyle>
          <a:p>
            <a:pPr>
              <a:defRPr/>
            </a:pPr>
            <a:fld id="{1DA0DDE6-F6EF-433E-80C6-95A79ECCB194}"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42" r:id="rId1"/>
  </p:sldLayoutIdLst>
  <p:hf hdr="0" ftr="0" dt="0"/>
  <p:txStyles>
    <p:titleStyle>
      <a:lvl1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6pPr>
      <a:lvl7pPr marL="9144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7pPr>
      <a:lvl8pPr marL="13716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8pPr>
      <a:lvl9pPr marL="18288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25000"/>
        <a:buFont typeface="Wingdings" pitchFamily="2" charset="2"/>
        <a:buChar char="§"/>
        <a:defRPr sz="2800">
          <a:solidFill>
            <a:schemeClr val="tx1"/>
          </a:solidFill>
          <a:latin typeface="+mn-lt"/>
          <a:ea typeface="ＭＳ Ｐゴシック" pitchFamily="-112" charset="-128"/>
          <a:cs typeface="ＭＳ Ｐゴシック"/>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ＭＳ Ｐゴシック" pitchFamily="-112"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ＭＳ Ｐゴシック" pitchFamily="-112" charset="-128"/>
          <a:cs typeface="ＭＳ Ｐゴシック"/>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128"/>
                <a:cs typeface="ＭＳ Ｐゴシック" charset="-128"/>
              </a:defRPr>
            </a:lvl1pPr>
          </a:lstStyle>
          <a:p>
            <a:pPr>
              <a:defRPr/>
            </a:pPr>
            <a:fld id="{1DA0DDE6-F6EF-433E-80C6-95A79ECCB194}"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44" r:id="rId1"/>
  </p:sldLayoutIdLst>
  <p:hf hdr="0" ftr="0" dt="0"/>
  <p:txStyles>
    <p:titleStyle>
      <a:lvl1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6pPr>
      <a:lvl7pPr marL="9144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7pPr>
      <a:lvl8pPr marL="13716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8pPr>
      <a:lvl9pPr marL="18288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25000"/>
        <a:buFont typeface="Wingdings" pitchFamily="2" charset="2"/>
        <a:buChar char="§"/>
        <a:defRPr sz="2800">
          <a:solidFill>
            <a:schemeClr val="tx1"/>
          </a:solidFill>
          <a:latin typeface="+mn-lt"/>
          <a:ea typeface="ＭＳ Ｐゴシック" pitchFamily="-112" charset="-128"/>
          <a:cs typeface="ＭＳ Ｐゴシック"/>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ＭＳ Ｐゴシック" pitchFamily="-112"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ＭＳ Ｐゴシック" pitchFamily="-112" charset="-128"/>
          <a:cs typeface="ＭＳ Ｐゴシック"/>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128"/>
                <a:cs typeface="ＭＳ Ｐゴシック" charset="-128"/>
              </a:defRPr>
            </a:lvl1pPr>
          </a:lstStyle>
          <a:p>
            <a:pPr>
              <a:defRPr/>
            </a:pPr>
            <a:fld id="{1DA0DDE6-F6EF-433E-80C6-95A79ECCB194}"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46" r:id="rId1"/>
  </p:sldLayoutIdLst>
  <p:hf hdr="0" ftr="0" dt="0"/>
  <p:txStyles>
    <p:titleStyle>
      <a:lvl1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6pPr>
      <a:lvl7pPr marL="9144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7pPr>
      <a:lvl8pPr marL="13716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8pPr>
      <a:lvl9pPr marL="18288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25000"/>
        <a:buFont typeface="Wingdings" pitchFamily="2" charset="2"/>
        <a:buChar char="§"/>
        <a:defRPr sz="2800">
          <a:solidFill>
            <a:schemeClr val="tx1"/>
          </a:solidFill>
          <a:latin typeface="+mn-lt"/>
          <a:ea typeface="ＭＳ Ｐゴシック" pitchFamily="-112" charset="-128"/>
          <a:cs typeface="ＭＳ Ｐゴシック"/>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ＭＳ Ｐゴシック" pitchFamily="-112"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ＭＳ Ｐゴシック" pitchFamily="-112" charset="-128"/>
          <a:cs typeface="ＭＳ Ｐゴシック"/>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128"/>
                <a:cs typeface="ＭＳ Ｐゴシック" charset="-128"/>
              </a:defRPr>
            </a:lvl1pPr>
          </a:lstStyle>
          <a:p>
            <a:pPr>
              <a:defRPr/>
            </a:pPr>
            <a:fld id="{1DA0DDE6-F6EF-433E-80C6-95A79ECCB194}"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48" r:id="rId1"/>
  </p:sldLayoutIdLst>
  <p:hf hdr="0" ftr="0" dt="0"/>
  <p:txStyles>
    <p:titleStyle>
      <a:lvl1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6pPr>
      <a:lvl7pPr marL="9144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7pPr>
      <a:lvl8pPr marL="13716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8pPr>
      <a:lvl9pPr marL="18288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25000"/>
        <a:buFont typeface="Wingdings" pitchFamily="2" charset="2"/>
        <a:buChar char="§"/>
        <a:defRPr sz="2800">
          <a:solidFill>
            <a:schemeClr val="tx1"/>
          </a:solidFill>
          <a:latin typeface="+mn-lt"/>
          <a:ea typeface="ＭＳ Ｐゴシック" pitchFamily="-112" charset="-128"/>
          <a:cs typeface="ＭＳ Ｐゴシック"/>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ＭＳ Ｐゴシック" pitchFamily="-112"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ＭＳ Ｐゴシック" pitchFamily="-112" charset="-128"/>
          <a:cs typeface="ＭＳ Ｐゴシック"/>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128"/>
                <a:cs typeface="ＭＳ Ｐゴシック" charset="-128"/>
              </a:defRPr>
            </a:lvl1pPr>
          </a:lstStyle>
          <a:p>
            <a:pPr>
              <a:defRPr/>
            </a:pPr>
            <a:fld id="{1DA0DDE6-F6EF-433E-80C6-95A79ECCB194}"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50" r:id="rId1"/>
  </p:sldLayoutIdLst>
  <p:hf hdr="0" ftr="0" dt="0"/>
  <p:txStyles>
    <p:titleStyle>
      <a:lvl1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6pPr>
      <a:lvl7pPr marL="9144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7pPr>
      <a:lvl8pPr marL="13716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8pPr>
      <a:lvl9pPr marL="18288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25000"/>
        <a:buFont typeface="Wingdings" pitchFamily="2" charset="2"/>
        <a:buChar char="§"/>
        <a:defRPr sz="2800">
          <a:solidFill>
            <a:schemeClr val="tx1"/>
          </a:solidFill>
          <a:latin typeface="+mn-lt"/>
          <a:ea typeface="ＭＳ Ｐゴシック" pitchFamily="-112" charset="-128"/>
          <a:cs typeface="ＭＳ Ｐゴシック"/>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ＭＳ Ｐゴシック" pitchFamily="-112"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ＭＳ Ｐゴシック" pitchFamily="-112" charset="-128"/>
          <a:cs typeface="ＭＳ Ｐゴシック"/>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128"/>
                <a:cs typeface="ＭＳ Ｐゴシック" charset="-128"/>
              </a:defRPr>
            </a:lvl1pPr>
          </a:lstStyle>
          <a:p>
            <a:pPr>
              <a:defRPr/>
            </a:pPr>
            <a:fld id="{1DA0DDE6-F6EF-433E-80C6-95A79ECCB194}"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52" r:id="rId1"/>
  </p:sldLayoutIdLst>
  <p:hf hdr="0" ftr="0" dt="0"/>
  <p:txStyles>
    <p:titleStyle>
      <a:lvl1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6pPr>
      <a:lvl7pPr marL="9144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7pPr>
      <a:lvl8pPr marL="13716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8pPr>
      <a:lvl9pPr marL="18288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25000"/>
        <a:buFont typeface="Wingdings" pitchFamily="2" charset="2"/>
        <a:buChar char="§"/>
        <a:defRPr sz="2800">
          <a:solidFill>
            <a:schemeClr val="tx1"/>
          </a:solidFill>
          <a:latin typeface="+mn-lt"/>
          <a:ea typeface="ＭＳ Ｐゴシック" pitchFamily="-112" charset="-128"/>
          <a:cs typeface="ＭＳ Ｐゴシック"/>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ＭＳ Ｐゴシック" pitchFamily="-112"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ＭＳ Ｐゴシック" pitchFamily="-112" charset="-128"/>
          <a:cs typeface="ＭＳ Ｐゴシック"/>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128"/>
                <a:cs typeface="ＭＳ Ｐゴシック" charset="-128"/>
              </a:defRPr>
            </a:lvl1pPr>
          </a:lstStyle>
          <a:p>
            <a:pPr>
              <a:defRPr/>
            </a:pPr>
            <a:fld id="{1DA0DDE6-F6EF-433E-80C6-95A79ECCB194}"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54" r:id="rId1"/>
  </p:sldLayoutIdLst>
  <p:hf hdr="0" ftr="0" dt="0"/>
  <p:txStyles>
    <p:titleStyle>
      <a:lvl1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6pPr>
      <a:lvl7pPr marL="9144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7pPr>
      <a:lvl8pPr marL="13716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8pPr>
      <a:lvl9pPr marL="18288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25000"/>
        <a:buFont typeface="Wingdings" pitchFamily="2" charset="2"/>
        <a:buChar char="§"/>
        <a:defRPr sz="2800">
          <a:solidFill>
            <a:schemeClr val="tx1"/>
          </a:solidFill>
          <a:latin typeface="+mn-lt"/>
          <a:ea typeface="ＭＳ Ｐゴシック" pitchFamily="-112" charset="-128"/>
          <a:cs typeface="ＭＳ Ｐゴシック"/>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ＭＳ Ｐゴシック" pitchFamily="-112"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ＭＳ Ｐゴシック" pitchFamily="-112" charset="-128"/>
          <a:cs typeface="ＭＳ Ｐゴシック"/>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128"/>
                <a:cs typeface="ＭＳ Ｐゴシック" charset="-128"/>
              </a:defRPr>
            </a:lvl1pPr>
          </a:lstStyle>
          <a:p>
            <a:pPr>
              <a:defRPr/>
            </a:pPr>
            <a:fld id="{1DA0DDE6-F6EF-433E-80C6-95A79ECCB194}"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56" r:id="rId1"/>
  </p:sldLayoutIdLst>
  <p:hf hdr="0" ftr="0" dt="0"/>
  <p:txStyles>
    <p:titleStyle>
      <a:lvl1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6pPr>
      <a:lvl7pPr marL="9144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7pPr>
      <a:lvl8pPr marL="13716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8pPr>
      <a:lvl9pPr marL="18288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25000"/>
        <a:buFont typeface="Wingdings" pitchFamily="2" charset="2"/>
        <a:buChar char="§"/>
        <a:defRPr sz="2800">
          <a:solidFill>
            <a:schemeClr val="tx1"/>
          </a:solidFill>
          <a:latin typeface="+mn-lt"/>
          <a:ea typeface="ＭＳ Ｐゴシック" pitchFamily="-112" charset="-128"/>
          <a:cs typeface="ＭＳ Ｐゴシック"/>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ＭＳ Ｐゴシック" pitchFamily="-112"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ＭＳ Ｐゴシック" pitchFamily="-112" charset="-128"/>
          <a:cs typeface="ＭＳ Ｐゴシック"/>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8.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128"/>
                <a:cs typeface="ＭＳ Ｐゴシック" charset="-128"/>
              </a:defRPr>
            </a:lvl1pPr>
          </a:lstStyle>
          <a:p>
            <a:pPr>
              <a:defRPr/>
            </a:pPr>
            <a:fld id="{1DA0DDE6-F6EF-433E-80C6-95A79ECCB194}"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58" r:id="rId1"/>
  </p:sldLayoutIdLst>
  <p:hf hdr="0" ftr="0" dt="0"/>
  <p:txStyles>
    <p:titleStyle>
      <a:lvl1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6pPr>
      <a:lvl7pPr marL="9144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7pPr>
      <a:lvl8pPr marL="13716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8pPr>
      <a:lvl9pPr marL="18288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25000"/>
        <a:buFont typeface="Wingdings" pitchFamily="2" charset="2"/>
        <a:buChar char="§"/>
        <a:defRPr sz="2800">
          <a:solidFill>
            <a:schemeClr val="tx1"/>
          </a:solidFill>
          <a:latin typeface="+mn-lt"/>
          <a:ea typeface="ＭＳ Ｐゴシック" pitchFamily="-112" charset="-128"/>
          <a:cs typeface="ＭＳ Ｐゴシック"/>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ＭＳ Ｐゴシック" pitchFamily="-112"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ＭＳ Ｐゴシック" pitchFamily="-112" charset="-128"/>
          <a:cs typeface="ＭＳ Ｐゴシック"/>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9.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ea typeface="ＭＳ Ｐゴシック" charset="-128"/>
                <a:cs typeface="ＭＳ Ｐゴシック" charset="-128"/>
              </a:defRPr>
            </a:lvl1pPr>
          </a:lstStyle>
          <a:p>
            <a:pPr>
              <a:defRPr/>
            </a:pPr>
            <a:fld id="{1DA0DDE6-F6EF-433E-80C6-95A79ECCB194}"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60" r:id="rId1"/>
  </p:sldLayoutIdLst>
  <p:hf hdr="0" ftr="0" dt="0"/>
  <p:txStyles>
    <p:titleStyle>
      <a:lvl1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rgbClr val="000099"/>
          </a:solidFill>
          <a:effectLst>
            <a:outerShdw blurRad="38100" dist="38100" dir="2700000" algn="tl">
              <a:srgbClr val="DDDDDD"/>
            </a:outerShdw>
          </a:effectLst>
          <a:latin typeface="Tahom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6pPr>
      <a:lvl7pPr marL="9144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7pPr>
      <a:lvl8pPr marL="13716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8pPr>
      <a:lvl9pPr marL="1828800" algn="ctr" rtl="0" fontAlgn="base">
        <a:spcBef>
          <a:spcPct val="0"/>
        </a:spcBef>
        <a:spcAft>
          <a:spcPct val="0"/>
        </a:spcAft>
        <a:defRPr sz="4400" b="1">
          <a:solidFill>
            <a:srgbClr val="000099"/>
          </a:solidFill>
          <a:effectLst>
            <a:outerShdw blurRad="38100" dist="38100" dir="2700000" algn="tl">
              <a:srgbClr val="DDDDDD"/>
            </a:outerShdw>
          </a:effectLst>
          <a:latin typeface="Tahoma" pitchFamily="-112"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25000"/>
        <a:buFont typeface="Wingdings" pitchFamily="2" charset="2"/>
        <a:buChar char="§"/>
        <a:defRPr sz="2800">
          <a:solidFill>
            <a:schemeClr val="tx1"/>
          </a:solidFill>
          <a:latin typeface="+mn-lt"/>
          <a:ea typeface="ＭＳ Ｐゴシック" pitchFamily="-112" charset="-128"/>
          <a:cs typeface="ＭＳ Ｐゴシック"/>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ＭＳ Ｐゴシック" pitchFamily="-112"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ＭＳ Ｐゴシック" pitchFamily="-112" charset="-128"/>
          <a:cs typeface="ＭＳ Ｐゴシック"/>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87.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50.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jpeg"/></Relationships>
</file>

<file path=ppt/slides/_rels/slide105.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51.xml"/></Relationships>
</file>

<file path=ppt/slides/_rels/slide10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5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09.xml.rels><?xml version="1.0" encoding="UTF-8" standalone="yes"?>
<Relationships xmlns="http://schemas.openxmlformats.org/package/2006/relationships"><Relationship Id="rId3" Type="http://schemas.openxmlformats.org/officeDocument/2006/relationships/hyperlink" Target="http://www.dese.mo.gov/divcareered/perkins_iv_tsa.htm" TargetMode="External"/><Relationship Id="rId2" Type="http://schemas.openxmlformats.org/officeDocument/2006/relationships/hyperlink" Target="http://www.dese.mo.gov/divcareered/documents/TSA_Portfolio_Proposal_Memo_and_Rubric.pdf" TargetMode="External"/><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42.jpeg"/><Relationship Id="rId4" Type="http://schemas.openxmlformats.org/officeDocument/2006/relationships/image" Target="../media/image41.png"/></Relationships>
</file>

<file path=ppt/slides/_rels/slide11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56.xml"/><Relationship Id="rId6" Type="http://schemas.openxmlformats.org/officeDocument/2006/relationships/image" Target="../media/image159.jpeg"/><Relationship Id="rId5" Type="http://schemas.openxmlformats.org/officeDocument/2006/relationships/hyperlink" Target="http://www.bio-link.org" TargetMode="External"/><Relationship Id="rId4" Type="http://schemas.openxmlformats.org/officeDocument/2006/relationships/image" Target="../media/image158.png"/></Relationships>
</file>

<file path=ppt/slides/_rels/slide11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6.jpeg"/><Relationship Id="rId1" Type="http://schemas.openxmlformats.org/officeDocument/2006/relationships/slideLayout" Target="../slideLayouts/slideLayout57.xml"/><Relationship Id="rId4" Type="http://schemas.openxmlformats.org/officeDocument/2006/relationships/image" Target="../media/image159.jpeg"/></Relationships>
</file>

<file path=ppt/slides/_rels/slide11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6.jpeg"/><Relationship Id="rId1" Type="http://schemas.openxmlformats.org/officeDocument/2006/relationships/slideLayout" Target="../slideLayouts/slideLayout58.xml"/><Relationship Id="rId4" Type="http://schemas.openxmlformats.org/officeDocument/2006/relationships/image" Target="../media/image159.jpeg"/></Relationships>
</file>

<file path=ppt/slides/_rels/slide11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6.jpeg"/><Relationship Id="rId1" Type="http://schemas.openxmlformats.org/officeDocument/2006/relationships/slideLayout" Target="../slideLayouts/slideLayout59.xml"/><Relationship Id="rId4" Type="http://schemas.openxmlformats.org/officeDocument/2006/relationships/image" Target="../media/image159.jpeg"/></Relationships>
</file>

<file path=ppt/slides/_rels/slide11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9.xml"/><Relationship Id="rId1" Type="http://schemas.openxmlformats.org/officeDocument/2006/relationships/slideLayout" Target="../slideLayouts/slideLayout6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1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30.xml"/><Relationship Id="rId1" Type="http://schemas.openxmlformats.org/officeDocument/2006/relationships/slideLayout" Target="../slideLayouts/slideLayout62.xml"/><Relationship Id="rId5" Type="http://schemas.openxmlformats.org/officeDocument/2006/relationships/image" Target="../media/image159.jpeg"/><Relationship Id="rId4" Type="http://schemas.openxmlformats.org/officeDocument/2006/relationships/image" Target="../media/image158.png"/></Relationships>
</file>

<file path=ppt/slides/_rels/slide117.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31.xml"/><Relationship Id="rId1" Type="http://schemas.openxmlformats.org/officeDocument/2006/relationships/slideLayout" Target="../slideLayouts/slideLayout63.xml"/></Relationships>
</file>

<file path=ppt/slides/_rels/slide11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6.jpeg"/><Relationship Id="rId1" Type="http://schemas.openxmlformats.org/officeDocument/2006/relationships/slideLayout" Target="../slideLayouts/slideLayout64.xml"/><Relationship Id="rId4" Type="http://schemas.openxmlformats.org/officeDocument/2006/relationships/image" Target="../media/image159.jpeg"/></Relationships>
</file>

<file path=ppt/slides/_rels/slide11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6.jpeg"/><Relationship Id="rId1" Type="http://schemas.openxmlformats.org/officeDocument/2006/relationships/slideLayout" Target="../slideLayouts/slideLayout65.xml"/><Relationship Id="rId4" Type="http://schemas.openxmlformats.org/officeDocument/2006/relationships/image" Target="../media/image159.jpe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45.jpeg"/><Relationship Id="rId4" Type="http://schemas.openxmlformats.org/officeDocument/2006/relationships/image" Target="../media/image44.png"/></Relationships>
</file>

<file path=ppt/slides/_rels/slide1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Layout" Target="../slideLayouts/slideLayout66.xml"/><Relationship Id="rId4" Type="http://schemas.openxmlformats.org/officeDocument/2006/relationships/image" Target="../media/image18.png"/></Relationships>
</file>

<file path=ppt/slides/_rels/slide12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32.xml"/><Relationship Id="rId1" Type="http://schemas.openxmlformats.org/officeDocument/2006/relationships/slideLayout" Target="../slideLayouts/slideLayout123.xml"/><Relationship Id="rId4" Type="http://schemas.openxmlformats.org/officeDocument/2006/relationships/image" Target="../media/image163.pn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4.xml"/></Relationships>
</file>

<file path=ppt/slides/_rels/slide12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png"/><Relationship Id="rId1" Type="http://schemas.openxmlformats.org/officeDocument/2006/relationships/slideLayout" Target="../slideLayouts/slideLayout77.xml"/></Relationships>
</file>

<file path=ppt/slides/_rels/slide124.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8.xml"/></Relationships>
</file>

<file path=ppt/slides/_rels/slide125.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79.xml"/></Relationships>
</file>

<file path=ppt/slides/_rels/slide12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hyperlink" Target="http://en.wikipedia.org/wiki/File:Extensionflag.jpg" TargetMode="External"/><Relationship Id="rId1" Type="http://schemas.openxmlformats.org/officeDocument/2006/relationships/slideLayout" Target="../slideLayouts/slideLayout80.xml"/></Relationships>
</file>

<file path=ppt/slides/_rels/slide127.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81.xml"/></Relationships>
</file>

<file path=ppt/slides/_rels/slide12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34.xml"/><Relationship Id="rId1" Type="http://schemas.openxmlformats.org/officeDocument/2006/relationships/slideLayout" Target="../slideLayouts/slideLayout125.xml"/><Relationship Id="rId5" Type="http://schemas.openxmlformats.org/officeDocument/2006/relationships/image" Target="../media/image172.jpeg"/><Relationship Id="rId4" Type="http://schemas.openxmlformats.org/officeDocument/2006/relationships/image" Target="../media/image171.png"/></Relationships>
</file>

<file path=ppt/slides/_rels/slide129.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0.png"/><Relationship Id="rId7" Type="http://schemas.openxmlformats.org/officeDocument/2006/relationships/image" Target="../media/image175.png"/><Relationship Id="rId2" Type="http://schemas.openxmlformats.org/officeDocument/2006/relationships/notesSlide" Target="../notesSlides/notesSlide35.xml"/><Relationship Id="rId1" Type="http://schemas.openxmlformats.org/officeDocument/2006/relationships/slideLayout" Target="../slideLayouts/slideLayout126.xml"/><Relationship Id="rId6" Type="http://schemas.openxmlformats.org/officeDocument/2006/relationships/image" Target="../media/image174.png"/><Relationship Id="rId5" Type="http://schemas.openxmlformats.org/officeDocument/2006/relationships/image" Target="../media/image171.png"/><Relationship Id="rId10" Type="http://schemas.openxmlformats.org/officeDocument/2006/relationships/image" Target="../media/image178.png"/><Relationship Id="rId4" Type="http://schemas.openxmlformats.org/officeDocument/2006/relationships/image" Target="../media/image173.png"/><Relationship Id="rId9" Type="http://schemas.openxmlformats.org/officeDocument/2006/relationships/image" Target="../media/image177.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36.xml"/><Relationship Id="rId1" Type="http://schemas.openxmlformats.org/officeDocument/2006/relationships/slideLayout" Target="../slideLayouts/slideLayout127.xml"/><Relationship Id="rId6" Type="http://schemas.openxmlformats.org/officeDocument/2006/relationships/image" Target="../media/image182.wmf"/><Relationship Id="rId5" Type="http://schemas.openxmlformats.org/officeDocument/2006/relationships/image" Target="../media/image181.png"/><Relationship Id="rId4" Type="http://schemas.openxmlformats.org/officeDocument/2006/relationships/image" Target="../media/image180.jpeg"/></Relationships>
</file>

<file path=ppt/slides/_rels/slide13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37.xml"/><Relationship Id="rId1" Type="http://schemas.openxmlformats.org/officeDocument/2006/relationships/slideLayout" Target="../slideLayouts/slideLayout128.xml"/><Relationship Id="rId6" Type="http://schemas.openxmlformats.org/officeDocument/2006/relationships/image" Target="../media/image176.png"/><Relationship Id="rId5" Type="http://schemas.openxmlformats.org/officeDocument/2006/relationships/image" Target="../media/image174.png"/><Relationship Id="rId4" Type="http://schemas.openxmlformats.org/officeDocument/2006/relationships/image" Target="../media/image171.png"/></Relationships>
</file>

<file path=ppt/slides/_rels/slide13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38.xml"/><Relationship Id="rId1" Type="http://schemas.openxmlformats.org/officeDocument/2006/relationships/slideLayout" Target="../slideLayouts/slideLayout129.xml"/><Relationship Id="rId4" Type="http://schemas.openxmlformats.org/officeDocument/2006/relationships/image" Target="../media/image174.png"/></Relationships>
</file>

<file path=ppt/slides/_rels/slide133.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35.xml.rels><?xml version="1.0" encoding="UTF-8" standalone="yes"?>
<Relationships xmlns="http://schemas.openxmlformats.org/package/2006/relationships"><Relationship Id="rId2" Type="http://schemas.openxmlformats.org/officeDocument/2006/relationships/hyperlink" Target="http://www.stedwards.edu/academics/bachelors/forensicscience" TargetMode="External"/><Relationship Id="rId1" Type="http://schemas.openxmlformats.org/officeDocument/2006/relationships/slideLayout" Target="../slideLayouts/slideLayout7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38.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39.xml"/><Relationship Id="rId1" Type="http://schemas.openxmlformats.org/officeDocument/2006/relationships/slideLayout" Target="../slideLayouts/slideLayout8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6.gif"/><Relationship Id="rId1" Type="http://schemas.openxmlformats.org/officeDocument/2006/relationships/slideLayout" Target="../slideLayouts/slideLayout88.xml"/><Relationship Id="rId5" Type="http://schemas.openxmlformats.org/officeDocument/2006/relationships/image" Target="../media/image18.png"/><Relationship Id="rId4" Type="http://schemas.openxmlformats.org/officeDocument/2006/relationships/image" Target="../media/image19.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43.xml.rels><?xml version="1.0" encoding="UTF-8" standalone="yes"?>
<Relationships xmlns="http://schemas.openxmlformats.org/package/2006/relationships"><Relationship Id="rId2" Type="http://schemas.openxmlformats.org/officeDocument/2006/relationships/image" Target="../media/image185.wmf"/><Relationship Id="rId1" Type="http://schemas.openxmlformats.org/officeDocument/2006/relationships/slideLayout" Target="../slideLayouts/slideLayout67.xml"/></Relationships>
</file>

<file path=ppt/slides/_rels/slide144.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68.xml"/></Relationships>
</file>

<file path=ppt/slides/_rels/slide14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24.png"/><Relationship Id="rId1" Type="http://schemas.openxmlformats.org/officeDocument/2006/relationships/slideLayout" Target="../slideLayouts/slideLayout69.xml"/><Relationship Id="rId4" Type="http://schemas.openxmlformats.org/officeDocument/2006/relationships/image" Target="../media/image188.png"/></Relationships>
</file>

<file path=ppt/slides/_rels/slide14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9.jpeg"/><Relationship Id="rId1" Type="http://schemas.openxmlformats.org/officeDocument/2006/relationships/slideLayout" Target="../slideLayouts/slideLayout7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48.xml.rels><?xml version="1.0" encoding="UTF-8" standalone="yes"?>
<Relationships xmlns="http://schemas.openxmlformats.org/package/2006/relationships"><Relationship Id="rId3" Type="http://schemas.openxmlformats.org/officeDocument/2006/relationships/image" Target="../media/image190.emf"/><Relationship Id="rId2" Type="http://schemas.openxmlformats.org/officeDocument/2006/relationships/notesSlide" Target="../notesSlides/notesSlide40.xml"/><Relationship Id="rId1" Type="http://schemas.openxmlformats.org/officeDocument/2006/relationships/slideLayout" Target="../slideLayouts/slideLayout9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2.xml"/></Relationships>
</file>

<file path=ppt/slides/_rels/slide15.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6.xml"/><Relationship Id="rId1" Type="http://schemas.openxmlformats.org/officeDocument/2006/relationships/slideLayout" Target="../slideLayouts/slideLayout94.xml"/><Relationship Id="rId4" Type="http://schemas.openxmlformats.org/officeDocument/2006/relationships/image" Target="../media/image48.jpeg"/></Relationships>
</file>

<file path=ppt/slides/_rels/slide15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42.xml"/><Relationship Id="rId1" Type="http://schemas.openxmlformats.org/officeDocument/2006/relationships/slideLayout" Target="../slideLayouts/slideLayout93.xml"/><Relationship Id="rId4" Type="http://schemas.openxmlformats.org/officeDocument/2006/relationships/image" Target="../media/image192.png"/></Relationships>
</file>

<file path=ppt/slides/_rels/slide1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Layout" Target="../slideLayouts/slideLayout131.xml"/><Relationship Id="rId5" Type="http://schemas.openxmlformats.org/officeDocument/2006/relationships/image" Target="../media/image59.png"/><Relationship Id="rId4" Type="http://schemas.openxmlformats.org/officeDocument/2006/relationships/image" Target="../media/image18.png"/></Relationships>
</file>

<file path=ppt/slides/_rels/slide1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Layout" Target="../slideLayouts/slideLayout131.xml"/><Relationship Id="rId4" Type="http://schemas.openxmlformats.org/officeDocument/2006/relationships/image" Target="../media/image18.png"/></Relationships>
</file>

<file path=ppt/slides/_rels/slide153.xml.rels><?xml version="1.0" encoding="UTF-8" standalone="yes"?>
<Relationships xmlns="http://schemas.openxmlformats.org/package/2006/relationships"><Relationship Id="rId3" Type="http://schemas.openxmlformats.org/officeDocument/2006/relationships/hyperlink" Target="https://artemis.fscj.edu/index.html" TargetMode="External"/><Relationship Id="rId2" Type="http://schemas.openxmlformats.org/officeDocument/2006/relationships/image" Target="../media/image193.png"/><Relationship Id="rId1" Type="http://schemas.openxmlformats.org/officeDocument/2006/relationships/slideLayout" Target="../slideLayouts/slideLayout156.xml"/><Relationship Id="rId5" Type="http://schemas.openxmlformats.org/officeDocument/2006/relationships/image" Target="../media/image195.png"/><Relationship Id="rId4" Type="http://schemas.openxmlformats.org/officeDocument/2006/relationships/image" Target="../media/image194.gif"/></Relationships>
</file>

<file path=ppt/slides/_rels/slide15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3.png"/><Relationship Id="rId1" Type="http://schemas.openxmlformats.org/officeDocument/2006/relationships/slideLayout" Target="../slideLayouts/slideLayout157.xml"/></Relationships>
</file>

<file path=ppt/slides/_rels/slide15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3.png"/><Relationship Id="rId1" Type="http://schemas.openxmlformats.org/officeDocument/2006/relationships/slideLayout" Target="../slideLayouts/slideLayout158.xml"/></Relationships>
</file>

<file path=ppt/slides/_rels/slide15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3.png"/><Relationship Id="rId1" Type="http://schemas.openxmlformats.org/officeDocument/2006/relationships/slideLayout" Target="../slideLayouts/slideLayout159.xml"/></Relationships>
</file>

<file path=ppt/slides/_rels/slide157.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3.png"/><Relationship Id="rId1" Type="http://schemas.openxmlformats.org/officeDocument/2006/relationships/slideLayout" Target="../slideLayouts/slideLayout160.xml"/></Relationships>
</file>

<file path=ppt/slides/_rels/slide15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3.png"/><Relationship Id="rId1" Type="http://schemas.openxmlformats.org/officeDocument/2006/relationships/slideLayout" Target="../slideLayouts/slideLayout161.xml"/><Relationship Id="rId4" Type="http://schemas.openxmlformats.org/officeDocument/2006/relationships/image" Target="../media/image196.png"/></Relationships>
</file>

<file path=ppt/slides/_rels/slide159.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3.png"/><Relationship Id="rId1" Type="http://schemas.openxmlformats.org/officeDocument/2006/relationships/slideLayout" Target="../slideLayouts/slideLayout16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6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3.png"/><Relationship Id="rId1" Type="http://schemas.openxmlformats.org/officeDocument/2006/relationships/slideLayout" Target="../slideLayouts/slideLayout163.xml"/><Relationship Id="rId4" Type="http://schemas.openxmlformats.org/officeDocument/2006/relationships/image" Target="../media/image197.png"/></Relationships>
</file>

<file path=ppt/slides/_rels/slide16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3.png"/><Relationship Id="rId1" Type="http://schemas.openxmlformats.org/officeDocument/2006/relationships/slideLayout" Target="../slideLayouts/slideLayout164.xml"/><Relationship Id="rId5" Type="http://schemas.openxmlformats.org/officeDocument/2006/relationships/image" Target="../media/image199.jpeg"/><Relationship Id="rId4" Type="http://schemas.openxmlformats.org/officeDocument/2006/relationships/image" Target="../media/image198.jpeg"/></Relationships>
</file>

<file path=ppt/slides/_rels/slide162.xml.rels><?xml version="1.0" encoding="UTF-8" standalone="yes"?>
<Relationships xmlns="http://schemas.openxmlformats.org/package/2006/relationships"><Relationship Id="rId3" Type="http://schemas.openxmlformats.org/officeDocument/2006/relationships/image" Target="../media/image195.png"/><Relationship Id="rId7" Type="http://schemas.openxmlformats.org/officeDocument/2006/relationships/image" Target="../media/image203.jpeg"/><Relationship Id="rId2" Type="http://schemas.openxmlformats.org/officeDocument/2006/relationships/image" Target="../media/image193.png"/><Relationship Id="rId1" Type="http://schemas.openxmlformats.org/officeDocument/2006/relationships/slideLayout" Target="../slideLayouts/slideLayout165.xml"/><Relationship Id="rId6" Type="http://schemas.openxmlformats.org/officeDocument/2006/relationships/image" Target="../media/image202.jpeg"/><Relationship Id="rId5" Type="http://schemas.openxmlformats.org/officeDocument/2006/relationships/image" Target="../media/image201.jpeg"/><Relationship Id="rId4" Type="http://schemas.openxmlformats.org/officeDocument/2006/relationships/image" Target="../media/image200.jpeg"/></Relationships>
</file>

<file path=ppt/slides/_rels/slide16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3.png"/><Relationship Id="rId1" Type="http://schemas.openxmlformats.org/officeDocument/2006/relationships/slideLayout" Target="../slideLayouts/slideLayout166.xml"/></Relationships>
</file>

<file path=ppt/slides/_rels/slide16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204.png"/><Relationship Id="rId1" Type="http://schemas.openxmlformats.org/officeDocument/2006/relationships/slideLayout" Target="../slideLayouts/slideLayout167.xml"/><Relationship Id="rId4" Type="http://schemas.openxmlformats.org/officeDocument/2006/relationships/image" Target="../media/image195.png"/></Relationships>
</file>

<file path=ppt/slides/_rels/slide16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3.png"/><Relationship Id="rId1" Type="http://schemas.openxmlformats.org/officeDocument/2006/relationships/slideLayout" Target="../slideLayouts/slideLayout168.xml"/></Relationships>
</file>

<file path=ppt/slides/_rels/slide166.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hyperlink" Target="http://www.good.is/post/your-taco-deconstructed/" TargetMode="External"/><Relationship Id="rId1" Type="http://schemas.openxmlformats.org/officeDocument/2006/relationships/slideLayout" Target="../slideLayouts/slideLayout169.xml"/><Relationship Id="rId4" Type="http://schemas.openxmlformats.org/officeDocument/2006/relationships/image" Target="../media/image195.png"/></Relationships>
</file>

<file path=ppt/slides/_rels/slide167.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3.png"/><Relationship Id="rId1" Type="http://schemas.openxmlformats.org/officeDocument/2006/relationships/slideLayout" Target="../slideLayouts/slideLayout170.xml"/></Relationships>
</file>

<file path=ppt/slides/_rels/slide16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3.png"/><Relationship Id="rId1" Type="http://schemas.openxmlformats.org/officeDocument/2006/relationships/slideLayout" Target="../slideLayouts/slideLayout171.xml"/></Relationships>
</file>

<file path=ppt/slides/_rels/slide16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205.png"/><Relationship Id="rId1" Type="http://schemas.openxmlformats.org/officeDocument/2006/relationships/slideLayout" Target="../slideLayouts/slideLayout172.xml"/><Relationship Id="rId4" Type="http://schemas.openxmlformats.org/officeDocument/2006/relationships/image" Target="../media/image19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7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3.png"/><Relationship Id="rId1" Type="http://schemas.openxmlformats.org/officeDocument/2006/relationships/slideLayout" Target="../slideLayouts/slideLayout173.xml"/></Relationships>
</file>

<file path=ppt/slides/_rels/slide17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206.png"/><Relationship Id="rId1" Type="http://schemas.openxmlformats.org/officeDocument/2006/relationships/slideLayout" Target="../slideLayouts/slideLayout174.xml"/><Relationship Id="rId4" Type="http://schemas.openxmlformats.org/officeDocument/2006/relationships/image" Target="../media/image195.png"/></Relationships>
</file>

<file path=ppt/slides/_rels/slide17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207.png"/><Relationship Id="rId1" Type="http://schemas.openxmlformats.org/officeDocument/2006/relationships/slideLayout" Target="../slideLayouts/slideLayout175.xml"/><Relationship Id="rId5" Type="http://schemas.openxmlformats.org/officeDocument/2006/relationships/image" Target="../media/image208.jpeg"/><Relationship Id="rId4" Type="http://schemas.openxmlformats.org/officeDocument/2006/relationships/image" Target="../media/image195.png"/></Relationships>
</file>

<file path=ppt/slides/_rels/slide17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3.png"/><Relationship Id="rId1" Type="http://schemas.openxmlformats.org/officeDocument/2006/relationships/slideLayout" Target="../slideLayouts/slideLayout176.xml"/><Relationship Id="rId5" Type="http://schemas.openxmlformats.org/officeDocument/2006/relationships/image" Target="../media/image194.gif"/><Relationship Id="rId4" Type="http://schemas.openxmlformats.org/officeDocument/2006/relationships/hyperlink" Target="https://artemis.fscj.edu/index.html" TargetMode="External"/></Relationships>
</file>

<file path=ppt/slides/_rels/slide174.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jpeg"/><Relationship Id="rId1" Type="http://schemas.openxmlformats.org/officeDocument/2006/relationships/slideLayout" Target="../slideLayouts/slideLayout177.xml"/><Relationship Id="rId6" Type="http://schemas.openxmlformats.org/officeDocument/2006/relationships/image" Target="../media/image213.jpeg"/><Relationship Id="rId5" Type="http://schemas.openxmlformats.org/officeDocument/2006/relationships/image" Target="../media/image212.png"/><Relationship Id="rId4" Type="http://schemas.openxmlformats.org/officeDocument/2006/relationships/image" Target="../media/image211.jpeg"/></Relationships>
</file>

<file path=ppt/slides/_rels/slide175.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43.xml"/><Relationship Id="rId1" Type="http://schemas.openxmlformats.org/officeDocument/2006/relationships/slideLayout" Target="../slideLayouts/slideLayout178.xml"/><Relationship Id="rId4" Type="http://schemas.openxmlformats.org/officeDocument/2006/relationships/image" Target="../media/image210.jpeg"/></Relationships>
</file>

<file path=ppt/slides/_rels/slide176.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44.xml"/><Relationship Id="rId1" Type="http://schemas.openxmlformats.org/officeDocument/2006/relationships/slideLayout" Target="../slideLayouts/slideLayout179.xml"/><Relationship Id="rId4" Type="http://schemas.openxmlformats.org/officeDocument/2006/relationships/image" Target="../media/image210.jpeg"/></Relationships>
</file>

<file path=ppt/slides/_rels/slide177.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45.xml"/><Relationship Id="rId1" Type="http://schemas.openxmlformats.org/officeDocument/2006/relationships/slideLayout" Target="../slideLayouts/slideLayout180.xml"/><Relationship Id="rId4" Type="http://schemas.openxmlformats.org/officeDocument/2006/relationships/image" Target="../media/image210.jpeg"/></Relationships>
</file>

<file path=ppt/slides/_rels/slide178.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46.xml"/><Relationship Id="rId1" Type="http://schemas.openxmlformats.org/officeDocument/2006/relationships/slideLayout" Target="../slideLayouts/slideLayout181.xml"/><Relationship Id="rId4" Type="http://schemas.openxmlformats.org/officeDocument/2006/relationships/image" Target="../media/image210.jpeg"/></Relationships>
</file>

<file path=ppt/slides/_rels/slide179.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47.xml"/><Relationship Id="rId1" Type="http://schemas.openxmlformats.org/officeDocument/2006/relationships/slideLayout" Target="../slideLayouts/slideLayout182.xml"/><Relationship Id="rId4" Type="http://schemas.openxmlformats.org/officeDocument/2006/relationships/image" Target="../media/image210.jpe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97.xml"/></Relationships>
</file>

<file path=ppt/slides/_rels/slide180.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48.xml"/><Relationship Id="rId1" Type="http://schemas.openxmlformats.org/officeDocument/2006/relationships/slideLayout" Target="../slideLayouts/slideLayout183.xml"/><Relationship Id="rId4" Type="http://schemas.openxmlformats.org/officeDocument/2006/relationships/image" Target="../media/image210.jpeg"/></Relationships>
</file>

<file path=ppt/slides/_rels/slide181.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49.xml"/><Relationship Id="rId1" Type="http://schemas.openxmlformats.org/officeDocument/2006/relationships/slideLayout" Target="../slideLayouts/slideLayout184.xml"/><Relationship Id="rId4" Type="http://schemas.openxmlformats.org/officeDocument/2006/relationships/image" Target="../media/image210.jpeg"/></Relationships>
</file>

<file path=ppt/slides/_rels/slide182.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50.xml"/><Relationship Id="rId1" Type="http://schemas.openxmlformats.org/officeDocument/2006/relationships/slideLayout" Target="../slideLayouts/slideLayout185.xml"/><Relationship Id="rId4" Type="http://schemas.openxmlformats.org/officeDocument/2006/relationships/image" Target="../media/image210.jpeg"/></Relationships>
</file>

<file path=ppt/slides/_rels/slide183.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51.xml"/><Relationship Id="rId1" Type="http://schemas.openxmlformats.org/officeDocument/2006/relationships/slideLayout" Target="../slideLayouts/slideLayout186.xml"/><Relationship Id="rId4" Type="http://schemas.openxmlformats.org/officeDocument/2006/relationships/image" Target="../media/image210.jpeg"/></Relationships>
</file>

<file path=ppt/slides/_rels/slide184.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52.xml"/><Relationship Id="rId1" Type="http://schemas.openxmlformats.org/officeDocument/2006/relationships/slideLayout" Target="../slideLayouts/slideLayout187.xml"/><Relationship Id="rId4" Type="http://schemas.openxmlformats.org/officeDocument/2006/relationships/image" Target="../media/image210.jpeg"/></Relationships>
</file>

<file path=ppt/slides/_rels/slide185.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53.xml"/><Relationship Id="rId1" Type="http://schemas.openxmlformats.org/officeDocument/2006/relationships/slideLayout" Target="../slideLayouts/slideLayout188.xml"/><Relationship Id="rId4" Type="http://schemas.openxmlformats.org/officeDocument/2006/relationships/image" Target="../media/image210.jpeg"/></Relationships>
</file>

<file path=ppt/slides/_rels/slide186.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54.xml"/><Relationship Id="rId1" Type="http://schemas.openxmlformats.org/officeDocument/2006/relationships/slideLayout" Target="../slideLayouts/slideLayout189.xml"/><Relationship Id="rId4" Type="http://schemas.openxmlformats.org/officeDocument/2006/relationships/image" Target="../media/image210.jpeg"/></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209.jpeg"/><Relationship Id="rId2" Type="http://schemas.openxmlformats.org/officeDocument/2006/relationships/slideLayout" Target="../slideLayouts/slideLayout190.xml"/><Relationship Id="rId1" Type="http://schemas.openxmlformats.org/officeDocument/2006/relationships/vmlDrawing" Target="../drawings/vmlDrawing2.vml"/><Relationship Id="rId6" Type="http://schemas.openxmlformats.org/officeDocument/2006/relationships/image" Target="../media/image215.emf"/><Relationship Id="rId5" Type="http://schemas.openxmlformats.org/officeDocument/2006/relationships/image" Target="../media/image214.wmf"/><Relationship Id="rId4" Type="http://schemas.openxmlformats.org/officeDocument/2006/relationships/image" Target="../media/image210.jpeg"/></Relationships>
</file>

<file path=ppt/slides/_rels/slide188.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56.xml"/><Relationship Id="rId1" Type="http://schemas.openxmlformats.org/officeDocument/2006/relationships/slideLayout" Target="../slideLayouts/slideLayout191.xml"/><Relationship Id="rId4" Type="http://schemas.openxmlformats.org/officeDocument/2006/relationships/image" Target="../media/image210.jpeg"/></Relationships>
</file>

<file path=ppt/slides/_rels/slide189.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57.xml"/><Relationship Id="rId1" Type="http://schemas.openxmlformats.org/officeDocument/2006/relationships/slideLayout" Target="../slideLayouts/slideLayout191.xml"/><Relationship Id="rId4" Type="http://schemas.openxmlformats.org/officeDocument/2006/relationships/image" Target="../media/image210.jpeg"/></Relationships>
</file>

<file path=ppt/slides/_rels/slide1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98.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94.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slideLayout" Target="../slideLayouts/slideLayout137.xml"/><Relationship Id="rId1" Type="http://schemas.openxmlformats.org/officeDocument/2006/relationships/themeOverride" Target="../theme/themeOverride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196.xml.rels><?xml version="1.0" encoding="UTF-8" standalone="yes"?>
<Relationships xmlns="http://schemas.openxmlformats.org/package/2006/relationships"><Relationship Id="rId2" Type="http://schemas.openxmlformats.org/officeDocument/2006/relationships/image" Target="../media/image217.gif"/><Relationship Id="rId1" Type="http://schemas.openxmlformats.org/officeDocument/2006/relationships/slideLayout" Target="../slideLayouts/slideLayout139.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99.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14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00.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jpeg"/><Relationship Id="rId1" Type="http://schemas.openxmlformats.org/officeDocument/2006/relationships/slideLayout" Target="../slideLayouts/slideLayout143.xml"/></Relationships>
</file>

<file path=ppt/slides/_rels/slide201.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144.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204.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58.xml"/><Relationship Id="rId1" Type="http://schemas.openxmlformats.org/officeDocument/2006/relationships/slideLayout" Target="../slideLayouts/slideLayout147.xml"/><Relationship Id="rId6" Type="http://schemas.openxmlformats.org/officeDocument/2006/relationships/image" Target="../media/image227.jpeg"/><Relationship Id="rId5" Type="http://schemas.openxmlformats.org/officeDocument/2006/relationships/image" Target="../media/image226.jpeg"/><Relationship Id="rId4" Type="http://schemas.openxmlformats.org/officeDocument/2006/relationships/image" Target="../media/image225.jpeg"/></Relationships>
</file>

<file path=ppt/slides/_rels/slide205.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59.xml"/><Relationship Id="rId1" Type="http://schemas.openxmlformats.org/officeDocument/2006/relationships/slideLayout" Target="../slideLayouts/slideLayout148.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207.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150.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209.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152.xml"/></Relationships>
</file>

<file path=ppt/slides/_rels/slide21.xml.rels><?xml version="1.0" encoding="UTF-8" standalone="yes"?>
<Relationships xmlns="http://schemas.openxmlformats.org/package/2006/relationships"><Relationship Id="rId2" Type="http://schemas.openxmlformats.org/officeDocument/2006/relationships/hyperlink" Target="http://www.aacc.nche.edu/AboutCC/Trends/Pages/studentsatcommunitycolleges.aspx" TargetMode="External"/><Relationship Id="rId1" Type="http://schemas.openxmlformats.org/officeDocument/2006/relationships/slideLayout" Target="../slideLayouts/slideLayout100.xml"/></Relationships>
</file>

<file path=ppt/slides/_rels/slide210.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153.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55.xml"/></Relationships>
</file>

<file path=ppt/slides/_rels/slide213.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61.xml"/><Relationship Id="rId1" Type="http://schemas.openxmlformats.org/officeDocument/2006/relationships/slideLayout" Target="../slideLayouts/slideLayout192.xml"/><Relationship Id="rId4" Type="http://schemas.openxmlformats.org/officeDocument/2006/relationships/image" Target="../media/image233.jpeg"/></Relationships>
</file>

<file path=ppt/slides/_rels/slide214.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62.xml"/><Relationship Id="rId1" Type="http://schemas.openxmlformats.org/officeDocument/2006/relationships/slideLayout" Target="../slideLayouts/slideLayout193.xml"/><Relationship Id="rId4" Type="http://schemas.openxmlformats.org/officeDocument/2006/relationships/image" Target="../media/image235.jpeg"/></Relationships>
</file>

<file path=ppt/slides/_rels/slide215.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63.xml"/><Relationship Id="rId1" Type="http://schemas.openxmlformats.org/officeDocument/2006/relationships/slideLayout" Target="../slideLayouts/slideLayout194.xml"/><Relationship Id="rId4" Type="http://schemas.openxmlformats.org/officeDocument/2006/relationships/image" Target="../media/image237.jpeg"/></Relationships>
</file>

<file path=ppt/slides/_rels/slide216.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64.xml"/><Relationship Id="rId1" Type="http://schemas.openxmlformats.org/officeDocument/2006/relationships/slideLayout" Target="../slideLayouts/slideLayout195.xml"/><Relationship Id="rId6" Type="http://schemas.openxmlformats.org/officeDocument/2006/relationships/image" Target="../media/image240.jpeg"/><Relationship Id="rId5" Type="http://schemas.openxmlformats.org/officeDocument/2006/relationships/image" Target="../media/image239.png"/><Relationship Id="rId4" Type="http://schemas.openxmlformats.org/officeDocument/2006/relationships/image" Target="../media/image238.jpeg"/></Relationships>
</file>

<file path=ppt/slides/_rels/slide217.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65.xml"/><Relationship Id="rId1" Type="http://schemas.openxmlformats.org/officeDocument/2006/relationships/slideLayout" Target="../slideLayouts/slideLayout196.xml"/><Relationship Id="rId5" Type="http://schemas.openxmlformats.org/officeDocument/2006/relationships/image" Target="../media/image242.jpeg"/><Relationship Id="rId4" Type="http://schemas.openxmlformats.org/officeDocument/2006/relationships/image" Target="../media/image241.png"/></Relationships>
</file>

<file path=ppt/slides/_rels/slide218.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66.xml"/><Relationship Id="rId1" Type="http://schemas.openxmlformats.org/officeDocument/2006/relationships/slideLayout" Target="../slideLayouts/slideLayout197.xml"/><Relationship Id="rId5" Type="http://schemas.openxmlformats.org/officeDocument/2006/relationships/image" Target="../media/image244.jpeg"/><Relationship Id="rId4" Type="http://schemas.openxmlformats.org/officeDocument/2006/relationships/image" Target="../media/image237.jpeg"/></Relationships>
</file>

<file path=ppt/slides/_rels/slide219.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67.xml"/><Relationship Id="rId1" Type="http://schemas.openxmlformats.org/officeDocument/2006/relationships/slideLayout" Target="../slideLayouts/slideLayout198.xml"/><Relationship Id="rId5" Type="http://schemas.openxmlformats.org/officeDocument/2006/relationships/image" Target="../media/image245.jpeg"/><Relationship Id="rId4" Type="http://schemas.openxmlformats.org/officeDocument/2006/relationships/image" Target="../media/image23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20.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246.jpeg"/><Relationship Id="rId7" Type="http://schemas.openxmlformats.org/officeDocument/2006/relationships/image" Target="../media/image250.jpeg"/><Relationship Id="rId2" Type="http://schemas.openxmlformats.org/officeDocument/2006/relationships/notesSlide" Target="../notesSlides/notesSlide68.xml"/><Relationship Id="rId1" Type="http://schemas.openxmlformats.org/officeDocument/2006/relationships/slideLayout" Target="../slideLayouts/slideLayout199.xml"/><Relationship Id="rId6" Type="http://schemas.openxmlformats.org/officeDocument/2006/relationships/image" Target="../media/image249.jpeg"/><Relationship Id="rId5" Type="http://schemas.openxmlformats.org/officeDocument/2006/relationships/image" Target="../media/image248.jpeg"/><Relationship Id="rId4" Type="http://schemas.openxmlformats.org/officeDocument/2006/relationships/image" Target="../media/image247.jpeg"/><Relationship Id="rId9" Type="http://schemas.openxmlformats.org/officeDocument/2006/relationships/image" Target="../media/image252.jpeg"/></Relationships>
</file>

<file path=ppt/slides/_rels/slide221.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69.xml"/><Relationship Id="rId1" Type="http://schemas.openxmlformats.org/officeDocument/2006/relationships/slideLayout" Target="../slideLayouts/slideLayout200.xml"/><Relationship Id="rId6" Type="http://schemas.openxmlformats.org/officeDocument/2006/relationships/image" Target="../media/image245.jpeg"/><Relationship Id="rId5" Type="http://schemas.openxmlformats.org/officeDocument/2006/relationships/image" Target="../media/image237.jpeg"/><Relationship Id="rId4" Type="http://schemas.openxmlformats.org/officeDocument/2006/relationships/hyperlink" Target="http://www.youtube.com/user/scienceaz#p/a/u/1/YUmkgw4e8co" TargetMode="External"/></Relationships>
</file>

<file path=ppt/slides/_rels/slide222.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70.xml"/><Relationship Id="rId1" Type="http://schemas.openxmlformats.org/officeDocument/2006/relationships/slideLayout" Target="../slideLayouts/slideLayout201.xml"/><Relationship Id="rId6" Type="http://schemas.openxmlformats.org/officeDocument/2006/relationships/image" Target="../media/image255.jpeg"/><Relationship Id="rId5" Type="http://schemas.openxmlformats.org/officeDocument/2006/relationships/image" Target="../media/image237.jpeg"/><Relationship Id="rId4" Type="http://schemas.openxmlformats.org/officeDocument/2006/relationships/image" Target="../media/image254.jpeg"/></Relationships>
</file>

<file path=ppt/slides/_rels/slide223.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image" Target="../media/image237.jpeg"/><Relationship Id="rId1" Type="http://schemas.openxmlformats.org/officeDocument/2006/relationships/slideLayout" Target="../slideLayouts/slideLayout202.xml"/></Relationships>
</file>

<file path=ppt/slides/_rels/slide224.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71.xml"/><Relationship Id="rId1" Type="http://schemas.openxmlformats.org/officeDocument/2006/relationships/slideLayout" Target="../slideLayouts/slideLayout203.xml"/><Relationship Id="rId5" Type="http://schemas.openxmlformats.org/officeDocument/2006/relationships/image" Target="../media/image259.png"/><Relationship Id="rId4" Type="http://schemas.openxmlformats.org/officeDocument/2006/relationships/image" Target="../media/image258.jpeg"/></Relationships>
</file>

<file path=ppt/slides/_rels/slide225.xml.rels><?xml version="1.0" encoding="UTF-8" standalone="yes"?>
<Relationships xmlns="http://schemas.openxmlformats.org/package/2006/relationships"><Relationship Id="rId3" Type="http://schemas.openxmlformats.org/officeDocument/2006/relationships/image" Target="../media/image243.jpeg"/><Relationship Id="rId7" Type="http://schemas.openxmlformats.org/officeDocument/2006/relationships/image" Target="../media/image261.jpeg"/><Relationship Id="rId2" Type="http://schemas.openxmlformats.org/officeDocument/2006/relationships/notesSlide" Target="../notesSlides/notesSlide72.xml"/><Relationship Id="rId1" Type="http://schemas.openxmlformats.org/officeDocument/2006/relationships/slideLayout" Target="../slideLayouts/slideLayout204.xml"/><Relationship Id="rId6" Type="http://schemas.openxmlformats.org/officeDocument/2006/relationships/image" Target="../media/image260.jpeg"/><Relationship Id="rId5" Type="http://schemas.openxmlformats.org/officeDocument/2006/relationships/image" Target="../media/image245.jpeg"/><Relationship Id="rId4" Type="http://schemas.openxmlformats.org/officeDocument/2006/relationships/image" Target="../media/image237.jpeg"/></Relationships>
</file>

<file path=ppt/slides/_rels/slide226.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73.xml"/><Relationship Id="rId1" Type="http://schemas.openxmlformats.org/officeDocument/2006/relationships/slideLayout" Target="../slideLayouts/slideLayout205.xml"/><Relationship Id="rId5" Type="http://schemas.openxmlformats.org/officeDocument/2006/relationships/image" Target="../media/image245.jpeg"/><Relationship Id="rId4" Type="http://schemas.openxmlformats.org/officeDocument/2006/relationships/image" Target="../media/image237.jpeg"/></Relationships>
</file>

<file path=ppt/slides/_rels/slide227.xml.rels><?xml version="1.0" encoding="UTF-8" standalone="yes"?>
<Relationships xmlns="http://schemas.openxmlformats.org/package/2006/relationships"><Relationship Id="rId8" Type="http://schemas.openxmlformats.org/officeDocument/2006/relationships/image" Target="../media/image264.jpeg"/><Relationship Id="rId3" Type="http://schemas.openxmlformats.org/officeDocument/2006/relationships/image" Target="../media/image243.jpeg"/><Relationship Id="rId7" Type="http://schemas.openxmlformats.org/officeDocument/2006/relationships/image" Target="../media/image263.jpeg"/><Relationship Id="rId2" Type="http://schemas.openxmlformats.org/officeDocument/2006/relationships/notesSlide" Target="../notesSlides/notesSlide74.xml"/><Relationship Id="rId1" Type="http://schemas.openxmlformats.org/officeDocument/2006/relationships/slideLayout" Target="../slideLayouts/slideLayout206.xml"/><Relationship Id="rId6" Type="http://schemas.openxmlformats.org/officeDocument/2006/relationships/image" Target="../media/image262.jpeg"/><Relationship Id="rId11" Type="http://schemas.openxmlformats.org/officeDocument/2006/relationships/image" Target="../media/image267.jpeg"/><Relationship Id="rId5" Type="http://schemas.openxmlformats.org/officeDocument/2006/relationships/image" Target="../media/image237.jpeg"/><Relationship Id="rId10" Type="http://schemas.openxmlformats.org/officeDocument/2006/relationships/image" Target="../media/image266.jpeg"/><Relationship Id="rId4" Type="http://schemas.openxmlformats.org/officeDocument/2006/relationships/hyperlink" Target="http://www.edtv99.org/video/7239/" TargetMode="External"/><Relationship Id="rId9" Type="http://schemas.openxmlformats.org/officeDocument/2006/relationships/image" Target="../media/image265.jpeg"/></Relationships>
</file>

<file path=ppt/slides/_rels/slide228.xml.rels><?xml version="1.0" encoding="UTF-8" standalone="yes"?>
<Relationships xmlns="http://schemas.openxmlformats.org/package/2006/relationships"><Relationship Id="rId3" Type="http://schemas.openxmlformats.org/officeDocument/2006/relationships/hyperlink" Target="http://www.mpsaz.org/mesa/departments/biotech/" TargetMode="External"/><Relationship Id="rId2" Type="http://schemas.openxmlformats.org/officeDocument/2006/relationships/hyperlink" Target="mailto:aacgrime@mpsaz.org" TargetMode="External"/><Relationship Id="rId1" Type="http://schemas.openxmlformats.org/officeDocument/2006/relationships/slideLayout" Target="../slideLayouts/slideLayout207.xml"/><Relationship Id="rId4" Type="http://schemas.openxmlformats.org/officeDocument/2006/relationships/image" Target="../media/image268.wmf"/></Relationships>
</file>

<file path=ppt/slides/_rels/slide229.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208.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2.xml"/></Relationships>
</file>

<file path=ppt/slides/_rels/slide230.xml.rels><?xml version="1.0" encoding="UTF-8" standalone="yes"?>
<Relationships xmlns="http://schemas.openxmlformats.org/package/2006/relationships"><Relationship Id="rId2" Type="http://schemas.openxmlformats.org/officeDocument/2006/relationships/image" Target="../media/image270.emf"/><Relationship Id="rId1" Type="http://schemas.openxmlformats.org/officeDocument/2006/relationships/slideLayout" Target="../slideLayouts/slideLayout209.xml"/></Relationships>
</file>

<file path=ppt/slides/_rels/slide231.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210.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235.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214.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237.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216.xml"/></Relationships>
</file>

<file path=ppt/slides/_rels/slide238.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217.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03.xml"/></Relationships>
</file>

<file path=ppt/slides/_rels/slide240.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219.xml"/></Relationships>
</file>

<file path=ppt/slides/_rels/slide241.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220.xml"/></Relationships>
</file>

<file path=ppt/slides/_rels/slide242.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221.xml"/></Relationships>
</file>

<file path=ppt/slides/_rels/slide243.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222.xml"/></Relationships>
</file>

<file path=ppt/slides/_rels/slide244.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hyperlink" Target="http://upload.wikimedia.org/wikipedia/commons/e/e9/Biodiesel.JPG" TargetMode="External"/><Relationship Id="rId1" Type="http://schemas.openxmlformats.org/officeDocument/2006/relationships/slideLayout" Target="../slideLayouts/slideLayout223.xml"/></Relationships>
</file>

<file path=ppt/slides/_rels/slide245.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224.xml"/></Relationships>
</file>

<file path=ppt/slides/_rels/slide246.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225.xml"/></Relationships>
</file>

<file path=ppt/slides/_rels/slide247.xml.rels><?xml version="1.0" encoding="UTF-8" standalone="yes"?>
<Relationships xmlns="http://schemas.openxmlformats.org/package/2006/relationships"><Relationship Id="rId2" Type="http://schemas.openxmlformats.org/officeDocument/2006/relationships/image" Target="../media/image281.jpeg"/><Relationship Id="rId1" Type="http://schemas.openxmlformats.org/officeDocument/2006/relationships/slideLayout" Target="../slideLayouts/slideLayout226.xml"/></Relationships>
</file>

<file path=ppt/slides/_rels/slide248.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227.xml"/></Relationships>
</file>

<file path=ppt/slides/_rels/slide249.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2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250.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image" Target="../media/image283.png"/><Relationship Id="rId1" Type="http://schemas.openxmlformats.org/officeDocument/2006/relationships/slideLayout" Target="../slideLayouts/slideLayout229.xml"/><Relationship Id="rId4" Type="http://schemas.openxmlformats.org/officeDocument/2006/relationships/image" Target="../media/image285.png"/></Relationships>
</file>

<file path=ppt/slides/_rels/slide251.xml.rels><?xml version="1.0" encoding="UTF-8" standalone="yes"?>
<Relationships xmlns="http://schemas.openxmlformats.org/package/2006/relationships"><Relationship Id="rId2" Type="http://schemas.openxmlformats.org/officeDocument/2006/relationships/image" Target="../media/image286.wmf"/><Relationship Id="rId1" Type="http://schemas.openxmlformats.org/officeDocument/2006/relationships/slideLayout" Target="../slideLayouts/slideLayout230.xml"/></Relationships>
</file>

<file path=ppt/slides/_rels/slide2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Layout" Target="../slideLayouts/slideLayout88.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5.xml"/></Relationships>
</file>

<file path=ppt/slides/_rels/slide27.xml.rels><?xml version="1.0" encoding="UTF-8" standalone="yes"?>
<Relationships xmlns="http://schemas.openxmlformats.org/package/2006/relationships"><Relationship Id="rId3" Type="http://schemas.openxmlformats.org/officeDocument/2006/relationships/hyperlink" Target="http://www.ATECenters.org" TargetMode="External"/><Relationship Id="rId2" Type="http://schemas.openxmlformats.org/officeDocument/2006/relationships/notesSlide" Target="../notesSlides/notesSlide8.xml"/><Relationship Id="rId1" Type="http://schemas.openxmlformats.org/officeDocument/2006/relationships/slideLayout" Target="../slideLayouts/slideLayout106.xml"/></Relationships>
</file>

<file path=ppt/slides/_rels/slide28.xml.rels><?xml version="1.0" encoding="UTF-8" standalone="yes"?>
<Relationships xmlns="http://schemas.openxmlformats.org/package/2006/relationships"><Relationship Id="rId8" Type="http://schemas.openxmlformats.org/officeDocument/2006/relationships/hyperlink" Target="http://www.aacc.nche.edu/Resources/aaccprograms/ate/Documents/biotech_report.pdf" TargetMode="External"/><Relationship Id="rId3" Type="http://schemas.openxmlformats.org/officeDocument/2006/relationships/hyperlink" Target="http://www.atecenters.org" TargetMode="External"/><Relationship Id="rId7" Type="http://schemas.openxmlformats.org/officeDocument/2006/relationships/hyperlink" Target="http://govpiguide.org/" TargetMode="External"/><Relationship Id="rId2" Type="http://schemas.openxmlformats.org/officeDocument/2006/relationships/notesSlide" Target="../notesSlides/notesSlide9.xml"/><Relationship Id="rId1" Type="http://schemas.openxmlformats.org/officeDocument/2006/relationships/slideLayout" Target="../slideLayouts/slideLayout107.xml"/><Relationship Id="rId6" Type="http://schemas.openxmlformats.org/officeDocument/2006/relationships/hyperlink" Target="http://www.teachingtechnicians.org/" TargetMode="External"/><Relationship Id="rId5" Type="http://schemas.openxmlformats.org/officeDocument/2006/relationships/hyperlink" Target="http://atecentral.net/" TargetMode="External"/><Relationship Id="rId4" Type="http://schemas.openxmlformats.org/officeDocument/2006/relationships/hyperlink" Target="http://www.evalu-ate.org" TargetMode="External"/><Relationship Id="rId9" Type="http://schemas.openxmlformats.org/officeDocument/2006/relationships/hyperlink" Target="http://www.ateec.org/store/catalog/Energy-General---Preparing-Energy-Technicians-for-the-21st-Century-Workforce-400.html"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0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nsf.gov/" TargetMode="External"/><Relationship Id="rId1" Type="http://schemas.openxmlformats.org/officeDocument/2006/relationships/slideLayout" Target="../slideLayouts/slideLayout110.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www.nsf.gov/pubs/2006/nsf06527/nsf06527.htm" TargetMode="External"/><Relationship Id="rId1" Type="http://schemas.openxmlformats.org/officeDocument/2006/relationships/slideLayout" Target="../slideLayouts/slideLayout1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7.xml"/></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18.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hyperlink" Target="http://www.time.com/time/magazine/0,9263,7601380613,00.html" TargetMode="External"/><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2.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Layout" Target="../slideLayouts/slideLayout88.xml"/><Relationship Id="rId5" Type="http://schemas.openxmlformats.org/officeDocument/2006/relationships/image" Target="../media/image59.png"/><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Layout" Target="../slideLayouts/slideLayout88.xml"/><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87.xml"/><Relationship Id="rId4" Type="http://schemas.openxmlformats.org/officeDocument/2006/relationships/image" Target="../media/image62.jpeg"/></Relationships>
</file>

<file path=ppt/slides/_rels/slide47.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0.jpeg"/><Relationship Id="rId7" Type="http://schemas.openxmlformats.org/officeDocument/2006/relationships/image" Target="../media/image66.png"/><Relationship Id="rId12" Type="http://schemas.openxmlformats.org/officeDocument/2006/relationships/image" Target="../media/image71.jpeg"/><Relationship Id="rId2" Type="http://schemas.openxmlformats.org/officeDocument/2006/relationships/image" Target="../media/image63.png"/><Relationship Id="rId1" Type="http://schemas.openxmlformats.org/officeDocument/2006/relationships/slideLayout" Target="../slideLayouts/slideLayout88.xml"/><Relationship Id="rId6" Type="http://schemas.openxmlformats.org/officeDocument/2006/relationships/image" Target="../media/image65.jpeg"/><Relationship Id="rId11" Type="http://schemas.openxmlformats.org/officeDocument/2006/relationships/image" Target="../media/image70.jpe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2.jpeg"/><Relationship Id="rId9" Type="http://schemas.openxmlformats.org/officeDocument/2006/relationships/image" Target="../media/image68.jpeg"/></Relationships>
</file>

<file path=ppt/slides/_rels/slide48.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87.xml"/><Relationship Id="rId6" Type="http://schemas.openxmlformats.org/officeDocument/2006/relationships/image" Target="../media/image76.jpeg"/><Relationship Id="rId11" Type="http://schemas.openxmlformats.org/officeDocument/2006/relationships/image" Target="../media/image60.jpeg"/><Relationship Id="rId5" Type="http://schemas.openxmlformats.org/officeDocument/2006/relationships/image" Target="../media/image75.jpeg"/><Relationship Id="rId10" Type="http://schemas.openxmlformats.org/officeDocument/2006/relationships/image" Target="../media/image62.jpeg"/><Relationship Id="rId4" Type="http://schemas.openxmlformats.org/officeDocument/2006/relationships/image" Target="../media/image74.jpeg"/><Relationship Id="rId9" Type="http://schemas.openxmlformats.org/officeDocument/2006/relationships/image" Target="../media/image79.jpeg"/></Relationships>
</file>

<file path=ppt/slides/_rels/slide4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88.xml"/><Relationship Id="rId6" Type="http://schemas.openxmlformats.org/officeDocument/2006/relationships/image" Target="../media/image60.jpeg"/><Relationship Id="rId5" Type="http://schemas.openxmlformats.org/officeDocument/2006/relationships/image" Target="../media/image83.jpeg"/><Relationship Id="rId4" Type="http://schemas.openxmlformats.org/officeDocument/2006/relationships/image" Target="../media/image82.jpeg"/></Relationships>
</file>

<file path=ppt/slides/_rels/slide5.xml.rels><?xml version="1.0" encoding="UTF-8" standalone="yes"?>
<Relationships xmlns="http://schemas.openxmlformats.org/package/2006/relationships"><Relationship Id="rId8" Type="http://schemas.openxmlformats.org/officeDocument/2006/relationships/hyperlink" Target="http://www.masshightech.com/" TargetMode="External"/><Relationship Id="rId13" Type="http://schemas.openxmlformats.org/officeDocument/2006/relationships/image" Target="../media/image31.png"/><Relationship Id="rId3" Type="http://schemas.openxmlformats.org/officeDocument/2006/relationships/image" Target="../media/image24.png"/><Relationship Id="rId7" Type="http://schemas.openxmlformats.org/officeDocument/2006/relationships/image" Target="../media/image28.jpeg"/><Relationship Id="rId12" Type="http://schemas.openxmlformats.org/officeDocument/2006/relationships/image" Target="../media/image30.jpeg"/><Relationship Id="rId17" Type="http://schemas.openxmlformats.org/officeDocument/2006/relationships/image" Target="../media/image34.png"/><Relationship Id="rId2" Type="http://schemas.openxmlformats.org/officeDocument/2006/relationships/hyperlink" Target="http://www.biomaterials.org/index.cfm" TargetMode="External"/><Relationship Id="rId16" Type="http://schemas.openxmlformats.org/officeDocument/2006/relationships/image" Target="../media/image33.jpeg"/><Relationship Id="rId1" Type="http://schemas.openxmlformats.org/officeDocument/2006/relationships/slideLayout" Target="../slideLayouts/slideLayout4.xml"/><Relationship Id="rId6" Type="http://schemas.openxmlformats.org/officeDocument/2006/relationships/image" Target="../media/image27.jpeg"/><Relationship Id="rId11" Type="http://schemas.openxmlformats.org/officeDocument/2006/relationships/hyperlink" Target="http://images.google.com/imgres?imgurl=http://www.xconomy.com/wordpress/wp-content/images/2009/12/Advanced-BioHealing-logo1.jpg&amp;imgrefurl=http://www.xconomy.com/?attachment_id=56548&amp;usg=__WgrehBvrvfkUsoBtHxLN_xk3nMQ=&amp;h=226&amp;w=576&amp;sz=34&amp;hl=en&amp;start=1&amp;um=1&amp;itbs=1&amp;tbnid=7pDT8lZRTKAmkM:&amp;tbnh=53&amp;tbnw=134&amp;prev=/images?q=Advanced+Biohealing&amp;um=1&amp;hl=en&amp;sa=N&amp;rlz=1W1WDIA_en&amp;tbs=isch:1" TargetMode="External"/><Relationship Id="rId5" Type="http://schemas.openxmlformats.org/officeDocument/2006/relationships/image" Target="../media/image26.jpeg"/><Relationship Id="rId15" Type="http://schemas.openxmlformats.org/officeDocument/2006/relationships/image" Target="../media/image32.png"/><Relationship Id="rId10" Type="http://schemas.openxmlformats.org/officeDocument/2006/relationships/image" Target="../media/image29.jpeg"/><Relationship Id="rId4" Type="http://schemas.openxmlformats.org/officeDocument/2006/relationships/image" Target="../media/image25.jpeg"/><Relationship Id="rId9" Type="http://schemas.openxmlformats.org/officeDocument/2006/relationships/hyperlink" Target="http://images.google.com/imgres?imgurl=http://www.mirm.pitt.edu/Newsletter/Mirm/cm_logo.jpg&amp;imgrefurl=http://www.mirm.pitt.edu/Newsletter/archive/0704newsletter.asp&amp;h=99&amp;w=150&amp;sz=6&amp;hl=en&amp;start=8&amp;tbnid=ABslkPOb1IYDlM:&amp;tbnh=63&amp;tbnw=96&amp;prev=/images?q=Cook+Medical+Logo&amp;gbv=2&amp;hl=en" TargetMode="External"/><Relationship Id="rId14" Type="http://schemas.openxmlformats.org/officeDocument/2006/relationships/hyperlink" Target="http://www.genzyme.com/default.asp" TargetMode="External"/></Relationships>
</file>

<file path=ppt/slides/_rels/slide50.xml.rels><?xml version="1.0" encoding="UTF-8" standalone="yes"?>
<Relationships xmlns="http://schemas.openxmlformats.org/package/2006/relationships"><Relationship Id="rId8" Type="http://schemas.openxmlformats.org/officeDocument/2006/relationships/hyperlink" Target="http://www.dol.gov/index.htm" TargetMode="External"/><Relationship Id="rId13" Type="http://schemas.openxmlformats.org/officeDocument/2006/relationships/image" Target="../media/image92.png"/><Relationship Id="rId3" Type="http://schemas.openxmlformats.org/officeDocument/2006/relationships/image" Target="../media/image85.png"/><Relationship Id="rId7" Type="http://schemas.openxmlformats.org/officeDocument/2006/relationships/image" Target="../media/image88.png"/><Relationship Id="rId12" Type="http://schemas.openxmlformats.org/officeDocument/2006/relationships/image" Target="../media/image18.png"/><Relationship Id="rId2" Type="http://schemas.openxmlformats.org/officeDocument/2006/relationships/image" Target="../media/image84.png"/><Relationship Id="rId1" Type="http://schemas.openxmlformats.org/officeDocument/2006/relationships/slideLayout" Target="../slideLayouts/slideLayout86.xml"/><Relationship Id="rId6" Type="http://schemas.openxmlformats.org/officeDocument/2006/relationships/image" Target="../media/image87.png"/><Relationship Id="rId11" Type="http://schemas.openxmlformats.org/officeDocument/2006/relationships/image" Target="../media/image91.jpeg"/><Relationship Id="rId5" Type="http://schemas.openxmlformats.org/officeDocument/2006/relationships/image" Target="../media/image86.png"/><Relationship Id="rId10" Type="http://schemas.openxmlformats.org/officeDocument/2006/relationships/image" Target="../media/image90.jpeg"/><Relationship Id="rId4" Type="http://schemas.openxmlformats.org/officeDocument/2006/relationships/hyperlink" Target="http://nsf.gov/index.jsp" TargetMode="External"/><Relationship Id="rId9" Type="http://schemas.openxmlformats.org/officeDocument/2006/relationships/image" Target="../media/image89.jpeg"/><Relationship Id="rId14" Type="http://schemas.openxmlformats.org/officeDocument/2006/relationships/image" Target="../media/image17.jpeg"/></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60.jpeg"/><Relationship Id="rId1" Type="http://schemas.openxmlformats.org/officeDocument/2006/relationships/slideLayout" Target="../slideLayouts/slideLayout86.xml"/><Relationship Id="rId4" Type="http://schemas.openxmlformats.org/officeDocument/2006/relationships/image" Target="../media/image94.png"/></Relationships>
</file>

<file path=ppt/slides/_rels/slide52.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88.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5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xml"/><Relationship Id="rId1" Type="http://schemas.openxmlformats.org/officeDocument/2006/relationships/slideLayout" Target="../slideLayouts/slideLayout87.xml"/><Relationship Id="rId4" Type="http://schemas.openxmlformats.org/officeDocument/2006/relationships/image" Target="../media/image102.png"/></Relationships>
</file>

<file path=ppt/slides/_rels/slide5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2.xml"/><Relationship Id="rId1" Type="http://schemas.openxmlformats.org/officeDocument/2006/relationships/slideLayout" Target="../slideLayouts/slideLayout89.xml"/><Relationship Id="rId4" Type="http://schemas.openxmlformats.org/officeDocument/2006/relationships/image" Target="../media/image60.jpeg"/></Relationships>
</file>

<file path=ppt/slides/_rels/slide5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86.xml"/></Relationships>
</file>

<file path=ppt/slides/_rels/slide56.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13.xml"/><Relationship Id="rId1" Type="http://schemas.openxmlformats.org/officeDocument/2006/relationships/slideLayout" Target="../slideLayouts/slideLayout90.xml"/></Relationships>
</file>

<file path=ppt/slides/_rels/slide57.xml.rels><?xml version="1.0" encoding="UTF-8" standalone="yes"?>
<Relationships xmlns="http://schemas.openxmlformats.org/package/2006/relationships"><Relationship Id="rId2" Type="http://schemas.openxmlformats.org/officeDocument/2006/relationships/image" Target="../media/image106.gif"/><Relationship Id="rId1" Type="http://schemas.openxmlformats.org/officeDocument/2006/relationships/slideLayout" Target="../slideLayouts/slideLayout8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6.xml"/></Relationships>
</file>

<file path=ppt/slides/_rels/slide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6.xml"/><Relationship Id="rId1" Type="http://schemas.openxmlformats.org/officeDocument/2006/relationships/slideLayout" Target="../slideLayouts/slideLayout88.xml"/></Relationships>
</file>

<file path=ppt/slides/_rels/slide6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7.xml"/><Relationship Id="rId1" Type="http://schemas.openxmlformats.org/officeDocument/2006/relationships/slideLayout" Target="../slideLayouts/slideLayout86.xml"/></Relationships>
</file>

<file path=ppt/slides/_rels/slide62.xml.rels><?xml version="1.0" encoding="UTF-8" standalone="yes"?>
<Relationships xmlns="http://schemas.openxmlformats.org/package/2006/relationships"><Relationship Id="rId8" Type="http://schemas.openxmlformats.org/officeDocument/2006/relationships/hyperlink" Target="http://www.fvtc.edu/public/itemattach.aspx?type=page&amp;id=18417" TargetMode="External"/><Relationship Id="rId3" Type="http://schemas.openxmlformats.org/officeDocument/2006/relationships/image" Target="../media/image110.jpeg"/><Relationship Id="rId7" Type="http://schemas.openxmlformats.org/officeDocument/2006/relationships/image" Target="../media/image112.jpeg"/><Relationship Id="rId2" Type="http://schemas.openxmlformats.org/officeDocument/2006/relationships/image" Target="../media/image109.jpeg"/><Relationship Id="rId1" Type="http://schemas.openxmlformats.org/officeDocument/2006/relationships/slideLayout" Target="../slideLayouts/slideLayout86.xml"/><Relationship Id="rId6" Type="http://schemas.openxmlformats.org/officeDocument/2006/relationships/hyperlink" Target="http://images.google.com/imgres?imgurl=http://www.mgr3.k12.mo.us/omtc/aws_logo.gif&amp;imgrefurl=http://www.mgr3.k12.mo.us/omtc/organizations.html&amp;usg=__RnLw552nn8V6l4N7ww5mMiDyxMs=&amp;h=1538&amp;w=1522&amp;sz=57&amp;hl=en&amp;start=1&amp;tbnid=hdsuaFG4IQTaDM:&amp;tbnh=150&amp;tbnw=148&amp;prev=/images?q=aws+logo&amp;hl=en&amp;sa=G" TargetMode="External"/><Relationship Id="rId5" Type="http://schemas.openxmlformats.org/officeDocument/2006/relationships/image" Target="../media/image111.jpeg"/><Relationship Id="rId4" Type="http://schemas.openxmlformats.org/officeDocument/2006/relationships/hyperlink" Target="http://images.google.com/imgres?imgurl=http://www.amatrol.com/images/CNCMOP_NIMS_Logo.jpg&amp;imgrefurl=http://www.amatrol.com/programs/Amatrol_PTC_CNCMOP-NIMSCertification.htm&amp;usg=__wektzIYFhy-Fxw3zHlanTMsoZm4=&amp;h=106&amp;w=250&amp;sz=19&amp;hl=en&amp;start=22&amp;tbnid=lJy7qqo0-3d_dM:&amp;tbnh=47&amp;tbnw=111&amp;prev=/images?q=NIMS+logo&amp;ndsp=20&amp;hl=en&amp;sa=N&amp;start=20" TargetMode="External"/><Relationship Id="rId9" Type="http://schemas.openxmlformats.org/officeDocument/2006/relationships/image" Target="../media/image113.jpeg"/></Relationships>
</file>

<file path=ppt/slides/_rels/slide6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8.xml"/><Relationship Id="rId1" Type="http://schemas.openxmlformats.org/officeDocument/2006/relationships/slideLayout" Target="../slideLayouts/slideLayout86.xml"/><Relationship Id="rId4" Type="http://schemas.openxmlformats.org/officeDocument/2006/relationships/image" Target="../media/image115.jpeg"/></Relationships>
</file>

<file path=ppt/slides/_rels/slide6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88.xml"/></Relationships>
</file>

<file path=ppt/slides/_rels/slide6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60.jpeg"/><Relationship Id="rId1" Type="http://schemas.openxmlformats.org/officeDocument/2006/relationships/slideLayout" Target="../slideLayouts/slideLayout91.xml"/></Relationships>
</file>

<file path=ppt/slides/_rels/slide66.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7.jpeg"/><Relationship Id="rId7" Type="http://schemas.openxmlformats.org/officeDocument/2006/relationships/image" Target="../media/image120.jpeg"/><Relationship Id="rId2" Type="http://schemas.openxmlformats.org/officeDocument/2006/relationships/image" Target="../media/image60.jpeg"/><Relationship Id="rId1" Type="http://schemas.openxmlformats.org/officeDocument/2006/relationships/slideLayout" Target="../slideLayouts/slideLayout88.xml"/><Relationship Id="rId6" Type="http://schemas.openxmlformats.org/officeDocument/2006/relationships/image" Target="../media/image62.jpeg"/><Relationship Id="rId5" Type="http://schemas.openxmlformats.org/officeDocument/2006/relationships/image" Target="../media/image119.jpeg"/><Relationship Id="rId4" Type="http://schemas.openxmlformats.org/officeDocument/2006/relationships/image" Target="../media/image118.jpeg"/></Relationships>
</file>

<file path=ppt/slides/_rels/slide6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15.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4.xml"/><Relationship Id="rId1" Type="http://schemas.openxmlformats.org/officeDocument/2006/relationships/vmlDrawing" Target="../drawings/vmlDrawing1.vml"/></Relationships>
</file>

<file path=ppt/slides/_rels/slide7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www.brainyquote.com/quotes/quotes/j/johnfkenn121068.html" TargetMode="Externa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8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89.xml.rels><?xml version="1.0" encoding="UTF-8" standalone="yes"?>
<Relationships xmlns="http://schemas.openxmlformats.org/package/2006/relationships"><Relationship Id="rId3" Type="http://schemas.openxmlformats.org/officeDocument/2006/relationships/hyperlink" Target="mailto:sosborne@bioohio.com" TargetMode="External"/><Relationship Id="rId2" Type="http://schemas.openxmlformats.org/officeDocument/2006/relationships/notesSlide" Target="../notesSlides/notesSlide28.xml"/><Relationship Id="rId1" Type="http://schemas.openxmlformats.org/officeDocument/2006/relationships/slideLayout" Target="../slideLayouts/slideLayout35.xml"/><Relationship Id="rId4" Type="http://schemas.openxmlformats.org/officeDocument/2006/relationships/hyperlink" Target="http://www.bioohio.com/"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4.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4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4800" y="1752600"/>
            <a:ext cx="8686800" cy="2667000"/>
          </a:xfrm>
        </p:spPr>
        <p:txBody>
          <a:bodyPr>
            <a:normAutofit fontScale="90000"/>
          </a:bodyPr>
          <a:lstStyle/>
          <a:p>
            <a:r>
              <a:rPr lang="en-US" sz="4800" b="1" dirty="0" smtClean="0">
                <a:solidFill>
                  <a:srgbClr val="002060"/>
                </a:solidFill>
                <a:latin typeface="Calibri" pitchFamily="34" charset="0"/>
              </a:rPr>
              <a:t>Welcome to the </a:t>
            </a:r>
            <a:br>
              <a:rPr lang="en-US" sz="4800" b="1" dirty="0" smtClean="0">
                <a:solidFill>
                  <a:srgbClr val="002060"/>
                </a:solidFill>
                <a:latin typeface="Calibri" pitchFamily="34" charset="0"/>
              </a:rPr>
            </a:br>
            <a:r>
              <a:rPr lang="en-US" sz="4800" b="1" dirty="0" smtClean="0">
                <a:solidFill>
                  <a:srgbClr val="002060"/>
                </a:solidFill>
                <a:latin typeface="Calibri" pitchFamily="34" charset="0"/>
              </a:rPr>
              <a:t>Community College Program Day</a:t>
            </a:r>
            <a:br>
              <a:rPr lang="en-US" sz="4800" b="1" dirty="0" smtClean="0">
                <a:solidFill>
                  <a:srgbClr val="002060"/>
                </a:solidFill>
                <a:latin typeface="Calibri" pitchFamily="34" charset="0"/>
              </a:rPr>
            </a:br>
            <a:r>
              <a:rPr lang="en-US" sz="4800" b="1" dirty="0" smtClean="0">
                <a:solidFill>
                  <a:srgbClr val="002060"/>
                </a:solidFill>
                <a:latin typeface="Calibri" pitchFamily="34" charset="0"/>
              </a:rPr>
              <a:t>BIO 2011</a:t>
            </a:r>
            <a:r>
              <a:rPr lang="en-US" sz="4800" b="1" dirty="0">
                <a:solidFill>
                  <a:srgbClr val="002060"/>
                </a:solidFill>
                <a:latin typeface="Calibri" pitchFamily="34" charset="0"/>
              </a:rPr>
              <a:t/>
            </a:r>
            <a:br>
              <a:rPr lang="en-US" sz="4800" b="1" dirty="0">
                <a:solidFill>
                  <a:srgbClr val="002060"/>
                </a:solidFill>
                <a:latin typeface="Calibri" pitchFamily="34" charset="0"/>
              </a:rPr>
            </a:br>
            <a:r>
              <a:rPr lang="en-US" sz="4800" b="1" dirty="0" smtClean="0">
                <a:solidFill>
                  <a:srgbClr val="002060"/>
                </a:solidFill>
                <a:latin typeface="Calibri" pitchFamily="34" charset="0"/>
              </a:rPr>
              <a:t>Washington D.C</a:t>
            </a:r>
            <a:r>
              <a:rPr lang="en-US" b="1" dirty="0" smtClean="0">
                <a:solidFill>
                  <a:srgbClr val="002060"/>
                </a:solidFill>
              </a:rPr>
              <a:t>.</a:t>
            </a:r>
            <a:endParaRPr lang="en-US" b="1" dirty="0">
              <a:solidFill>
                <a:srgbClr val="002060"/>
              </a:solidFill>
            </a:endParaRPr>
          </a:p>
        </p:txBody>
      </p:sp>
      <p:sp>
        <p:nvSpPr>
          <p:cNvPr id="7" name="Rectangle 6"/>
          <p:cNvSpPr/>
          <p:nvPr/>
        </p:nvSpPr>
        <p:spPr>
          <a:xfrm>
            <a:off x="1066800" y="5562600"/>
            <a:ext cx="7239000" cy="990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6" name="Picture 5" descr="NCB2_03.jpg"/>
          <p:cNvPicPr>
            <a:picLocks noChangeAspect="1"/>
          </p:cNvPicPr>
          <p:nvPr/>
        </p:nvPicPr>
        <p:blipFill>
          <a:blip r:embed="rId2" cstate="print">
            <a:clrChange>
              <a:clrFrom>
                <a:srgbClr val="FFFFFF"/>
              </a:clrFrom>
              <a:clrTo>
                <a:srgbClr val="FFFFFF">
                  <a:alpha val="0"/>
                </a:srgbClr>
              </a:clrTo>
            </a:clrChange>
          </a:blip>
          <a:stretch>
            <a:fillRect/>
          </a:stretch>
        </p:blipFill>
        <p:spPr>
          <a:xfrm>
            <a:off x="1524000" y="5638800"/>
            <a:ext cx="1600200" cy="733425"/>
          </a:xfrm>
          <a:prstGeom prst="rect">
            <a:avLst/>
          </a:prstGeom>
        </p:spPr>
      </p:pic>
      <p:pic>
        <p:nvPicPr>
          <p:cNvPr id="5" name="Picture 4" descr="bio-link%20logo.png"/>
          <p:cNvPicPr>
            <a:picLocks noChangeAspect="1"/>
          </p:cNvPicPr>
          <p:nvPr/>
        </p:nvPicPr>
        <p:blipFill>
          <a:blip r:embed="rId3" cstate="print"/>
          <a:stretch>
            <a:fillRect/>
          </a:stretch>
        </p:blipFill>
        <p:spPr>
          <a:xfrm>
            <a:off x="6096000" y="5715000"/>
            <a:ext cx="2034515" cy="533400"/>
          </a:xfrm>
          <a:prstGeom prst="rect">
            <a:avLst/>
          </a:prstGeom>
        </p:spPr>
      </p:pic>
      <p:pic>
        <p:nvPicPr>
          <p:cNvPr id="8" name="Picture 7" descr="Picture2.png"/>
          <p:cNvPicPr>
            <a:picLocks noChangeAspect="1"/>
          </p:cNvPicPr>
          <p:nvPr/>
        </p:nvPicPr>
        <p:blipFill>
          <a:blip r:embed="rId4" cstate="print"/>
          <a:stretch>
            <a:fillRect/>
          </a:stretch>
        </p:blipFill>
        <p:spPr>
          <a:xfrm>
            <a:off x="3657600" y="5715000"/>
            <a:ext cx="1840840" cy="62174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28938" y="1187450"/>
            <a:ext cx="5094287" cy="4918075"/>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en-US" sz="1800" b="1">
              <a:solidFill>
                <a:srgbClr val="FFFFFF"/>
              </a:solidFill>
            </a:endParaRPr>
          </a:p>
        </p:txBody>
      </p:sp>
      <p:sp>
        <p:nvSpPr>
          <p:cNvPr id="478211" name="TextBox 62"/>
          <p:cNvSpPr txBox="1">
            <a:spLocks noChangeArrowheads="1"/>
          </p:cNvSpPr>
          <p:nvPr/>
        </p:nvSpPr>
        <p:spPr bwMode="auto">
          <a:xfrm>
            <a:off x="1079500" y="5707063"/>
            <a:ext cx="1778000" cy="228600"/>
          </a:xfrm>
          <a:prstGeom prst="rect">
            <a:avLst/>
          </a:prstGeom>
          <a:noFill/>
          <a:ln w="9525">
            <a:noFill/>
            <a:miter lim="800000"/>
            <a:headEnd/>
            <a:tailEnd/>
          </a:ln>
        </p:spPr>
        <p:txBody>
          <a:bodyPr>
            <a:spAutoFit/>
          </a:bodyPr>
          <a:lstStyle/>
          <a:p>
            <a:pPr>
              <a:spcBef>
                <a:spcPct val="50000"/>
              </a:spcBef>
            </a:pPr>
            <a:r>
              <a:rPr lang="en-US" sz="900" i="1">
                <a:solidFill>
                  <a:srgbClr val="000000"/>
                </a:solidFill>
                <a:latin typeface="Arial" charset="0"/>
                <a:ea typeface="ＭＳ Ｐゴシック" pitchFamily="34" charset="-128"/>
              </a:rPr>
              <a:t>Peripheral Artery Bypass</a:t>
            </a:r>
          </a:p>
        </p:txBody>
      </p:sp>
      <p:sp>
        <p:nvSpPr>
          <p:cNvPr id="74756" name="Rectangle 4"/>
          <p:cNvSpPr>
            <a:spLocks noGrp="1" noChangeArrowheads="1"/>
          </p:cNvSpPr>
          <p:nvPr>
            <p:ph type="title" idx="4294967295"/>
          </p:nvPr>
        </p:nvSpPr>
        <p:spPr>
          <a:xfrm>
            <a:off x="457200" y="222250"/>
            <a:ext cx="4478338" cy="808038"/>
          </a:xfrm>
        </p:spPr>
        <p:txBody>
          <a:bodyPr anchor="ctr"/>
          <a:lstStyle/>
          <a:p>
            <a:pPr>
              <a:defRPr/>
            </a:pPr>
            <a:r>
              <a:rPr lang="en-US" i="0" dirty="0" err="1">
                <a:latin typeface="+mj-lt"/>
                <a:ea typeface="+mj-ea"/>
                <a:cs typeface="+mj-cs"/>
              </a:rPr>
              <a:t>Tengion</a:t>
            </a:r>
            <a:r>
              <a:rPr lang="en-US" i="0" dirty="0">
                <a:latin typeface="+mj-lt"/>
                <a:ea typeface="+mj-ea"/>
                <a:cs typeface="+mj-cs"/>
              </a:rPr>
              <a:t> Product Pipeline</a:t>
            </a:r>
            <a:endParaRPr lang="en-US" sz="2000" i="0" dirty="0">
              <a:latin typeface="+mj-lt"/>
              <a:ea typeface="+mj-ea"/>
              <a:cs typeface="+mj-cs"/>
            </a:endParaRPr>
          </a:p>
        </p:txBody>
      </p:sp>
      <p:sp>
        <p:nvSpPr>
          <p:cNvPr id="478213" name="Freeform 97"/>
          <p:cNvSpPr>
            <a:spLocks noEditPoints="1"/>
          </p:cNvSpPr>
          <p:nvPr/>
        </p:nvSpPr>
        <p:spPr bwMode="auto">
          <a:xfrm>
            <a:off x="4714875" y="1163638"/>
            <a:ext cx="0" cy="5030787"/>
          </a:xfrm>
          <a:custGeom>
            <a:avLst/>
            <a:gdLst>
              <a:gd name="T0" fmla="*/ 0 h 3169"/>
              <a:gd name="T1" fmla="*/ 2147483647 h 3169"/>
              <a:gd name="T2" fmla="*/ 0 h 3169"/>
              <a:gd name="T3" fmla="*/ 0 h 3169"/>
              <a:gd name="T4" fmla="*/ 0 60000 65536"/>
              <a:gd name="T5" fmla="*/ 0 60000 65536"/>
              <a:gd name="T6" fmla="*/ 0 60000 65536"/>
              <a:gd name="T7" fmla="*/ 0 60000 65536"/>
              <a:gd name="T8" fmla="*/ 0 h 3169"/>
              <a:gd name="T9" fmla="*/ 3169 h 3169"/>
            </a:gdLst>
            <a:ahLst/>
            <a:cxnLst>
              <a:cxn ang="T4">
                <a:pos x="0" y="T0"/>
              </a:cxn>
              <a:cxn ang="T5">
                <a:pos x="0" y="T1"/>
              </a:cxn>
              <a:cxn ang="T6">
                <a:pos x="0" y="T2"/>
              </a:cxn>
              <a:cxn ang="T7">
                <a:pos x="0" y="T3"/>
              </a:cxn>
            </a:cxnLst>
            <a:rect l="0" t="T8" r="0" b="T9"/>
            <a:pathLst>
              <a:path h="3169">
                <a:moveTo>
                  <a:pt x="0" y="0"/>
                </a:moveTo>
                <a:lnTo>
                  <a:pt x="0" y="3169"/>
                </a:lnTo>
                <a:moveTo>
                  <a:pt x="0" y="0"/>
                </a:moveTo>
                <a:lnTo>
                  <a:pt x="0" y="0"/>
                </a:lnTo>
              </a:path>
            </a:pathLst>
          </a:custGeom>
          <a:noFill/>
          <a:ln w="12700" cap="flat">
            <a:solidFill>
              <a:srgbClr val="FFFFFF"/>
            </a:solidFill>
            <a:prstDash val="solid"/>
            <a:miter lim="800000"/>
            <a:headEnd/>
            <a:tailEnd/>
          </a:ln>
        </p:spPr>
        <p:txBody>
          <a:bodyPr/>
          <a:lstStyle/>
          <a:p>
            <a:endParaRPr lang="en-US" sz="1800">
              <a:solidFill>
                <a:srgbClr val="000000"/>
              </a:solidFill>
              <a:latin typeface="Arial" charset="0"/>
            </a:endParaRPr>
          </a:p>
        </p:txBody>
      </p:sp>
      <p:sp>
        <p:nvSpPr>
          <p:cNvPr id="478214" name="Freeform 98"/>
          <p:cNvSpPr>
            <a:spLocks noEditPoints="1"/>
          </p:cNvSpPr>
          <p:nvPr/>
        </p:nvSpPr>
        <p:spPr bwMode="auto">
          <a:xfrm>
            <a:off x="5559425" y="1144588"/>
            <a:ext cx="0" cy="5056187"/>
          </a:xfrm>
          <a:custGeom>
            <a:avLst/>
            <a:gdLst>
              <a:gd name="T0" fmla="*/ 0 h 3185"/>
              <a:gd name="T1" fmla="*/ 2147483647 h 3185"/>
              <a:gd name="T2" fmla="*/ 0 h 3185"/>
              <a:gd name="T3" fmla="*/ 0 h 3185"/>
              <a:gd name="T4" fmla="*/ 0 60000 65536"/>
              <a:gd name="T5" fmla="*/ 0 60000 65536"/>
              <a:gd name="T6" fmla="*/ 0 60000 65536"/>
              <a:gd name="T7" fmla="*/ 0 60000 65536"/>
              <a:gd name="T8" fmla="*/ 0 h 3185"/>
              <a:gd name="T9" fmla="*/ 3185 h 3185"/>
            </a:gdLst>
            <a:ahLst/>
            <a:cxnLst>
              <a:cxn ang="T4">
                <a:pos x="0" y="T0"/>
              </a:cxn>
              <a:cxn ang="T5">
                <a:pos x="0" y="T1"/>
              </a:cxn>
              <a:cxn ang="T6">
                <a:pos x="0" y="T2"/>
              </a:cxn>
              <a:cxn ang="T7">
                <a:pos x="0" y="T3"/>
              </a:cxn>
            </a:cxnLst>
            <a:rect l="0" t="T8" r="0" b="T9"/>
            <a:pathLst>
              <a:path h="3185">
                <a:moveTo>
                  <a:pt x="0" y="0"/>
                </a:moveTo>
                <a:lnTo>
                  <a:pt x="0" y="3185"/>
                </a:lnTo>
                <a:moveTo>
                  <a:pt x="0" y="0"/>
                </a:moveTo>
                <a:lnTo>
                  <a:pt x="0" y="0"/>
                </a:lnTo>
              </a:path>
            </a:pathLst>
          </a:custGeom>
          <a:noFill/>
          <a:ln w="12700" cap="flat">
            <a:solidFill>
              <a:srgbClr val="FFFFFF"/>
            </a:solidFill>
            <a:prstDash val="solid"/>
            <a:miter lim="800000"/>
            <a:headEnd/>
            <a:tailEnd/>
          </a:ln>
        </p:spPr>
        <p:txBody>
          <a:bodyPr/>
          <a:lstStyle/>
          <a:p>
            <a:endParaRPr lang="en-US" sz="1800">
              <a:solidFill>
                <a:srgbClr val="000000"/>
              </a:solidFill>
              <a:latin typeface="Arial" charset="0"/>
            </a:endParaRPr>
          </a:p>
        </p:txBody>
      </p:sp>
      <p:sp>
        <p:nvSpPr>
          <p:cNvPr id="478215" name="Freeform 99"/>
          <p:cNvSpPr>
            <a:spLocks noEditPoints="1"/>
          </p:cNvSpPr>
          <p:nvPr/>
        </p:nvSpPr>
        <p:spPr bwMode="auto">
          <a:xfrm>
            <a:off x="6380163" y="1144588"/>
            <a:ext cx="0" cy="5091112"/>
          </a:xfrm>
          <a:custGeom>
            <a:avLst/>
            <a:gdLst>
              <a:gd name="T0" fmla="*/ 0 h 3207"/>
              <a:gd name="T1" fmla="*/ 2147483647 h 3207"/>
              <a:gd name="T2" fmla="*/ 0 h 3207"/>
              <a:gd name="T3" fmla="*/ 0 h 3207"/>
              <a:gd name="T4" fmla="*/ 0 60000 65536"/>
              <a:gd name="T5" fmla="*/ 0 60000 65536"/>
              <a:gd name="T6" fmla="*/ 0 60000 65536"/>
              <a:gd name="T7" fmla="*/ 0 60000 65536"/>
              <a:gd name="T8" fmla="*/ 0 h 3207"/>
              <a:gd name="T9" fmla="*/ 3207 h 3207"/>
            </a:gdLst>
            <a:ahLst/>
            <a:cxnLst>
              <a:cxn ang="T4">
                <a:pos x="0" y="T0"/>
              </a:cxn>
              <a:cxn ang="T5">
                <a:pos x="0" y="T1"/>
              </a:cxn>
              <a:cxn ang="T6">
                <a:pos x="0" y="T2"/>
              </a:cxn>
              <a:cxn ang="T7">
                <a:pos x="0" y="T3"/>
              </a:cxn>
            </a:cxnLst>
            <a:rect l="0" t="T8" r="0" b="T9"/>
            <a:pathLst>
              <a:path h="3207">
                <a:moveTo>
                  <a:pt x="0" y="0"/>
                </a:moveTo>
                <a:lnTo>
                  <a:pt x="0" y="3207"/>
                </a:lnTo>
                <a:moveTo>
                  <a:pt x="0" y="0"/>
                </a:moveTo>
                <a:lnTo>
                  <a:pt x="0" y="0"/>
                </a:lnTo>
              </a:path>
            </a:pathLst>
          </a:custGeom>
          <a:noFill/>
          <a:ln w="12700" cap="flat">
            <a:solidFill>
              <a:srgbClr val="FFFFFF"/>
            </a:solidFill>
            <a:prstDash val="solid"/>
            <a:miter lim="800000"/>
            <a:headEnd/>
            <a:tailEnd/>
          </a:ln>
        </p:spPr>
        <p:txBody>
          <a:bodyPr/>
          <a:lstStyle/>
          <a:p>
            <a:endParaRPr lang="en-US" sz="1800">
              <a:solidFill>
                <a:srgbClr val="000000"/>
              </a:solidFill>
              <a:latin typeface="Arial" charset="0"/>
            </a:endParaRPr>
          </a:p>
        </p:txBody>
      </p:sp>
      <p:sp>
        <p:nvSpPr>
          <p:cNvPr id="478216" name="Freeform 100"/>
          <p:cNvSpPr>
            <a:spLocks noEditPoints="1"/>
          </p:cNvSpPr>
          <p:nvPr/>
        </p:nvSpPr>
        <p:spPr bwMode="auto">
          <a:xfrm>
            <a:off x="7219950" y="1150938"/>
            <a:ext cx="0" cy="5076825"/>
          </a:xfrm>
          <a:custGeom>
            <a:avLst/>
            <a:gdLst>
              <a:gd name="T0" fmla="*/ 0 h 3198"/>
              <a:gd name="T1" fmla="*/ 2147483647 h 3198"/>
              <a:gd name="T2" fmla="*/ 0 h 3198"/>
              <a:gd name="T3" fmla="*/ 0 h 3198"/>
              <a:gd name="T4" fmla="*/ 0 60000 65536"/>
              <a:gd name="T5" fmla="*/ 0 60000 65536"/>
              <a:gd name="T6" fmla="*/ 0 60000 65536"/>
              <a:gd name="T7" fmla="*/ 0 60000 65536"/>
              <a:gd name="T8" fmla="*/ 0 h 3198"/>
              <a:gd name="T9" fmla="*/ 3198 h 3198"/>
            </a:gdLst>
            <a:ahLst/>
            <a:cxnLst>
              <a:cxn ang="T4">
                <a:pos x="0" y="T0"/>
              </a:cxn>
              <a:cxn ang="T5">
                <a:pos x="0" y="T1"/>
              </a:cxn>
              <a:cxn ang="T6">
                <a:pos x="0" y="T2"/>
              </a:cxn>
              <a:cxn ang="T7">
                <a:pos x="0" y="T3"/>
              </a:cxn>
            </a:cxnLst>
            <a:rect l="0" t="T8" r="0" b="T9"/>
            <a:pathLst>
              <a:path h="3198">
                <a:moveTo>
                  <a:pt x="0" y="0"/>
                </a:moveTo>
                <a:lnTo>
                  <a:pt x="0" y="3198"/>
                </a:lnTo>
                <a:moveTo>
                  <a:pt x="0" y="0"/>
                </a:moveTo>
                <a:lnTo>
                  <a:pt x="0" y="0"/>
                </a:lnTo>
              </a:path>
            </a:pathLst>
          </a:custGeom>
          <a:noFill/>
          <a:ln w="12700" cap="flat">
            <a:solidFill>
              <a:srgbClr val="FFFFFF"/>
            </a:solidFill>
            <a:prstDash val="solid"/>
            <a:miter lim="800000"/>
            <a:headEnd/>
            <a:tailEnd/>
          </a:ln>
        </p:spPr>
        <p:txBody>
          <a:bodyPr/>
          <a:lstStyle/>
          <a:p>
            <a:endParaRPr lang="en-US" sz="1800">
              <a:solidFill>
                <a:srgbClr val="000000"/>
              </a:solidFill>
              <a:latin typeface="Arial" charset="0"/>
            </a:endParaRPr>
          </a:p>
        </p:txBody>
      </p:sp>
      <p:sp>
        <p:nvSpPr>
          <p:cNvPr id="478217" name="Freeform 101"/>
          <p:cNvSpPr>
            <a:spLocks noEditPoints="1"/>
          </p:cNvSpPr>
          <p:nvPr/>
        </p:nvSpPr>
        <p:spPr bwMode="auto">
          <a:xfrm>
            <a:off x="3868738" y="1171575"/>
            <a:ext cx="0" cy="5011738"/>
          </a:xfrm>
          <a:custGeom>
            <a:avLst/>
            <a:gdLst>
              <a:gd name="T0" fmla="*/ 0 h 3157"/>
              <a:gd name="T1" fmla="*/ 2147483647 h 3157"/>
              <a:gd name="T2" fmla="*/ 0 h 3157"/>
              <a:gd name="T3" fmla="*/ 0 h 3157"/>
              <a:gd name="T4" fmla="*/ 0 60000 65536"/>
              <a:gd name="T5" fmla="*/ 0 60000 65536"/>
              <a:gd name="T6" fmla="*/ 0 60000 65536"/>
              <a:gd name="T7" fmla="*/ 0 60000 65536"/>
              <a:gd name="T8" fmla="*/ 0 h 3157"/>
              <a:gd name="T9" fmla="*/ 3157 h 3157"/>
            </a:gdLst>
            <a:ahLst/>
            <a:cxnLst>
              <a:cxn ang="T4">
                <a:pos x="0" y="T0"/>
              </a:cxn>
              <a:cxn ang="T5">
                <a:pos x="0" y="T1"/>
              </a:cxn>
              <a:cxn ang="T6">
                <a:pos x="0" y="T2"/>
              </a:cxn>
              <a:cxn ang="T7">
                <a:pos x="0" y="T3"/>
              </a:cxn>
            </a:cxnLst>
            <a:rect l="0" t="T8" r="0" b="T9"/>
            <a:pathLst>
              <a:path h="3157">
                <a:moveTo>
                  <a:pt x="0" y="0"/>
                </a:moveTo>
                <a:lnTo>
                  <a:pt x="0" y="3157"/>
                </a:lnTo>
                <a:moveTo>
                  <a:pt x="0" y="0"/>
                </a:moveTo>
                <a:lnTo>
                  <a:pt x="0" y="0"/>
                </a:lnTo>
              </a:path>
            </a:pathLst>
          </a:custGeom>
          <a:noFill/>
          <a:ln w="12700" cap="flat">
            <a:solidFill>
              <a:srgbClr val="FFFFFF"/>
            </a:solidFill>
            <a:prstDash val="solid"/>
            <a:miter lim="800000"/>
            <a:headEnd/>
            <a:tailEnd/>
          </a:ln>
        </p:spPr>
        <p:txBody>
          <a:bodyPr/>
          <a:lstStyle/>
          <a:p>
            <a:endParaRPr lang="en-US" sz="1800">
              <a:solidFill>
                <a:srgbClr val="000000"/>
              </a:solidFill>
              <a:latin typeface="Arial" charset="0"/>
            </a:endParaRPr>
          </a:p>
        </p:txBody>
      </p:sp>
      <p:grpSp>
        <p:nvGrpSpPr>
          <p:cNvPr id="4" name="Group 10"/>
          <p:cNvGrpSpPr>
            <a:grpSpLocks/>
          </p:cNvGrpSpPr>
          <p:nvPr/>
        </p:nvGrpSpPr>
        <p:grpSpPr bwMode="auto">
          <a:xfrm>
            <a:off x="2916238" y="4014788"/>
            <a:ext cx="3921125" cy="2092325"/>
            <a:chOff x="1837" y="2529"/>
            <a:chExt cx="2470" cy="1318"/>
          </a:xfrm>
        </p:grpSpPr>
        <p:sp>
          <p:nvSpPr>
            <p:cNvPr id="52" name="Freeform 110"/>
            <p:cNvSpPr>
              <a:spLocks/>
            </p:cNvSpPr>
            <p:nvPr/>
          </p:nvSpPr>
          <p:spPr bwMode="auto">
            <a:xfrm>
              <a:off x="1838" y="2529"/>
              <a:ext cx="984" cy="86"/>
            </a:xfrm>
            <a:custGeom>
              <a:avLst/>
              <a:gdLst/>
              <a:ahLst/>
              <a:cxnLst>
                <a:cxn ang="0">
                  <a:pos x="1228" y="67"/>
                </a:cxn>
                <a:cxn ang="0">
                  <a:pos x="0" y="67"/>
                </a:cxn>
                <a:cxn ang="0">
                  <a:pos x="0" y="0"/>
                </a:cxn>
                <a:cxn ang="0">
                  <a:pos x="1228" y="0"/>
                </a:cxn>
                <a:cxn ang="0">
                  <a:pos x="1228" y="67"/>
                </a:cxn>
                <a:cxn ang="0">
                  <a:pos x="1228" y="67"/>
                </a:cxn>
              </a:cxnLst>
              <a:rect l="0" t="0" r="r" b="b"/>
              <a:pathLst>
                <a:path w="1228" h="67">
                  <a:moveTo>
                    <a:pt x="1228" y="67"/>
                  </a:moveTo>
                  <a:lnTo>
                    <a:pt x="0" y="67"/>
                  </a:lnTo>
                  <a:lnTo>
                    <a:pt x="0" y="0"/>
                  </a:lnTo>
                  <a:lnTo>
                    <a:pt x="1228" y="0"/>
                  </a:lnTo>
                  <a:lnTo>
                    <a:pt x="1228" y="67"/>
                  </a:lnTo>
                  <a:lnTo>
                    <a:pt x="1228" y="67"/>
                  </a:lnTo>
                  <a:close/>
                </a:path>
              </a:pathLst>
            </a:custGeom>
            <a:gradFill rotWithShape="1">
              <a:gsLst>
                <a:gs pos="0">
                  <a:srgbClr val="00846B"/>
                </a:gs>
                <a:gs pos="100000">
                  <a:srgbClr val="00846B">
                    <a:gamma/>
                    <a:tint val="33725"/>
                    <a:invGamma/>
                  </a:srgbClr>
                </a:gs>
              </a:gsLst>
              <a:lin ang="5400000" scaled="1"/>
            </a:gradFill>
            <a:ln w="8001" cap="flat">
              <a:solidFill>
                <a:srgbClr val="00846B"/>
              </a:solidFill>
              <a:prstDash val="solid"/>
              <a:miter lim="800000"/>
              <a:headEnd/>
              <a:tailEnd/>
            </a:ln>
            <a:effectLst>
              <a:outerShdw dist="53882" dir="2700000" algn="ctr" rotWithShape="0">
                <a:srgbClr val="808080">
                  <a:alpha val="50000"/>
                </a:srgbClr>
              </a:outerShdw>
            </a:effectLst>
          </p:spPr>
          <p:txBody>
            <a:bodyPr/>
            <a:lstStyle/>
            <a:p>
              <a:pPr algn="ctr">
                <a:spcBef>
                  <a:spcPct val="50000"/>
                </a:spcBef>
                <a:defRPr/>
              </a:pPr>
              <a:endParaRPr lang="en-US" sz="1800" b="1">
                <a:solidFill>
                  <a:srgbClr val="FF0000"/>
                </a:solidFill>
                <a:latin typeface="Arial" pitchFamily="34" charset="0"/>
                <a:ea typeface="ＭＳ Ｐゴシック" charset="-128"/>
              </a:endParaRPr>
            </a:p>
          </p:txBody>
        </p:sp>
        <p:sp>
          <p:nvSpPr>
            <p:cNvPr id="2" name="Freeform 119"/>
            <p:cNvSpPr>
              <a:spLocks/>
            </p:cNvSpPr>
            <p:nvPr/>
          </p:nvSpPr>
          <p:spPr bwMode="auto">
            <a:xfrm>
              <a:off x="1837" y="2989"/>
              <a:ext cx="2464" cy="86"/>
            </a:xfrm>
            <a:custGeom>
              <a:avLst/>
              <a:gdLst/>
              <a:ahLst/>
              <a:cxnLst>
                <a:cxn ang="0">
                  <a:pos x="2553" y="66"/>
                </a:cxn>
                <a:cxn ang="0">
                  <a:pos x="0" y="66"/>
                </a:cxn>
                <a:cxn ang="0">
                  <a:pos x="0" y="0"/>
                </a:cxn>
                <a:cxn ang="0">
                  <a:pos x="2553" y="0"/>
                </a:cxn>
                <a:cxn ang="0">
                  <a:pos x="2553" y="66"/>
                </a:cxn>
                <a:cxn ang="0">
                  <a:pos x="2553" y="66"/>
                </a:cxn>
              </a:cxnLst>
              <a:rect l="0" t="0" r="r" b="b"/>
              <a:pathLst>
                <a:path w="2553" h="66">
                  <a:moveTo>
                    <a:pt x="2553" y="66"/>
                  </a:moveTo>
                  <a:lnTo>
                    <a:pt x="0" y="66"/>
                  </a:lnTo>
                  <a:lnTo>
                    <a:pt x="0" y="0"/>
                  </a:lnTo>
                  <a:lnTo>
                    <a:pt x="2553" y="0"/>
                  </a:lnTo>
                  <a:lnTo>
                    <a:pt x="2553" y="66"/>
                  </a:lnTo>
                  <a:lnTo>
                    <a:pt x="2553" y="66"/>
                  </a:lnTo>
                  <a:close/>
                </a:path>
              </a:pathLst>
            </a:custGeom>
            <a:gradFill rotWithShape="1">
              <a:gsLst>
                <a:gs pos="0">
                  <a:srgbClr val="00846B"/>
                </a:gs>
                <a:gs pos="100000">
                  <a:srgbClr val="00846B">
                    <a:gamma/>
                    <a:tint val="33725"/>
                    <a:invGamma/>
                  </a:srgbClr>
                </a:gs>
              </a:gsLst>
              <a:lin ang="5400000" scaled="1"/>
            </a:gradFill>
            <a:ln w="8001" cap="flat">
              <a:solidFill>
                <a:srgbClr val="00846B"/>
              </a:solidFill>
              <a:prstDash val="solid"/>
              <a:miter lim="800000"/>
              <a:headEnd/>
              <a:tailEnd/>
            </a:ln>
            <a:effectLst>
              <a:outerShdw dist="53882" dir="2700000" algn="ctr" rotWithShape="0">
                <a:srgbClr val="808080">
                  <a:alpha val="50000"/>
                </a:srgbClr>
              </a:outerShdw>
            </a:effectLst>
          </p:spPr>
          <p:txBody>
            <a:bodyPr/>
            <a:lstStyle/>
            <a:p>
              <a:pPr algn="ctr">
                <a:spcBef>
                  <a:spcPct val="50000"/>
                </a:spcBef>
                <a:defRPr/>
              </a:pPr>
              <a:endParaRPr lang="en-US" sz="1800" b="1">
                <a:solidFill>
                  <a:srgbClr val="FF0000"/>
                </a:solidFill>
                <a:latin typeface="Arial" pitchFamily="34" charset="0"/>
                <a:ea typeface="ＭＳ Ｐゴシック" charset="-128"/>
              </a:endParaRPr>
            </a:p>
          </p:txBody>
        </p:sp>
        <p:sp>
          <p:nvSpPr>
            <p:cNvPr id="55" name="Freeform 121"/>
            <p:cNvSpPr>
              <a:spLocks/>
            </p:cNvSpPr>
            <p:nvPr/>
          </p:nvSpPr>
          <p:spPr bwMode="auto">
            <a:xfrm>
              <a:off x="1837" y="3140"/>
              <a:ext cx="570" cy="86"/>
            </a:xfrm>
            <a:custGeom>
              <a:avLst/>
              <a:gdLst/>
              <a:ahLst/>
              <a:cxnLst>
                <a:cxn ang="0">
                  <a:pos x="757" y="67"/>
                </a:cxn>
                <a:cxn ang="0">
                  <a:pos x="0" y="67"/>
                </a:cxn>
                <a:cxn ang="0">
                  <a:pos x="0" y="0"/>
                </a:cxn>
                <a:cxn ang="0">
                  <a:pos x="757" y="0"/>
                </a:cxn>
                <a:cxn ang="0">
                  <a:pos x="757" y="67"/>
                </a:cxn>
                <a:cxn ang="0">
                  <a:pos x="757" y="67"/>
                </a:cxn>
              </a:cxnLst>
              <a:rect l="0" t="0" r="r" b="b"/>
              <a:pathLst>
                <a:path w="757" h="67">
                  <a:moveTo>
                    <a:pt x="757" y="67"/>
                  </a:moveTo>
                  <a:lnTo>
                    <a:pt x="0" y="67"/>
                  </a:lnTo>
                  <a:lnTo>
                    <a:pt x="0" y="0"/>
                  </a:lnTo>
                  <a:lnTo>
                    <a:pt x="757" y="0"/>
                  </a:lnTo>
                  <a:lnTo>
                    <a:pt x="757" y="67"/>
                  </a:lnTo>
                  <a:lnTo>
                    <a:pt x="757" y="67"/>
                  </a:lnTo>
                  <a:close/>
                </a:path>
              </a:pathLst>
            </a:custGeom>
            <a:gradFill rotWithShape="1">
              <a:gsLst>
                <a:gs pos="0">
                  <a:srgbClr val="00846B"/>
                </a:gs>
                <a:gs pos="100000">
                  <a:srgbClr val="00846B">
                    <a:gamma/>
                    <a:tint val="33725"/>
                    <a:invGamma/>
                  </a:srgbClr>
                </a:gs>
              </a:gsLst>
              <a:lin ang="5400000" scaled="1"/>
            </a:gradFill>
            <a:ln w="8001" cap="flat">
              <a:solidFill>
                <a:srgbClr val="00846B"/>
              </a:solidFill>
              <a:prstDash val="solid"/>
              <a:miter lim="800000"/>
              <a:headEnd/>
              <a:tailEnd/>
            </a:ln>
            <a:effectLst>
              <a:outerShdw dist="53882" dir="2700000" algn="ctr" rotWithShape="0">
                <a:srgbClr val="808080">
                  <a:alpha val="50000"/>
                </a:srgbClr>
              </a:outerShdw>
            </a:effectLst>
          </p:spPr>
          <p:txBody>
            <a:bodyPr/>
            <a:lstStyle/>
            <a:p>
              <a:pPr algn="ctr">
                <a:spcBef>
                  <a:spcPct val="50000"/>
                </a:spcBef>
                <a:defRPr/>
              </a:pPr>
              <a:endParaRPr lang="en-US" sz="1800" b="1">
                <a:solidFill>
                  <a:srgbClr val="FF0000"/>
                </a:solidFill>
                <a:latin typeface="Arial" pitchFamily="34" charset="0"/>
                <a:ea typeface="ＭＳ Ｐゴシック" charset="-128"/>
              </a:endParaRPr>
            </a:p>
          </p:txBody>
        </p:sp>
        <p:sp>
          <p:nvSpPr>
            <p:cNvPr id="3" name="Freeform 124"/>
            <p:cNvSpPr>
              <a:spLocks/>
            </p:cNvSpPr>
            <p:nvPr/>
          </p:nvSpPr>
          <p:spPr bwMode="auto">
            <a:xfrm>
              <a:off x="1837" y="2848"/>
              <a:ext cx="2470" cy="86"/>
            </a:xfrm>
            <a:custGeom>
              <a:avLst/>
              <a:gdLst/>
              <a:ahLst/>
              <a:cxnLst>
                <a:cxn ang="0">
                  <a:pos x="2640" y="66"/>
                </a:cxn>
                <a:cxn ang="0">
                  <a:pos x="0" y="66"/>
                </a:cxn>
                <a:cxn ang="0">
                  <a:pos x="0" y="0"/>
                </a:cxn>
                <a:cxn ang="0">
                  <a:pos x="2640" y="0"/>
                </a:cxn>
                <a:cxn ang="0">
                  <a:pos x="2640" y="66"/>
                </a:cxn>
                <a:cxn ang="0">
                  <a:pos x="2640" y="66"/>
                </a:cxn>
              </a:cxnLst>
              <a:rect l="0" t="0" r="r" b="b"/>
              <a:pathLst>
                <a:path w="2640" h="66">
                  <a:moveTo>
                    <a:pt x="2640" y="66"/>
                  </a:moveTo>
                  <a:lnTo>
                    <a:pt x="0" y="66"/>
                  </a:lnTo>
                  <a:lnTo>
                    <a:pt x="0" y="0"/>
                  </a:lnTo>
                  <a:lnTo>
                    <a:pt x="2640" y="0"/>
                  </a:lnTo>
                  <a:lnTo>
                    <a:pt x="2640" y="66"/>
                  </a:lnTo>
                  <a:lnTo>
                    <a:pt x="2640" y="66"/>
                  </a:lnTo>
                  <a:close/>
                </a:path>
              </a:pathLst>
            </a:custGeom>
            <a:gradFill rotWithShape="1">
              <a:gsLst>
                <a:gs pos="0">
                  <a:srgbClr val="00846B"/>
                </a:gs>
                <a:gs pos="100000">
                  <a:srgbClr val="00846B">
                    <a:gamma/>
                    <a:tint val="33725"/>
                    <a:invGamma/>
                  </a:srgbClr>
                </a:gs>
              </a:gsLst>
              <a:lin ang="5400000" scaled="1"/>
            </a:gradFill>
            <a:ln w="8001" cap="flat">
              <a:solidFill>
                <a:srgbClr val="00846B"/>
              </a:solidFill>
              <a:prstDash val="solid"/>
              <a:miter lim="800000"/>
              <a:headEnd/>
              <a:tailEnd/>
            </a:ln>
            <a:effectLst>
              <a:outerShdw dist="53882" dir="2700000" algn="ctr" rotWithShape="0">
                <a:srgbClr val="808080">
                  <a:alpha val="50000"/>
                </a:srgbClr>
              </a:outerShdw>
            </a:effectLst>
          </p:spPr>
          <p:txBody>
            <a:bodyPr/>
            <a:lstStyle/>
            <a:p>
              <a:pPr algn="ctr">
                <a:spcBef>
                  <a:spcPct val="50000"/>
                </a:spcBef>
                <a:defRPr/>
              </a:pPr>
              <a:endParaRPr lang="en-US" sz="1800" b="1">
                <a:solidFill>
                  <a:srgbClr val="FF0000"/>
                </a:solidFill>
                <a:latin typeface="Arial" pitchFamily="34" charset="0"/>
                <a:ea typeface="ＭＳ Ｐゴシック" charset="-128"/>
              </a:endParaRPr>
            </a:p>
          </p:txBody>
        </p:sp>
        <p:sp>
          <p:nvSpPr>
            <p:cNvPr id="57" name="Freeform 136"/>
            <p:cNvSpPr>
              <a:spLocks/>
            </p:cNvSpPr>
            <p:nvPr/>
          </p:nvSpPr>
          <p:spPr bwMode="auto">
            <a:xfrm>
              <a:off x="1838" y="3465"/>
              <a:ext cx="662" cy="86"/>
            </a:xfrm>
            <a:custGeom>
              <a:avLst/>
              <a:gdLst/>
              <a:ahLst/>
              <a:cxnLst>
                <a:cxn ang="0">
                  <a:pos x="854" y="66"/>
                </a:cxn>
                <a:cxn ang="0">
                  <a:pos x="0" y="66"/>
                </a:cxn>
                <a:cxn ang="0">
                  <a:pos x="0" y="0"/>
                </a:cxn>
                <a:cxn ang="0">
                  <a:pos x="854" y="0"/>
                </a:cxn>
                <a:cxn ang="0">
                  <a:pos x="854" y="66"/>
                </a:cxn>
                <a:cxn ang="0">
                  <a:pos x="854" y="66"/>
                </a:cxn>
              </a:cxnLst>
              <a:rect l="0" t="0" r="r" b="b"/>
              <a:pathLst>
                <a:path w="854" h="66">
                  <a:moveTo>
                    <a:pt x="854" y="66"/>
                  </a:moveTo>
                  <a:lnTo>
                    <a:pt x="0" y="66"/>
                  </a:lnTo>
                  <a:lnTo>
                    <a:pt x="0" y="0"/>
                  </a:lnTo>
                  <a:lnTo>
                    <a:pt x="854" y="0"/>
                  </a:lnTo>
                  <a:lnTo>
                    <a:pt x="854" y="66"/>
                  </a:lnTo>
                  <a:lnTo>
                    <a:pt x="854" y="66"/>
                  </a:lnTo>
                  <a:close/>
                </a:path>
              </a:pathLst>
            </a:custGeom>
            <a:gradFill rotWithShape="1">
              <a:gsLst>
                <a:gs pos="0">
                  <a:srgbClr val="00846B"/>
                </a:gs>
                <a:gs pos="100000">
                  <a:srgbClr val="00846B">
                    <a:gamma/>
                    <a:tint val="33725"/>
                    <a:invGamma/>
                  </a:srgbClr>
                </a:gs>
              </a:gsLst>
              <a:lin ang="5400000" scaled="1"/>
            </a:gradFill>
            <a:ln w="8001" cap="flat">
              <a:solidFill>
                <a:srgbClr val="00846B"/>
              </a:solidFill>
              <a:prstDash val="solid"/>
              <a:miter lim="800000"/>
              <a:headEnd/>
              <a:tailEnd/>
            </a:ln>
            <a:effectLst>
              <a:outerShdw dist="53882" dir="2700000" algn="ctr" rotWithShape="0">
                <a:srgbClr val="808080">
                  <a:alpha val="50000"/>
                </a:srgbClr>
              </a:outerShdw>
            </a:effectLst>
          </p:spPr>
          <p:txBody>
            <a:bodyPr/>
            <a:lstStyle/>
            <a:p>
              <a:pPr algn="ctr">
                <a:spcBef>
                  <a:spcPct val="50000"/>
                </a:spcBef>
                <a:defRPr/>
              </a:pPr>
              <a:endParaRPr lang="en-US" sz="1800" b="1">
                <a:solidFill>
                  <a:srgbClr val="FF0000"/>
                </a:solidFill>
                <a:latin typeface="Arial" pitchFamily="34" charset="0"/>
                <a:ea typeface="ＭＳ Ｐゴシック" charset="-128"/>
              </a:endParaRPr>
            </a:p>
          </p:txBody>
        </p:sp>
        <p:sp>
          <p:nvSpPr>
            <p:cNvPr id="58" name="Freeform 138"/>
            <p:cNvSpPr>
              <a:spLocks/>
            </p:cNvSpPr>
            <p:nvPr/>
          </p:nvSpPr>
          <p:spPr bwMode="auto">
            <a:xfrm>
              <a:off x="1838" y="3608"/>
              <a:ext cx="432" cy="86"/>
            </a:xfrm>
            <a:custGeom>
              <a:avLst/>
              <a:gdLst/>
              <a:ahLst/>
              <a:cxnLst>
                <a:cxn ang="0">
                  <a:pos x="768" y="65"/>
                </a:cxn>
                <a:cxn ang="0">
                  <a:pos x="0" y="65"/>
                </a:cxn>
                <a:cxn ang="0">
                  <a:pos x="0" y="0"/>
                </a:cxn>
                <a:cxn ang="0">
                  <a:pos x="768" y="0"/>
                </a:cxn>
                <a:cxn ang="0">
                  <a:pos x="768" y="65"/>
                </a:cxn>
                <a:cxn ang="0">
                  <a:pos x="768" y="65"/>
                </a:cxn>
              </a:cxnLst>
              <a:rect l="0" t="0" r="r" b="b"/>
              <a:pathLst>
                <a:path w="768" h="65">
                  <a:moveTo>
                    <a:pt x="768" y="65"/>
                  </a:moveTo>
                  <a:lnTo>
                    <a:pt x="0" y="65"/>
                  </a:lnTo>
                  <a:lnTo>
                    <a:pt x="0" y="0"/>
                  </a:lnTo>
                  <a:lnTo>
                    <a:pt x="768" y="0"/>
                  </a:lnTo>
                  <a:lnTo>
                    <a:pt x="768" y="65"/>
                  </a:lnTo>
                  <a:lnTo>
                    <a:pt x="768" y="65"/>
                  </a:lnTo>
                  <a:close/>
                </a:path>
              </a:pathLst>
            </a:custGeom>
            <a:gradFill rotWithShape="1">
              <a:gsLst>
                <a:gs pos="0">
                  <a:srgbClr val="00846B"/>
                </a:gs>
                <a:gs pos="100000">
                  <a:srgbClr val="00846B">
                    <a:gamma/>
                    <a:tint val="33725"/>
                    <a:invGamma/>
                  </a:srgbClr>
                </a:gs>
              </a:gsLst>
              <a:lin ang="5400000" scaled="1"/>
            </a:gradFill>
            <a:ln w="8001" cap="flat">
              <a:solidFill>
                <a:srgbClr val="00846B"/>
              </a:solidFill>
              <a:prstDash val="solid"/>
              <a:miter lim="800000"/>
              <a:headEnd/>
              <a:tailEnd/>
            </a:ln>
            <a:effectLst>
              <a:outerShdw dist="53882" dir="2700000" algn="ctr" rotWithShape="0">
                <a:srgbClr val="808080">
                  <a:alpha val="50000"/>
                </a:srgbClr>
              </a:outerShdw>
            </a:effectLst>
          </p:spPr>
          <p:txBody>
            <a:bodyPr/>
            <a:lstStyle/>
            <a:p>
              <a:pPr algn="ctr">
                <a:spcBef>
                  <a:spcPct val="50000"/>
                </a:spcBef>
                <a:defRPr/>
              </a:pPr>
              <a:endParaRPr lang="en-US" sz="1800" b="1">
                <a:solidFill>
                  <a:srgbClr val="FF0000"/>
                </a:solidFill>
                <a:latin typeface="Arial" pitchFamily="34" charset="0"/>
                <a:ea typeface="ＭＳ Ｐゴシック" charset="-128"/>
              </a:endParaRPr>
            </a:p>
          </p:txBody>
        </p:sp>
        <p:sp>
          <p:nvSpPr>
            <p:cNvPr id="59" name="Freeform 140"/>
            <p:cNvSpPr>
              <a:spLocks/>
            </p:cNvSpPr>
            <p:nvPr/>
          </p:nvSpPr>
          <p:spPr bwMode="auto">
            <a:xfrm>
              <a:off x="1838" y="3761"/>
              <a:ext cx="346" cy="86"/>
            </a:xfrm>
            <a:custGeom>
              <a:avLst/>
              <a:gdLst/>
              <a:ahLst/>
              <a:cxnLst>
                <a:cxn ang="0">
                  <a:pos x="667" y="66"/>
                </a:cxn>
                <a:cxn ang="0">
                  <a:pos x="0" y="66"/>
                </a:cxn>
                <a:cxn ang="0">
                  <a:pos x="0" y="0"/>
                </a:cxn>
                <a:cxn ang="0">
                  <a:pos x="667" y="0"/>
                </a:cxn>
                <a:cxn ang="0">
                  <a:pos x="667" y="66"/>
                </a:cxn>
                <a:cxn ang="0">
                  <a:pos x="667" y="66"/>
                </a:cxn>
              </a:cxnLst>
              <a:rect l="0" t="0" r="r" b="b"/>
              <a:pathLst>
                <a:path w="667" h="66">
                  <a:moveTo>
                    <a:pt x="667" y="66"/>
                  </a:moveTo>
                  <a:lnTo>
                    <a:pt x="0" y="66"/>
                  </a:lnTo>
                  <a:lnTo>
                    <a:pt x="0" y="0"/>
                  </a:lnTo>
                  <a:lnTo>
                    <a:pt x="667" y="0"/>
                  </a:lnTo>
                  <a:lnTo>
                    <a:pt x="667" y="66"/>
                  </a:lnTo>
                  <a:lnTo>
                    <a:pt x="667" y="66"/>
                  </a:lnTo>
                  <a:close/>
                </a:path>
              </a:pathLst>
            </a:custGeom>
            <a:gradFill rotWithShape="1">
              <a:gsLst>
                <a:gs pos="0">
                  <a:srgbClr val="00846B"/>
                </a:gs>
                <a:gs pos="100000">
                  <a:srgbClr val="00846B">
                    <a:gamma/>
                    <a:tint val="33725"/>
                    <a:invGamma/>
                  </a:srgbClr>
                </a:gs>
              </a:gsLst>
              <a:lin ang="5400000" scaled="1"/>
            </a:gradFill>
            <a:ln w="8001" cap="flat">
              <a:solidFill>
                <a:srgbClr val="00846B"/>
              </a:solidFill>
              <a:prstDash val="solid"/>
              <a:miter lim="800000"/>
              <a:headEnd/>
              <a:tailEnd/>
            </a:ln>
            <a:effectLst>
              <a:outerShdw dist="53882" dir="2700000" algn="ctr" rotWithShape="0">
                <a:srgbClr val="808080">
                  <a:alpha val="50000"/>
                </a:srgbClr>
              </a:outerShdw>
            </a:effectLst>
          </p:spPr>
          <p:txBody>
            <a:bodyPr/>
            <a:lstStyle/>
            <a:p>
              <a:pPr algn="ctr">
                <a:spcBef>
                  <a:spcPct val="50000"/>
                </a:spcBef>
                <a:defRPr/>
              </a:pPr>
              <a:endParaRPr lang="en-US" sz="1800" b="1">
                <a:solidFill>
                  <a:srgbClr val="FF0000"/>
                </a:solidFill>
                <a:latin typeface="Arial" pitchFamily="34" charset="0"/>
                <a:ea typeface="ＭＳ Ｐゴシック" charset="-128"/>
              </a:endParaRPr>
            </a:p>
          </p:txBody>
        </p:sp>
      </p:grpSp>
      <p:grpSp>
        <p:nvGrpSpPr>
          <p:cNvPr id="6" name="Group 18"/>
          <p:cNvGrpSpPr>
            <a:grpSpLocks/>
          </p:cNvGrpSpPr>
          <p:nvPr/>
        </p:nvGrpSpPr>
        <p:grpSpPr bwMode="auto">
          <a:xfrm>
            <a:off x="2917825" y="2011363"/>
            <a:ext cx="2925763" cy="1143000"/>
            <a:chOff x="1838" y="1267"/>
            <a:chExt cx="1843" cy="720"/>
          </a:xfrm>
        </p:grpSpPr>
        <p:sp>
          <p:nvSpPr>
            <p:cNvPr id="51" name="Freeform 108"/>
            <p:cNvSpPr>
              <a:spLocks/>
            </p:cNvSpPr>
            <p:nvPr/>
          </p:nvSpPr>
          <p:spPr bwMode="auto">
            <a:xfrm>
              <a:off x="1838" y="1581"/>
              <a:ext cx="749" cy="86"/>
            </a:xfrm>
            <a:custGeom>
              <a:avLst/>
              <a:gdLst/>
              <a:ahLst/>
              <a:cxnLst>
                <a:cxn ang="0">
                  <a:pos x="451" y="65"/>
                </a:cxn>
                <a:cxn ang="0">
                  <a:pos x="0" y="65"/>
                </a:cxn>
                <a:cxn ang="0">
                  <a:pos x="0" y="0"/>
                </a:cxn>
                <a:cxn ang="0">
                  <a:pos x="451" y="0"/>
                </a:cxn>
                <a:cxn ang="0">
                  <a:pos x="451" y="65"/>
                </a:cxn>
                <a:cxn ang="0">
                  <a:pos x="451" y="65"/>
                </a:cxn>
              </a:cxnLst>
              <a:rect l="0" t="0" r="r" b="b"/>
              <a:pathLst>
                <a:path w="451" h="65">
                  <a:moveTo>
                    <a:pt x="451" y="65"/>
                  </a:moveTo>
                  <a:lnTo>
                    <a:pt x="0" y="65"/>
                  </a:lnTo>
                  <a:lnTo>
                    <a:pt x="0" y="0"/>
                  </a:lnTo>
                  <a:lnTo>
                    <a:pt x="451" y="0"/>
                  </a:lnTo>
                  <a:lnTo>
                    <a:pt x="451" y="65"/>
                  </a:lnTo>
                  <a:lnTo>
                    <a:pt x="451" y="65"/>
                  </a:lnTo>
                  <a:close/>
                </a:path>
              </a:pathLst>
            </a:custGeom>
            <a:gradFill rotWithShape="1">
              <a:gsLst>
                <a:gs pos="0">
                  <a:srgbClr val="00846B"/>
                </a:gs>
                <a:gs pos="100000">
                  <a:srgbClr val="00846B">
                    <a:gamma/>
                    <a:tint val="33725"/>
                    <a:invGamma/>
                  </a:srgbClr>
                </a:gs>
              </a:gsLst>
              <a:lin ang="5400000" scaled="1"/>
            </a:gradFill>
            <a:ln w="8001" cap="flat">
              <a:solidFill>
                <a:srgbClr val="00846B"/>
              </a:solidFill>
              <a:prstDash val="solid"/>
              <a:miter lim="800000"/>
              <a:headEnd/>
              <a:tailEnd/>
            </a:ln>
            <a:effectLst>
              <a:outerShdw dist="53882" dir="2700000" algn="ctr" rotWithShape="0">
                <a:srgbClr val="808080">
                  <a:alpha val="50000"/>
                </a:srgbClr>
              </a:outerShdw>
            </a:effectLst>
          </p:spPr>
          <p:txBody>
            <a:bodyPr/>
            <a:lstStyle/>
            <a:p>
              <a:pPr algn="ctr">
                <a:spcBef>
                  <a:spcPct val="50000"/>
                </a:spcBef>
                <a:defRPr/>
              </a:pPr>
              <a:endParaRPr lang="en-US" sz="1800" b="1">
                <a:solidFill>
                  <a:srgbClr val="FF0000"/>
                </a:solidFill>
                <a:latin typeface="Arial" pitchFamily="34" charset="0"/>
                <a:ea typeface="ＭＳ Ｐゴシック" charset="-128"/>
              </a:endParaRPr>
            </a:p>
          </p:txBody>
        </p:sp>
        <p:sp>
          <p:nvSpPr>
            <p:cNvPr id="53" name="Freeform 113"/>
            <p:cNvSpPr>
              <a:spLocks/>
            </p:cNvSpPr>
            <p:nvPr/>
          </p:nvSpPr>
          <p:spPr bwMode="auto">
            <a:xfrm>
              <a:off x="1838" y="1267"/>
              <a:ext cx="1843" cy="86"/>
            </a:xfrm>
            <a:custGeom>
              <a:avLst/>
              <a:gdLst/>
              <a:ahLst/>
              <a:cxnLst>
                <a:cxn ang="0">
                  <a:pos x="1533" y="67"/>
                </a:cxn>
                <a:cxn ang="0">
                  <a:pos x="0" y="67"/>
                </a:cxn>
                <a:cxn ang="0">
                  <a:pos x="0" y="0"/>
                </a:cxn>
                <a:cxn ang="0">
                  <a:pos x="1533" y="0"/>
                </a:cxn>
                <a:cxn ang="0">
                  <a:pos x="1533" y="67"/>
                </a:cxn>
                <a:cxn ang="0">
                  <a:pos x="1533" y="67"/>
                </a:cxn>
              </a:cxnLst>
              <a:rect l="0" t="0" r="r" b="b"/>
              <a:pathLst>
                <a:path w="1533" h="67">
                  <a:moveTo>
                    <a:pt x="1533" y="67"/>
                  </a:moveTo>
                  <a:lnTo>
                    <a:pt x="0" y="67"/>
                  </a:lnTo>
                  <a:lnTo>
                    <a:pt x="0" y="0"/>
                  </a:lnTo>
                  <a:lnTo>
                    <a:pt x="1533" y="0"/>
                  </a:lnTo>
                  <a:lnTo>
                    <a:pt x="1533" y="67"/>
                  </a:lnTo>
                  <a:lnTo>
                    <a:pt x="1533" y="67"/>
                  </a:lnTo>
                  <a:close/>
                </a:path>
              </a:pathLst>
            </a:custGeom>
            <a:gradFill rotWithShape="1">
              <a:gsLst>
                <a:gs pos="0">
                  <a:srgbClr val="00846B"/>
                </a:gs>
                <a:gs pos="100000">
                  <a:srgbClr val="00846B">
                    <a:gamma/>
                    <a:tint val="43922"/>
                    <a:invGamma/>
                  </a:srgbClr>
                </a:gs>
              </a:gsLst>
              <a:lin ang="5400000" scaled="1"/>
            </a:gradFill>
            <a:ln w="8001" cap="flat">
              <a:solidFill>
                <a:srgbClr val="00846B"/>
              </a:solidFill>
              <a:prstDash val="solid"/>
              <a:miter lim="800000"/>
              <a:headEnd/>
              <a:tailEnd/>
            </a:ln>
            <a:effectLst>
              <a:outerShdw dist="53882" dir="2700000" algn="ctr" rotWithShape="0">
                <a:srgbClr val="808080">
                  <a:alpha val="50000"/>
                </a:srgbClr>
              </a:outerShdw>
            </a:effectLst>
          </p:spPr>
          <p:txBody>
            <a:bodyPr/>
            <a:lstStyle/>
            <a:p>
              <a:pPr algn="ctr">
                <a:spcBef>
                  <a:spcPct val="50000"/>
                </a:spcBef>
                <a:defRPr/>
              </a:pPr>
              <a:endParaRPr lang="en-US" sz="1800" b="1">
                <a:solidFill>
                  <a:srgbClr val="FF0000"/>
                </a:solidFill>
                <a:latin typeface="Arial" pitchFamily="34" charset="0"/>
                <a:ea typeface="ＭＳ Ｐゴシック" charset="-128"/>
              </a:endParaRPr>
            </a:p>
          </p:txBody>
        </p:sp>
        <p:sp>
          <p:nvSpPr>
            <p:cNvPr id="60" name="Freeform 152"/>
            <p:cNvSpPr>
              <a:spLocks/>
            </p:cNvSpPr>
            <p:nvPr/>
          </p:nvSpPr>
          <p:spPr bwMode="auto">
            <a:xfrm>
              <a:off x="1838" y="1901"/>
              <a:ext cx="528" cy="86"/>
            </a:xfrm>
            <a:custGeom>
              <a:avLst/>
              <a:gdLst/>
              <a:ahLst/>
              <a:cxnLst>
                <a:cxn ang="0">
                  <a:pos x="206" y="65"/>
                </a:cxn>
                <a:cxn ang="0">
                  <a:pos x="0" y="65"/>
                </a:cxn>
                <a:cxn ang="0">
                  <a:pos x="0" y="0"/>
                </a:cxn>
                <a:cxn ang="0">
                  <a:pos x="206" y="0"/>
                </a:cxn>
                <a:cxn ang="0">
                  <a:pos x="206" y="65"/>
                </a:cxn>
                <a:cxn ang="0">
                  <a:pos x="206" y="65"/>
                </a:cxn>
              </a:cxnLst>
              <a:rect l="0" t="0" r="r" b="b"/>
              <a:pathLst>
                <a:path w="206" h="65">
                  <a:moveTo>
                    <a:pt x="206" y="65"/>
                  </a:moveTo>
                  <a:lnTo>
                    <a:pt x="0" y="65"/>
                  </a:lnTo>
                  <a:lnTo>
                    <a:pt x="0" y="0"/>
                  </a:lnTo>
                  <a:lnTo>
                    <a:pt x="206" y="0"/>
                  </a:lnTo>
                  <a:lnTo>
                    <a:pt x="206" y="65"/>
                  </a:lnTo>
                  <a:lnTo>
                    <a:pt x="206" y="65"/>
                  </a:lnTo>
                  <a:close/>
                </a:path>
              </a:pathLst>
            </a:custGeom>
            <a:gradFill rotWithShape="1">
              <a:gsLst>
                <a:gs pos="0">
                  <a:srgbClr val="00846B"/>
                </a:gs>
                <a:gs pos="100000">
                  <a:srgbClr val="00846B">
                    <a:gamma/>
                    <a:tint val="33725"/>
                    <a:invGamma/>
                  </a:srgbClr>
                </a:gs>
              </a:gsLst>
              <a:lin ang="5400000" scaled="1"/>
            </a:gradFill>
            <a:ln w="8001" cap="flat">
              <a:solidFill>
                <a:srgbClr val="00846B"/>
              </a:solidFill>
              <a:prstDash val="solid"/>
              <a:miter lim="800000"/>
              <a:headEnd/>
              <a:tailEnd/>
            </a:ln>
            <a:effectLst>
              <a:outerShdw dist="53882" dir="2700000" algn="ctr" rotWithShape="0">
                <a:srgbClr val="808080">
                  <a:alpha val="50000"/>
                </a:srgbClr>
              </a:outerShdw>
            </a:effectLst>
          </p:spPr>
          <p:txBody>
            <a:bodyPr/>
            <a:lstStyle/>
            <a:p>
              <a:pPr algn="ctr">
                <a:spcBef>
                  <a:spcPct val="50000"/>
                </a:spcBef>
                <a:defRPr/>
              </a:pPr>
              <a:endParaRPr lang="en-US" sz="1800" b="1">
                <a:solidFill>
                  <a:srgbClr val="FF0000"/>
                </a:solidFill>
                <a:latin typeface="Arial" pitchFamily="34" charset="0"/>
                <a:ea typeface="ＭＳ Ｐゴシック" charset="-128"/>
              </a:endParaRPr>
            </a:p>
          </p:txBody>
        </p:sp>
      </p:grpSp>
      <p:sp>
        <p:nvSpPr>
          <p:cNvPr id="478230" name="TextBox 69"/>
          <p:cNvSpPr txBox="1">
            <a:spLocks noChangeArrowheads="1"/>
          </p:cNvSpPr>
          <p:nvPr/>
        </p:nvSpPr>
        <p:spPr bwMode="auto">
          <a:xfrm>
            <a:off x="1079500" y="2473325"/>
            <a:ext cx="1366838" cy="228600"/>
          </a:xfrm>
          <a:prstGeom prst="rect">
            <a:avLst/>
          </a:prstGeom>
          <a:noFill/>
          <a:ln w="9525">
            <a:noFill/>
            <a:miter lim="800000"/>
            <a:headEnd/>
            <a:tailEnd/>
          </a:ln>
        </p:spPr>
        <p:txBody>
          <a:bodyPr>
            <a:spAutoFit/>
          </a:bodyPr>
          <a:lstStyle/>
          <a:p>
            <a:pPr>
              <a:spcBef>
                <a:spcPct val="50000"/>
              </a:spcBef>
            </a:pPr>
            <a:r>
              <a:rPr lang="en-US" sz="900" i="1">
                <a:solidFill>
                  <a:srgbClr val="000000"/>
                </a:solidFill>
                <a:latin typeface="Arial" charset="0"/>
                <a:ea typeface="ＭＳ Ｐゴシック" pitchFamily="34" charset="-128"/>
              </a:rPr>
              <a:t>Advanced CKD</a:t>
            </a:r>
          </a:p>
        </p:txBody>
      </p:sp>
      <p:sp>
        <p:nvSpPr>
          <p:cNvPr id="478231" name="TextBox 63"/>
          <p:cNvSpPr txBox="1">
            <a:spLocks noChangeArrowheads="1"/>
          </p:cNvSpPr>
          <p:nvPr/>
        </p:nvSpPr>
        <p:spPr bwMode="auto">
          <a:xfrm>
            <a:off x="1079500" y="1960563"/>
            <a:ext cx="1366838" cy="365125"/>
          </a:xfrm>
          <a:prstGeom prst="rect">
            <a:avLst/>
          </a:prstGeom>
          <a:noFill/>
          <a:ln w="9525">
            <a:noFill/>
            <a:miter lim="800000"/>
            <a:headEnd/>
            <a:tailEnd/>
          </a:ln>
        </p:spPr>
        <p:txBody>
          <a:bodyPr>
            <a:spAutoFit/>
          </a:bodyPr>
          <a:lstStyle/>
          <a:p>
            <a:pPr>
              <a:spcBef>
                <a:spcPct val="50000"/>
              </a:spcBef>
            </a:pPr>
            <a:r>
              <a:rPr lang="en-US" sz="900" i="1">
                <a:solidFill>
                  <a:srgbClr val="000000"/>
                </a:solidFill>
                <a:latin typeface="Arial" charset="0"/>
                <a:ea typeface="ＭＳ Ｐゴシック" pitchFamily="34" charset="-128"/>
              </a:rPr>
              <a:t>Cystectomy due to Bladder Cancer</a:t>
            </a:r>
          </a:p>
        </p:txBody>
      </p:sp>
      <p:sp>
        <p:nvSpPr>
          <p:cNvPr id="478232" name="TextBox 64"/>
          <p:cNvSpPr txBox="1">
            <a:spLocks noChangeArrowheads="1"/>
          </p:cNvSpPr>
          <p:nvPr/>
        </p:nvSpPr>
        <p:spPr bwMode="auto">
          <a:xfrm>
            <a:off x="1079500" y="3979863"/>
            <a:ext cx="1366838" cy="228600"/>
          </a:xfrm>
          <a:prstGeom prst="rect">
            <a:avLst/>
          </a:prstGeom>
          <a:noFill/>
          <a:ln w="9525">
            <a:noFill/>
            <a:miter lim="800000"/>
            <a:headEnd/>
            <a:tailEnd/>
          </a:ln>
        </p:spPr>
        <p:txBody>
          <a:bodyPr>
            <a:spAutoFit/>
          </a:bodyPr>
          <a:lstStyle/>
          <a:p>
            <a:pPr>
              <a:spcBef>
                <a:spcPct val="50000"/>
              </a:spcBef>
            </a:pPr>
            <a:r>
              <a:rPr lang="en-US" sz="900" i="1">
                <a:solidFill>
                  <a:srgbClr val="000000"/>
                </a:solidFill>
                <a:latin typeface="Arial" charset="0"/>
                <a:ea typeface="ＭＳ Ｐゴシック" pitchFamily="34" charset="-128"/>
              </a:rPr>
              <a:t>Cystectomy</a:t>
            </a:r>
          </a:p>
        </p:txBody>
      </p:sp>
      <p:sp>
        <p:nvSpPr>
          <p:cNvPr id="478233" name="TextBox 65"/>
          <p:cNvSpPr txBox="1">
            <a:spLocks noChangeArrowheads="1"/>
          </p:cNvSpPr>
          <p:nvPr/>
        </p:nvSpPr>
        <p:spPr bwMode="auto">
          <a:xfrm>
            <a:off x="1079500" y="4491038"/>
            <a:ext cx="1366838" cy="228600"/>
          </a:xfrm>
          <a:prstGeom prst="rect">
            <a:avLst/>
          </a:prstGeom>
          <a:noFill/>
          <a:ln w="9525">
            <a:noFill/>
            <a:miter lim="800000"/>
            <a:headEnd/>
            <a:tailEnd/>
          </a:ln>
        </p:spPr>
        <p:txBody>
          <a:bodyPr>
            <a:spAutoFit/>
          </a:bodyPr>
          <a:lstStyle/>
          <a:p>
            <a:pPr>
              <a:spcBef>
                <a:spcPct val="50000"/>
              </a:spcBef>
            </a:pPr>
            <a:r>
              <a:rPr lang="en-US" sz="900" i="1">
                <a:solidFill>
                  <a:srgbClr val="000000"/>
                </a:solidFill>
                <a:latin typeface="Arial" charset="0"/>
                <a:ea typeface="ＭＳ Ｐゴシック" pitchFamily="34" charset="-128"/>
              </a:rPr>
              <a:t>Spina Bifida</a:t>
            </a:r>
          </a:p>
        </p:txBody>
      </p:sp>
      <p:sp>
        <p:nvSpPr>
          <p:cNvPr id="478234" name="TextBox 66"/>
          <p:cNvSpPr txBox="1">
            <a:spLocks noChangeArrowheads="1"/>
          </p:cNvSpPr>
          <p:nvPr/>
        </p:nvSpPr>
        <p:spPr bwMode="auto">
          <a:xfrm>
            <a:off x="1079500" y="4724400"/>
            <a:ext cx="1366838" cy="228600"/>
          </a:xfrm>
          <a:prstGeom prst="rect">
            <a:avLst/>
          </a:prstGeom>
          <a:noFill/>
          <a:ln w="9525">
            <a:noFill/>
            <a:miter lim="800000"/>
            <a:headEnd/>
            <a:tailEnd/>
          </a:ln>
        </p:spPr>
        <p:txBody>
          <a:bodyPr>
            <a:spAutoFit/>
          </a:bodyPr>
          <a:lstStyle/>
          <a:p>
            <a:pPr>
              <a:spcBef>
                <a:spcPct val="50000"/>
              </a:spcBef>
            </a:pPr>
            <a:r>
              <a:rPr lang="en-US" sz="900" i="1">
                <a:solidFill>
                  <a:srgbClr val="000000"/>
                </a:solidFill>
                <a:latin typeface="Arial" charset="0"/>
                <a:ea typeface="ＭＳ Ｐゴシック" pitchFamily="34" charset="-128"/>
              </a:rPr>
              <a:t>Spinal Cord Injured</a:t>
            </a:r>
          </a:p>
        </p:txBody>
      </p:sp>
      <p:sp>
        <p:nvSpPr>
          <p:cNvPr id="478235" name="TextBox 70"/>
          <p:cNvSpPr txBox="1">
            <a:spLocks noChangeArrowheads="1"/>
          </p:cNvSpPr>
          <p:nvPr/>
        </p:nvSpPr>
        <p:spPr bwMode="auto">
          <a:xfrm>
            <a:off x="1079500" y="2990850"/>
            <a:ext cx="1366838" cy="433388"/>
          </a:xfrm>
          <a:prstGeom prst="rect">
            <a:avLst/>
          </a:prstGeom>
          <a:noFill/>
          <a:ln w="9525">
            <a:noFill/>
            <a:miter lim="800000"/>
            <a:headEnd/>
            <a:tailEnd/>
          </a:ln>
        </p:spPr>
        <p:txBody>
          <a:bodyPr>
            <a:spAutoFit/>
          </a:bodyPr>
          <a:lstStyle/>
          <a:p>
            <a:pPr>
              <a:spcBef>
                <a:spcPct val="50000"/>
              </a:spcBef>
            </a:pPr>
            <a:r>
              <a:rPr lang="en-US" sz="900" i="1">
                <a:solidFill>
                  <a:srgbClr val="000000"/>
                </a:solidFill>
                <a:latin typeface="Arial" charset="0"/>
                <a:ea typeface="ＭＳ Ｐゴシック" pitchFamily="34" charset="-128"/>
              </a:rPr>
              <a:t>Esophagectomy</a:t>
            </a:r>
          </a:p>
          <a:p>
            <a:pPr>
              <a:spcBef>
                <a:spcPct val="50000"/>
              </a:spcBef>
            </a:pPr>
            <a:r>
              <a:rPr lang="en-US" sz="900" i="1">
                <a:solidFill>
                  <a:srgbClr val="000000"/>
                </a:solidFill>
                <a:latin typeface="Arial" charset="0"/>
                <a:ea typeface="ＭＳ Ｐゴシック" pitchFamily="34" charset="-128"/>
              </a:rPr>
              <a:t>Short Bowel Syndrome</a:t>
            </a:r>
          </a:p>
        </p:txBody>
      </p:sp>
      <p:sp>
        <p:nvSpPr>
          <p:cNvPr id="478236" name="TextBox 71"/>
          <p:cNvSpPr txBox="1">
            <a:spLocks noChangeArrowheads="1"/>
          </p:cNvSpPr>
          <p:nvPr/>
        </p:nvSpPr>
        <p:spPr bwMode="auto">
          <a:xfrm>
            <a:off x="1079500" y="5945188"/>
            <a:ext cx="1747838" cy="228600"/>
          </a:xfrm>
          <a:prstGeom prst="rect">
            <a:avLst/>
          </a:prstGeom>
          <a:noFill/>
          <a:ln w="9525">
            <a:noFill/>
            <a:miter lim="800000"/>
            <a:headEnd/>
            <a:tailEnd/>
          </a:ln>
        </p:spPr>
        <p:txBody>
          <a:bodyPr>
            <a:spAutoFit/>
          </a:bodyPr>
          <a:lstStyle/>
          <a:p>
            <a:pPr>
              <a:spcBef>
                <a:spcPct val="50000"/>
              </a:spcBef>
            </a:pPr>
            <a:r>
              <a:rPr lang="en-US" sz="900" i="1">
                <a:solidFill>
                  <a:srgbClr val="000000"/>
                </a:solidFill>
                <a:latin typeface="Arial" charset="0"/>
                <a:ea typeface="ＭＳ Ｐゴシック" pitchFamily="34" charset="-128"/>
              </a:rPr>
              <a:t>Coronary Artery Bypass</a:t>
            </a:r>
          </a:p>
        </p:txBody>
      </p:sp>
      <p:sp>
        <p:nvSpPr>
          <p:cNvPr id="478237" name="TextBox 72"/>
          <p:cNvSpPr txBox="1">
            <a:spLocks noChangeArrowheads="1"/>
          </p:cNvSpPr>
          <p:nvPr/>
        </p:nvSpPr>
        <p:spPr bwMode="auto">
          <a:xfrm>
            <a:off x="1079500" y="5492750"/>
            <a:ext cx="1366838" cy="228600"/>
          </a:xfrm>
          <a:prstGeom prst="rect">
            <a:avLst/>
          </a:prstGeom>
          <a:noFill/>
          <a:ln w="9525">
            <a:noFill/>
            <a:miter lim="800000"/>
            <a:headEnd/>
            <a:tailEnd/>
          </a:ln>
        </p:spPr>
        <p:txBody>
          <a:bodyPr>
            <a:spAutoFit/>
          </a:bodyPr>
          <a:lstStyle/>
          <a:p>
            <a:pPr>
              <a:spcBef>
                <a:spcPct val="50000"/>
              </a:spcBef>
            </a:pPr>
            <a:r>
              <a:rPr lang="en-US" sz="900" i="1">
                <a:solidFill>
                  <a:srgbClr val="000000"/>
                </a:solidFill>
                <a:latin typeface="Arial" charset="0"/>
                <a:ea typeface="ＭＳ Ｐゴシック" pitchFamily="34" charset="-128"/>
              </a:rPr>
              <a:t>Vascular Access Graft</a:t>
            </a:r>
          </a:p>
        </p:txBody>
      </p:sp>
      <p:sp>
        <p:nvSpPr>
          <p:cNvPr id="478238" name="TextBox 73"/>
          <p:cNvSpPr txBox="1">
            <a:spLocks noChangeArrowheads="1"/>
          </p:cNvSpPr>
          <p:nvPr/>
        </p:nvSpPr>
        <p:spPr bwMode="auto">
          <a:xfrm>
            <a:off x="1079500" y="4953000"/>
            <a:ext cx="2028825" cy="228600"/>
          </a:xfrm>
          <a:prstGeom prst="rect">
            <a:avLst/>
          </a:prstGeom>
          <a:noFill/>
          <a:ln w="9525">
            <a:noFill/>
            <a:miter lim="800000"/>
            <a:headEnd/>
            <a:tailEnd/>
          </a:ln>
        </p:spPr>
        <p:txBody>
          <a:bodyPr>
            <a:spAutoFit/>
          </a:bodyPr>
          <a:lstStyle/>
          <a:p>
            <a:pPr>
              <a:spcBef>
                <a:spcPct val="50000"/>
              </a:spcBef>
            </a:pPr>
            <a:r>
              <a:rPr lang="en-US" sz="900" i="1">
                <a:solidFill>
                  <a:srgbClr val="000000"/>
                </a:solidFill>
                <a:latin typeface="Arial" charset="0"/>
                <a:ea typeface="ＭＳ Ｐゴシック" pitchFamily="34" charset="-128"/>
              </a:rPr>
              <a:t>Urge Incontinence (laparascopic)</a:t>
            </a:r>
          </a:p>
        </p:txBody>
      </p:sp>
      <p:sp>
        <p:nvSpPr>
          <p:cNvPr id="478239" name="Text Box 42"/>
          <p:cNvSpPr txBox="1">
            <a:spLocks noChangeArrowheads="1"/>
          </p:cNvSpPr>
          <p:nvPr/>
        </p:nvSpPr>
        <p:spPr bwMode="auto">
          <a:xfrm>
            <a:off x="7319963" y="1195388"/>
            <a:ext cx="600075" cy="214312"/>
          </a:xfrm>
          <a:prstGeom prst="rect">
            <a:avLst/>
          </a:prstGeom>
          <a:noFill/>
          <a:ln w="9525" algn="ctr">
            <a:noFill/>
            <a:miter lim="800000"/>
            <a:headEnd/>
            <a:tailEnd/>
          </a:ln>
        </p:spPr>
        <p:txBody>
          <a:bodyPr wrap="none">
            <a:spAutoFit/>
          </a:bodyPr>
          <a:lstStyle/>
          <a:p>
            <a:pPr algn="ctr">
              <a:spcBef>
                <a:spcPct val="50000"/>
              </a:spcBef>
            </a:pPr>
            <a:r>
              <a:rPr lang="en-US" sz="800" b="1" i="1">
                <a:solidFill>
                  <a:srgbClr val="003D6B"/>
                </a:solidFill>
                <a:latin typeface="Arial" charset="0"/>
                <a:ea typeface="ＭＳ Ｐゴシック" pitchFamily="34" charset="-128"/>
              </a:rPr>
              <a:t>Phase III</a:t>
            </a:r>
          </a:p>
        </p:txBody>
      </p:sp>
      <p:sp>
        <p:nvSpPr>
          <p:cNvPr id="478240" name="Text Box 43"/>
          <p:cNvSpPr txBox="1">
            <a:spLocks noChangeArrowheads="1"/>
          </p:cNvSpPr>
          <p:nvPr/>
        </p:nvSpPr>
        <p:spPr bwMode="auto">
          <a:xfrm>
            <a:off x="6515100" y="1195388"/>
            <a:ext cx="571500" cy="214312"/>
          </a:xfrm>
          <a:prstGeom prst="rect">
            <a:avLst/>
          </a:prstGeom>
          <a:noFill/>
          <a:ln w="9525" algn="ctr">
            <a:noFill/>
            <a:miter lim="800000"/>
            <a:headEnd/>
            <a:tailEnd/>
          </a:ln>
        </p:spPr>
        <p:txBody>
          <a:bodyPr wrap="none">
            <a:spAutoFit/>
          </a:bodyPr>
          <a:lstStyle/>
          <a:p>
            <a:pPr algn="ctr">
              <a:spcBef>
                <a:spcPct val="50000"/>
              </a:spcBef>
            </a:pPr>
            <a:r>
              <a:rPr lang="en-US" sz="800" b="1" i="1">
                <a:solidFill>
                  <a:srgbClr val="003D6B"/>
                </a:solidFill>
                <a:latin typeface="Arial" charset="0"/>
                <a:ea typeface="ＭＳ Ｐゴシック" pitchFamily="34" charset="-128"/>
              </a:rPr>
              <a:t>Phase II</a:t>
            </a:r>
          </a:p>
        </p:txBody>
      </p:sp>
      <p:sp>
        <p:nvSpPr>
          <p:cNvPr id="478241" name="Text Box 44"/>
          <p:cNvSpPr txBox="1">
            <a:spLocks noChangeArrowheads="1"/>
          </p:cNvSpPr>
          <p:nvPr/>
        </p:nvSpPr>
        <p:spPr bwMode="auto">
          <a:xfrm>
            <a:off x="5681663" y="1195388"/>
            <a:ext cx="542925" cy="214312"/>
          </a:xfrm>
          <a:prstGeom prst="rect">
            <a:avLst/>
          </a:prstGeom>
          <a:noFill/>
          <a:ln w="9525" algn="ctr">
            <a:noFill/>
            <a:miter lim="800000"/>
            <a:headEnd/>
            <a:tailEnd/>
          </a:ln>
        </p:spPr>
        <p:txBody>
          <a:bodyPr wrap="none">
            <a:spAutoFit/>
          </a:bodyPr>
          <a:lstStyle/>
          <a:p>
            <a:pPr algn="ctr">
              <a:spcBef>
                <a:spcPct val="50000"/>
              </a:spcBef>
            </a:pPr>
            <a:r>
              <a:rPr lang="en-US" sz="800" b="1" i="1">
                <a:solidFill>
                  <a:srgbClr val="003D6B"/>
                </a:solidFill>
                <a:latin typeface="Arial" charset="0"/>
                <a:ea typeface="ＭＳ Ｐゴシック" pitchFamily="34" charset="-128"/>
              </a:rPr>
              <a:t>Phase I</a:t>
            </a:r>
          </a:p>
        </p:txBody>
      </p:sp>
      <p:sp>
        <p:nvSpPr>
          <p:cNvPr id="478242" name="Text Box 45"/>
          <p:cNvSpPr txBox="1">
            <a:spLocks noChangeArrowheads="1"/>
          </p:cNvSpPr>
          <p:nvPr/>
        </p:nvSpPr>
        <p:spPr bwMode="auto">
          <a:xfrm>
            <a:off x="4973638" y="1195388"/>
            <a:ext cx="358775" cy="214312"/>
          </a:xfrm>
          <a:prstGeom prst="rect">
            <a:avLst/>
          </a:prstGeom>
          <a:noFill/>
          <a:ln w="9525" algn="ctr">
            <a:noFill/>
            <a:miter lim="800000"/>
            <a:headEnd/>
            <a:tailEnd/>
          </a:ln>
        </p:spPr>
        <p:txBody>
          <a:bodyPr wrap="none">
            <a:spAutoFit/>
          </a:bodyPr>
          <a:lstStyle/>
          <a:p>
            <a:pPr algn="ctr">
              <a:spcBef>
                <a:spcPct val="50000"/>
              </a:spcBef>
            </a:pPr>
            <a:r>
              <a:rPr lang="en-US" sz="800" b="1" i="1">
                <a:solidFill>
                  <a:srgbClr val="003D6B"/>
                </a:solidFill>
                <a:latin typeface="Arial" charset="0"/>
                <a:ea typeface="ＭＳ Ｐゴシック" pitchFamily="34" charset="-128"/>
              </a:rPr>
              <a:t>IND</a:t>
            </a:r>
          </a:p>
        </p:txBody>
      </p:sp>
      <p:sp>
        <p:nvSpPr>
          <p:cNvPr id="478243" name="Text Box 46"/>
          <p:cNvSpPr txBox="1">
            <a:spLocks noChangeArrowheads="1"/>
          </p:cNvSpPr>
          <p:nvPr/>
        </p:nvSpPr>
        <p:spPr bwMode="auto">
          <a:xfrm>
            <a:off x="3919538" y="1195388"/>
            <a:ext cx="696912" cy="214312"/>
          </a:xfrm>
          <a:prstGeom prst="rect">
            <a:avLst/>
          </a:prstGeom>
          <a:noFill/>
          <a:ln w="9525" algn="ctr">
            <a:noFill/>
            <a:miter lim="800000"/>
            <a:headEnd/>
            <a:tailEnd/>
          </a:ln>
        </p:spPr>
        <p:txBody>
          <a:bodyPr wrap="none">
            <a:spAutoFit/>
          </a:bodyPr>
          <a:lstStyle/>
          <a:p>
            <a:pPr algn="ctr">
              <a:spcBef>
                <a:spcPct val="50000"/>
              </a:spcBef>
            </a:pPr>
            <a:r>
              <a:rPr lang="en-US" sz="800" b="1" i="1">
                <a:solidFill>
                  <a:srgbClr val="003D6B"/>
                </a:solidFill>
                <a:latin typeface="Arial" charset="0"/>
                <a:ea typeface="ＭＳ Ｐゴシック" pitchFamily="34" charset="-128"/>
              </a:rPr>
              <a:t>Preclinical</a:t>
            </a:r>
          </a:p>
        </p:txBody>
      </p:sp>
      <p:sp>
        <p:nvSpPr>
          <p:cNvPr id="478244" name="Text Box 47"/>
          <p:cNvSpPr txBox="1">
            <a:spLocks noChangeArrowheads="1"/>
          </p:cNvSpPr>
          <p:nvPr/>
        </p:nvSpPr>
        <p:spPr bwMode="auto">
          <a:xfrm>
            <a:off x="2995613" y="1195388"/>
            <a:ext cx="800100" cy="214312"/>
          </a:xfrm>
          <a:prstGeom prst="rect">
            <a:avLst/>
          </a:prstGeom>
          <a:noFill/>
          <a:ln w="9525" algn="ctr">
            <a:noFill/>
            <a:miter lim="800000"/>
            <a:headEnd/>
            <a:tailEnd/>
          </a:ln>
        </p:spPr>
        <p:txBody>
          <a:bodyPr wrap="none">
            <a:spAutoFit/>
          </a:bodyPr>
          <a:lstStyle/>
          <a:p>
            <a:pPr algn="ctr">
              <a:spcBef>
                <a:spcPct val="50000"/>
              </a:spcBef>
            </a:pPr>
            <a:r>
              <a:rPr lang="en-US" sz="800" b="1" i="1">
                <a:solidFill>
                  <a:srgbClr val="003D6B"/>
                </a:solidFill>
                <a:latin typeface="Arial" charset="0"/>
                <a:ea typeface="ＭＳ Ｐゴシック" pitchFamily="34" charset="-128"/>
              </a:rPr>
              <a:t>Optimization</a:t>
            </a:r>
          </a:p>
        </p:txBody>
      </p:sp>
      <p:sp>
        <p:nvSpPr>
          <p:cNvPr id="478245" name="Text Box 54"/>
          <p:cNvSpPr txBox="1">
            <a:spLocks noChangeArrowheads="1"/>
          </p:cNvSpPr>
          <p:nvPr/>
        </p:nvSpPr>
        <p:spPr bwMode="auto">
          <a:xfrm>
            <a:off x="876300" y="5284788"/>
            <a:ext cx="1543050" cy="228600"/>
          </a:xfrm>
          <a:prstGeom prst="rect">
            <a:avLst/>
          </a:prstGeom>
          <a:noFill/>
          <a:ln w="9525" algn="ctr">
            <a:noFill/>
            <a:miter lim="800000"/>
            <a:headEnd/>
            <a:tailEnd/>
          </a:ln>
        </p:spPr>
        <p:txBody>
          <a:bodyPr wrap="none">
            <a:spAutoFit/>
          </a:bodyPr>
          <a:lstStyle/>
          <a:p>
            <a:pPr algn="ctr">
              <a:spcBef>
                <a:spcPct val="50000"/>
              </a:spcBef>
            </a:pPr>
            <a:r>
              <a:rPr lang="en-US" sz="900" b="1">
                <a:solidFill>
                  <a:srgbClr val="000000"/>
                </a:solidFill>
                <a:latin typeface="Arial" charset="0"/>
                <a:ea typeface="ＭＳ Ｐゴシック" pitchFamily="34" charset="-128"/>
              </a:rPr>
              <a:t>Neo-Vessel</a:t>
            </a:r>
            <a:r>
              <a:rPr lang="en-US" sz="900" b="1">
                <a:solidFill>
                  <a:srgbClr val="FF0000"/>
                </a:solidFill>
                <a:latin typeface="Arial" charset="0"/>
                <a:ea typeface="ＭＳ Ｐゴシック" pitchFamily="34" charset="-128"/>
              </a:rPr>
              <a:t> </a:t>
            </a:r>
            <a:r>
              <a:rPr lang="en-US" sz="900" b="1">
                <a:solidFill>
                  <a:srgbClr val="000000"/>
                </a:solidFill>
                <a:latin typeface="Arial" charset="0"/>
                <a:ea typeface="ＭＳ Ｐゴシック" pitchFamily="34" charset="-128"/>
              </a:rPr>
              <a:t>Replacement</a:t>
            </a:r>
          </a:p>
        </p:txBody>
      </p:sp>
      <p:sp>
        <p:nvSpPr>
          <p:cNvPr id="478246" name="Rectangle 55"/>
          <p:cNvSpPr>
            <a:spLocks noChangeArrowheads="1"/>
          </p:cNvSpPr>
          <p:nvPr/>
        </p:nvSpPr>
        <p:spPr bwMode="auto">
          <a:xfrm>
            <a:off x="928688" y="2827338"/>
            <a:ext cx="1085850" cy="228600"/>
          </a:xfrm>
          <a:prstGeom prst="rect">
            <a:avLst/>
          </a:prstGeom>
          <a:noFill/>
          <a:ln w="9525" algn="ctr">
            <a:noFill/>
            <a:miter lim="800000"/>
            <a:headEnd/>
            <a:tailEnd/>
          </a:ln>
        </p:spPr>
        <p:txBody>
          <a:bodyPr wrap="none">
            <a:spAutoFit/>
          </a:bodyPr>
          <a:lstStyle/>
          <a:p>
            <a:pPr algn="ctr">
              <a:spcBef>
                <a:spcPct val="50000"/>
              </a:spcBef>
            </a:pPr>
            <a:r>
              <a:rPr lang="en-US" sz="900" b="1">
                <a:solidFill>
                  <a:srgbClr val="000000"/>
                </a:solidFill>
                <a:latin typeface="Arial" charset="0"/>
                <a:ea typeface="ＭＳ Ｐゴシック" pitchFamily="34" charset="-128"/>
              </a:rPr>
              <a:t>Neo-GI Augment</a:t>
            </a:r>
          </a:p>
        </p:txBody>
      </p:sp>
      <p:sp>
        <p:nvSpPr>
          <p:cNvPr id="478247" name="Rectangle 56"/>
          <p:cNvSpPr>
            <a:spLocks noChangeArrowheads="1"/>
          </p:cNvSpPr>
          <p:nvPr/>
        </p:nvSpPr>
        <p:spPr bwMode="auto">
          <a:xfrm>
            <a:off x="909638" y="2295525"/>
            <a:ext cx="1346200" cy="228600"/>
          </a:xfrm>
          <a:prstGeom prst="rect">
            <a:avLst/>
          </a:prstGeom>
          <a:noFill/>
          <a:ln w="9525" algn="ctr">
            <a:noFill/>
            <a:miter lim="800000"/>
            <a:headEnd/>
            <a:tailEnd/>
          </a:ln>
        </p:spPr>
        <p:txBody>
          <a:bodyPr wrap="none">
            <a:spAutoFit/>
          </a:bodyPr>
          <a:lstStyle/>
          <a:p>
            <a:pPr algn="ctr">
              <a:spcBef>
                <a:spcPct val="50000"/>
              </a:spcBef>
            </a:pPr>
            <a:r>
              <a:rPr lang="en-US" sz="900" b="1">
                <a:solidFill>
                  <a:srgbClr val="000000"/>
                </a:solidFill>
                <a:latin typeface="Arial" charset="0"/>
                <a:ea typeface="ＭＳ Ｐゴシック" pitchFamily="34" charset="-128"/>
              </a:rPr>
              <a:t>Neo-Kidney Augment</a:t>
            </a:r>
          </a:p>
        </p:txBody>
      </p:sp>
      <p:sp>
        <p:nvSpPr>
          <p:cNvPr id="478248" name="Rectangle 57"/>
          <p:cNvSpPr>
            <a:spLocks noChangeArrowheads="1"/>
          </p:cNvSpPr>
          <p:nvPr/>
        </p:nvSpPr>
        <p:spPr bwMode="auto">
          <a:xfrm>
            <a:off x="911225" y="1790700"/>
            <a:ext cx="1301750" cy="228600"/>
          </a:xfrm>
          <a:prstGeom prst="rect">
            <a:avLst/>
          </a:prstGeom>
          <a:noFill/>
          <a:ln w="9525" algn="ctr">
            <a:noFill/>
            <a:miter lim="800000"/>
            <a:headEnd/>
            <a:tailEnd/>
          </a:ln>
        </p:spPr>
        <p:txBody>
          <a:bodyPr wrap="none">
            <a:spAutoFit/>
          </a:bodyPr>
          <a:lstStyle/>
          <a:p>
            <a:pPr algn="ctr">
              <a:spcBef>
                <a:spcPct val="50000"/>
              </a:spcBef>
            </a:pPr>
            <a:r>
              <a:rPr lang="en-US" sz="900" b="1">
                <a:solidFill>
                  <a:srgbClr val="000000"/>
                </a:solidFill>
                <a:latin typeface="Arial" charset="0"/>
                <a:ea typeface="ＭＳ Ｐゴシック" pitchFamily="34" charset="-128"/>
              </a:rPr>
              <a:t>Neo-Urinary Conduit</a:t>
            </a:r>
          </a:p>
        </p:txBody>
      </p:sp>
      <p:sp>
        <p:nvSpPr>
          <p:cNvPr id="478249" name="Rectangle 58"/>
          <p:cNvSpPr>
            <a:spLocks noChangeArrowheads="1"/>
          </p:cNvSpPr>
          <p:nvPr/>
        </p:nvSpPr>
        <p:spPr bwMode="auto">
          <a:xfrm>
            <a:off x="876300" y="3802063"/>
            <a:ext cx="1606550" cy="228600"/>
          </a:xfrm>
          <a:prstGeom prst="rect">
            <a:avLst/>
          </a:prstGeom>
          <a:noFill/>
          <a:ln w="9525" algn="ctr">
            <a:noFill/>
            <a:miter lim="800000"/>
            <a:headEnd/>
            <a:tailEnd/>
          </a:ln>
        </p:spPr>
        <p:txBody>
          <a:bodyPr wrap="none">
            <a:spAutoFit/>
          </a:bodyPr>
          <a:lstStyle/>
          <a:p>
            <a:pPr algn="ctr">
              <a:spcBef>
                <a:spcPct val="50000"/>
              </a:spcBef>
            </a:pPr>
            <a:r>
              <a:rPr lang="en-US" sz="900" b="1">
                <a:solidFill>
                  <a:srgbClr val="000000"/>
                </a:solidFill>
                <a:latin typeface="Arial" charset="0"/>
                <a:ea typeface="ＭＳ Ｐゴシック" pitchFamily="34" charset="-128"/>
              </a:rPr>
              <a:t>Neo-Bladder Replacement</a:t>
            </a:r>
          </a:p>
        </p:txBody>
      </p:sp>
      <p:sp>
        <p:nvSpPr>
          <p:cNvPr id="478250" name="Rectangle 59"/>
          <p:cNvSpPr>
            <a:spLocks noChangeArrowheads="1"/>
          </p:cNvSpPr>
          <p:nvPr/>
        </p:nvSpPr>
        <p:spPr bwMode="auto">
          <a:xfrm>
            <a:off x="838200" y="4267200"/>
            <a:ext cx="1897063" cy="228600"/>
          </a:xfrm>
          <a:prstGeom prst="rect">
            <a:avLst/>
          </a:prstGeom>
          <a:noFill/>
          <a:ln w="9525" algn="ctr">
            <a:noFill/>
            <a:miter lim="800000"/>
            <a:headEnd/>
            <a:tailEnd/>
          </a:ln>
        </p:spPr>
        <p:txBody>
          <a:bodyPr wrap="none">
            <a:spAutoFit/>
          </a:bodyPr>
          <a:lstStyle/>
          <a:p>
            <a:pPr algn="ctr">
              <a:spcBef>
                <a:spcPct val="50000"/>
              </a:spcBef>
            </a:pPr>
            <a:r>
              <a:rPr lang="en-US" sz="900" b="1">
                <a:solidFill>
                  <a:srgbClr val="000000"/>
                </a:solidFill>
                <a:latin typeface="Arial" charset="0"/>
                <a:ea typeface="ＭＳ Ｐゴシック" pitchFamily="34" charset="-128"/>
              </a:rPr>
              <a:t>Neo-Bladder Augment (1</a:t>
            </a:r>
            <a:r>
              <a:rPr lang="en-US" sz="900" b="1" baseline="30000">
                <a:solidFill>
                  <a:srgbClr val="000000"/>
                </a:solidFill>
                <a:latin typeface="Arial" charset="0"/>
                <a:ea typeface="ＭＳ Ｐゴシック" pitchFamily="34" charset="-128"/>
              </a:rPr>
              <a:t>st</a:t>
            </a:r>
            <a:r>
              <a:rPr lang="en-US" sz="900" b="1">
                <a:solidFill>
                  <a:srgbClr val="000000"/>
                </a:solidFill>
                <a:latin typeface="Arial" charset="0"/>
                <a:ea typeface="ＭＳ Ｐゴシック" pitchFamily="34" charset="-128"/>
              </a:rPr>
              <a:t> gen) </a:t>
            </a:r>
          </a:p>
        </p:txBody>
      </p:sp>
      <p:sp>
        <p:nvSpPr>
          <p:cNvPr id="478251" name="Rectangle 66"/>
          <p:cNvSpPr>
            <a:spLocks noChangeArrowheads="1"/>
          </p:cNvSpPr>
          <p:nvPr/>
        </p:nvSpPr>
        <p:spPr bwMode="auto">
          <a:xfrm>
            <a:off x="819150" y="3559175"/>
            <a:ext cx="7200900" cy="244475"/>
          </a:xfrm>
          <a:prstGeom prst="rect">
            <a:avLst/>
          </a:prstGeom>
          <a:solidFill>
            <a:srgbClr val="103D6C">
              <a:alpha val="79999"/>
            </a:srgbClr>
          </a:solidFill>
          <a:ln w="9525" algn="ctr">
            <a:noFill/>
            <a:miter lim="800000"/>
            <a:headEnd/>
            <a:tailEnd/>
          </a:ln>
        </p:spPr>
        <p:txBody>
          <a:bodyPr anchor="ctr">
            <a:spAutoFit/>
          </a:bodyPr>
          <a:lstStyle/>
          <a:p>
            <a:pPr>
              <a:spcBef>
                <a:spcPct val="50000"/>
              </a:spcBef>
            </a:pPr>
            <a:r>
              <a:rPr lang="en-US" sz="1000" b="1">
                <a:solidFill>
                  <a:srgbClr val="FFFFFF"/>
                </a:solidFill>
                <a:latin typeface="Arial" charset="0"/>
                <a:ea typeface="ＭＳ Ｐゴシック" pitchFamily="34" charset="-128"/>
              </a:rPr>
              <a:t>Additional Platform Programs (not in active development) </a:t>
            </a:r>
          </a:p>
        </p:txBody>
      </p:sp>
      <p:sp>
        <p:nvSpPr>
          <p:cNvPr id="478252" name="Rectangle 67"/>
          <p:cNvSpPr>
            <a:spLocks noChangeArrowheads="1"/>
          </p:cNvSpPr>
          <p:nvPr/>
        </p:nvSpPr>
        <p:spPr bwMode="auto">
          <a:xfrm>
            <a:off x="819150" y="1474788"/>
            <a:ext cx="7200900" cy="244475"/>
          </a:xfrm>
          <a:prstGeom prst="rect">
            <a:avLst/>
          </a:prstGeom>
          <a:solidFill>
            <a:srgbClr val="103D6C">
              <a:alpha val="79999"/>
            </a:srgbClr>
          </a:solidFill>
          <a:ln w="9525" algn="ctr">
            <a:noFill/>
            <a:miter lim="800000"/>
            <a:headEnd/>
            <a:tailEnd/>
          </a:ln>
        </p:spPr>
        <p:txBody>
          <a:bodyPr anchor="ctr">
            <a:spAutoFit/>
          </a:bodyPr>
          <a:lstStyle/>
          <a:p>
            <a:pPr>
              <a:spcBef>
                <a:spcPct val="50000"/>
              </a:spcBef>
            </a:pPr>
            <a:r>
              <a:rPr lang="en-US" sz="1000" b="1">
                <a:solidFill>
                  <a:srgbClr val="FFFFFF"/>
                </a:solidFill>
                <a:latin typeface="Arial" charset="0"/>
                <a:ea typeface="ＭＳ Ｐゴシック" pitchFamily="34" charset="-128"/>
              </a:rPr>
              <a:t>Lead Programs in Development </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457200"/>
            <a:ext cx="8229600" cy="1066800"/>
          </a:xfrm>
        </p:spPr>
        <p:txBody>
          <a:bodyPr/>
          <a:lstStyle/>
          <a:p>
            <a:r>
              <a:rPr lang="en-US" dirty="0" smtClean="0"/>
              <a:t>Missouri Portfolio TSA Requirements</a:t>
            </a:r>
            <a:endParaRPr lang="en-US" dirty="0"/>
          </a:p>
        </p:txBody>
      </p:sp>
      <p:sp>
        <p:nvSpPr>
          <p:cNvPr id="3" name="Text Placeholder 2"/>
          <p:cNvSpPr>
            <a:spLocks noGrp="1"/>
          </p:cNvSpPr>
          <p:nvPr>
            <p:ph type="body" idx="4294967295"/>
          </p:nvPr>
        </p:nvSpPr>
        <p:spPr>
          <a:xfrm>
            <a:off x="457200" y="1981200"/>
            <a:ext cx="8229600" cy="4144963"/>
          </a:xfrm>
        </p:spPr>
        <p:txBody>
          <a:bodyPr>
            <a:normAutofit/>
          </a:bodyPr>
          <a:lstStyle/>
          <a:p>
            <a:r>
              <a:rPr lang="en-US" dirty="0" smtClean="0"/>
              <a:t>Student facilitated portfolio review</a:t>
            </a:r>
          </a:p>
          <a:p>
            <a:pPr lvl="1"/>
            <a:r>
              <a:rPr lang="en-US" dirty="0" smtClean="0"/>
              <a:t>Short presentation</a:t>
            </a:r>
          </a:p>
          <a:p>
            <a:pPr lvl="1"/>
            <a:r>
              <a:rPr lang="en-US" dirty="0" smtClean="0"/>
              <a:t>Lab notebook review</a:t>
            </a:r>
          </a:p>
          <a:p>
            <a:r>
              <a:rPr lang="en-US" dirty="0" smtClean="0"/>
              <a:t>Three industry evaluators</a:t>
            </a:r>
          </a:p>
          <a:p>
            <a:pPr lvl="1"/>
            <a:r>
              <a:rPr lang="en-US" dirty="0" smtClean="0"/>
              <a:t>Questions on work presented and notebooks</a:t>
            </a:r>
          </a:p>
          <a:p>
            <a:pPr lvl="1"/>
            <a:r>
              <a:rPr lang="en-US" dirty="0" smtClean="0"/>
              <a:t>Complete a defined rubric and score skills or competencies</a:t>
            </a:r>
          </a:p>
          <a:p>
            <a:pPr lvl="1"/>
            <a:endParaRPr lang="en-US" baseline="0" dirty="0" smtClean="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Selection of Evaluators</a:t>
            </a:r>
            <a:endParaRPr lang="en-US" dirty="0"/>
          </a:p>
        </p:txBody>
      </p:sp>
      <p:sp>
        <p:nvSpPr>
          <p:cNvPr id="3" name="Content Placeholder 2"/>
          <p:cNvSpPr>
            <a:spLocks noGrp="1"/>
          </p:cNvSpPr>
          <p:nvPr>
            <p:ph idx="1"/>
          </p:nvPr>
        </p:nvSpPr>
        <p:spPr/>
        <p:txBody>
          <a:bodyPr/>
          <a:lstStyle/>
          <a:p>
            <a:r>
              <a:rPr lang="en-US" dirty="0" smtClean="0"/>
              <a:t>Industry experts who know our program</a:t>
            </a:r>
          </a:p>
          <a:p>
            <a:r>
              <a:rPr lang="en-US" dirty="0" smtClean="0"/>
              <a:t>Have hired our graduates</a:t>
            </a:r>
          </a:p>
          <a:p>
            <a:r>
              <a:rPr lang="en-US" dirty="0" smtClean="0"/>
              <a:t>Understand these are sophomores, not graduate students</a:t>
            </a:r>
          </a:p>
          <a:p>
            <a:r>
              <a:rPr lang="en-US" dirty="0" smtClean="0"/>
              <a:t>Briefed on rubric used for assessment</a:t>
            </a:r>
          </a:p>
          <a:p>
            <a:endParaRPr lang="en-US" dirty="0" smtClean="0"/>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
            </a:r>
            <a:br>
              <a:rPr lang="en-US" sz="3200" dirty="0" smtClean="0"/>
            </a:br>
            <a:r>
              <a:rPr lang="en-US" sz="3200" dirty="0" smtClean="0"/>
              <a:t>Scoring Guide for Portfolio Evaluation</a:t>
            </a:r>
            <a:r>
              <a:rPr lang="en-US" dirty="0" smtClean="0"/>
              <a:t/>
            </a:r>
            <a:br>
              <a:rPr lang="en-US" dirty="0" smtClean="0"/>
            </a:br>
            <a:endParaRPr lang="en-US" dirty="0"/>
          </a:p>
        </p:txBody>
      </p:sp>
      <p:graphicFrame>
        <p:nvGraphicFramePr>
          <p:cNvPr id="4" name="Table 3"/>
          <p:cNvGraphicFramePr>
            <a:graphicFrameLocks noGrp="1"/>
          </p:cNvGraphicFramePr>
          <p:nvPr/>
        </p:nvGraphicFramePr>
        <p:xfrm>
          <a:off x="228599" y="1066801"/>
          <a:ext cx="8763002" cy="4854566"/>
        </p:xfrm>
        <a:graphic>
          <a:graphicData uri="http://schemas.openxmlformats.org/drawingml/2006/table">
            <a:tbl>
              <a:tblPr/>
              <a:tblGrid>
                <a:gridCol w="2080521"/>
                <a:gridCol w="2080521"/>
                <a:gridCol w="1961491"/>
                <a:gridCol w="1961491"/>
                <a:gridCol w="678978"/>
              </a:tblGrid>
              <a:tr h="230166">
                <a:tc rowSpan="3">
                  <a:txBody>
                    <a:bodyPr/>
                    <a:lstStyle/>
                    <a:p>
                      <a:pPr marL="0" marR="0">
                        <a:spcBef>
                          <a:spcPts val="0"/>
                        </a:spcBef>
                        <a:spcAft>
                          <a:spcPts val="0"/>
                        </a:spcAft>
                      </a:pPr>
                      <a:r>
                        <a:rPr lang="en-US" sz="1200" b="1" dirty="0">
                          <a:latin typeface="Times New Roman"/>
                          <a:ea typeface="Times New Roman"/>
                          <a:cs typeface="Times New Roman"/>
                        </a:rPr>
                        <a:t>SKILL or COMPETENCY</a:t>
                      </a:r>
                      <a:endParaRPr lang="en-US" sz="18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1600" b="1" dirty="0">
                          <a:latin typeface="Times New Roman"/>
                          <a:ea typeface="Times New Roman"/>
                          <a:cs typeface="Times New Roman"/>
                        </a:rPr>
                        <a:t>Performance Levels </a:t>
                      </a:r>
                      <a:endParaRPr lang="en-US" sz="24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3">
                  <a:txBody>
                    <a:bodyPr/>
                    <a:lstStyle/>
                    <a:p>
                      <a:pPr marL="0" marR="0" algn="ctr">
                        <a:spcBef>
                          <a:spcPts val="0"/>
                        </a:spcBef>
                        <a:spcAft>
                          <a:spcPts val="0"/>
                        </a:spcAft>
                      </a:pPr>
                      <a:endParaRPr lang="en-US" sz="1600" dirty="0">
                        <a:latin typeface="Times New Roman"/>
                        <a:ea typeface="Times New Roman"/>
                        <a:cs typeface="Times New Roman"/>
                      </a:endParaRPr>
                    </a:p>
                    <a:p>
                      <a:pPr marL="0" marR="0" algn="ctr">
                        <a:spcBef>
                          <a:spcPts val="0"/>
                        </a:spcBef>
                        <a:spcAft>
                          <a:spcPts val="0"/>
                        </a:spcAft>
                      </a:pPr>
                      <a:r>
                        <a:rPr lang="en-US" sz="1600" b="1" dirty="0">
                          <a:latin typeface="Times New Roman"/>
                          <a:ea typeface="Times New Roman"/>
                          <a:cs typeface="Times New Roman"/>
                        </a:rPr>
                        <a:t>Score</a:t>
                      </a:r>
                      <a:endParaRPr lang="en-US" sz="24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285">
                <a:tc vMerge="1">
                  <a:txBody>
                    <a:bodyPr/>
                    <a:lstStyle/>
                    <a:p>
                      <a:endParaRPr lang="en-US"/>
                    </a:p>
                  </a:txBody>
                  <a:tcPr/>
                </a:tc>
                <a:tc>
                  <a:txBody>
                    <a:bodyPr/>
                    <a:lstStyle/>
                    <a:p>
                      <a:pPr marL="0" marR="0" algn="ctr">
                        <a:spcBef>
                          <a:spcPts val="0"/>
                        </a:spcBef>
                        <a:spcAft>
                          <a:spcPts val="0"/>
                        </a:spcAft>
                      </a:pPr>
                      <a:r>
                        <a:rPr lang="en-US" sz="1400" b="1" dirty="0">
                          <a:latin typeface="Times New Roman"/>
                          <a:ea typeface="Times New Roman"/>
                          <a:cs typeface="Times New Roman"/>
                        </a:rPr>
                        <a:t>10</a:t>
                      </a:r>
                      <a:endParaRPr lang="en-US" sz="2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latin typeface="Times New Roman"/>
                          <a:ea typeface="Times New Roman"/>
                          <a:cs typeface="Times New Roman"/>
                        </a:rPr>
                        <a:t>5</a:t>
                      </a:r>
                      <a:endParaRPr lang="en-US" sz="2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latin typeface="Times New Roman"/>
                          <a:ea typeface="Times New Roman"/>
                          <a:cs typeface="Times New Roman"/>
                        </a:rPr>
                        <a:t>0</a:t>
                      </a:r>
                      <a:endParaRPr lang="en-US" sz="2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197285">
                <a:tc vMerge="1">
                  <a:txBody>
                    <a:bodyPr/>
                    <a:lstStyle/>
                    <a:p>
                      <a:endParaRPr lang="en-US"/>
                    </a:p>
                  </a:txBody>
                  <a:tcPr/>
                </a:tc>
                <a:tc>
                  <a:txBody>
                    <a:bodyPr/>
                    <a:lstStyle/>
                    <a:p>
                      <a:pPr marL="0" marR="0" algn="ctr">
                        <a:spcBef>
                          <a:spcPts val="0"/>
                        </a:spcBef>
                        <a:spcAft>
                          <a:spcPts val="0"/>
                        </a:spcAft>
                      </a:pPr>
                      <a:r>
                        <a:rPr lang="en-US" sz="1400" b="1" dirty="0">
                          <a:latin typeface="Times New Roman"/>
                          <a:ea typeface="Times New Roman"/>
                          <a:cs typeface="Times New Roman"/>
                        </a:rPr>
                        <a:t>Meets Expectations</a:t>
                      </a:r>
                      <a:endParaRPr lang="en-US" sz="2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latin typeface="Times New Roman"/>
                          <a:ea typeface="Times New Roman"/>
                          <a:cs typeface="Times New Roman"/>
                        </a:rPr>
                        <a:t>Developing</a:t>
                      </a:r>
                      <a:endParaRPr lang="en-US" sz="2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latin typeface="Times New Roman"/>
                          <a:ea typeface="Times New Roman"/>
                          <a:cs typeface="Times New Roman"/>
                        </a:rPr>
                        <a:t>Missing</a:t>
                      </a:r>
                      <a:endParaRPr lang="en-US" sz="2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1150829">
                <a:tc>
                  <a:txBody>
                    <a:bodyPr/>
                    <a:lstStyle/>
                    <a:p>
                      <a:pPr marL="0" marR="0">
                        <a:spcBef>
                          <a:spcPts val="0"/>
                        </a:spcBef>
                        <a:spcAft>
                          <a:spcPts val="0"/>
                        </a:spcAft>
                      </a:pPr>
                      <a:r>
                        <a:rPr lang="en-US" sz="1400" b="1" dirty="0">
                          <a:latin typeface="Times New Roman"/>
                          <a:ea typeface="Times New Roman"/>
                          <a:cs typeface="Times New Roman"/>
                        </a:rPr>
                        <a:t>1) Effective </a:t>
                      </a:r>
                      <a:r>
                        <a:rPr lang="en-US" sz="1400" b="1" dirty="0" err="1" smtClean="0">
                          <a:latin typeface="Times New Roman"/>
                          <a:ea typeface="Times New Roman"/>
                          <a:cs typeface="Times New Roman"/>
                        </a:rPr>
                        <a:t>communica-tion</a:t>
                      </a:r>
                      <a:r>
                        <a:rPr lang="en-US" sz="1400" b="1" dirty="0" smtClean="0">
                          <a:latin typeface="Times New Roman"/>
                          <a:ea typeface="Times New Roman"/>
                          <a:cs typeface="Times New Roman"/>
                        </a:rPr>
                        <a:t> </a:t>
                      </a:r>
                      <a:r>
                        <a:rPr lang="en-US" sz="1400" b="1" dirty="0">
                          <a:latin typeface="Times New Roman"/>
                          <a:ea typeface="Times New Roman"/>
                          <a:cs typeface="Times New Roman"/>
                        </a:rPr>
                        <a:t>about project(s) contained in </a:t>
                      </a:r>
                      <a:r>
                        <a:rPr lang="en-US" sz="1400" b="1" dirty="0" smtClean="0">
                          <a:latin typeface="Times New Roman"/>
                          <a:ea typeface="Times New Roman"/>
                          <a:cs typeface="Times New Roman"/>
                        </a:rPr>
                        <a:t>lab notebooks </a:t>
                      </a:r>
                      <a:r>
                        <a:rPr lang="en-US" sz="1400" b="1" dirty="0">
                          <a:latin typeface="Times New Roman"/>
                          <a:ea typeface="Times New Roman"/>
                          <a:cs typeface="Times New Roman"/>
                        </a:rPr>
                        <a:t>presented to the panel (X3 = 30)</a:t>
                      </a:r>
                      <a:endParaRPr lang="en-US" sz="2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latin typeface="Times New Roman"/>
                          <a:ea typeface="Times New Roman"/>
                          <a:cs typeface="Times New Roman"/>
                        </a:rPr>
                        <a:t>Clearly explains the project so that a scientific evaluator can understand it.</a:t>
                      </a:r>
                      <a:endParaRPr lang="en-US" sz="2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latin typeface="Times New Roman"/>
                          <a:ea typeface="Times New Roman"/>
                          <a:cs typeface="Times New Roman"/>
                        </a:rPr>
                        <a:t>Somewhat explains the project so that a scientific evaluator can understand it.</a:t>
                      </a:r>
                      <a:endParaRPr lang="en-US" sz="2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latin typeface="Times New Roman"/>
                          <a:ea typeface="Times New Roman"/>
                          <a:cs typeface="Times New Roman"/>
                        </a:rPr>
                        <a:t>Information lacking or not very well explained</a:t>
                      </a:r>
                      <a:endParaRPr lang="en-US" sz="2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80994">
                <a:tc>
                  <a:txBody>
                    <a:bodyPr/>
                    <a:lstStyle/>
                    <a:p>
                      <a:pPr marL="0" marR="0">
                        <a:spcBef>
                          <a:spcPts val="0"/>
                        </a:spcBef>
                        <a:spcAft>
                          <a:spcPts val="0"/>
                        </a:spcAft>
                      </a:pPr>
                      <a:r>
                        <a:rPr lang="en-US" sz="1400" b="1" dirty="0">
                          <a:latin typeface="Times New Roman"/>
                          <a:ea typeface="Times New Roman"/>
                          <a:cs typeface="Times New Roman"/>
                        </a:rPr>
                        <a:t>2) Determines the correct personal protective equipment (PPE) required for a laboratory technique per MSDS</a:t>
                      </a:r>
                      <a:endParaRPr lang="en-US" sz="2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latin typeface="Times New Roman"/>
                          <a:ea typeface="Times New Roman"/>
                          <a:cs typeface="Times New Roman"/>
                        </a:rPr>
                        <a:t>Correctly identifies PPE required for routine laboratory techniques performed in the program</a:t>
                      </a:r>
                      <a:endParaRPr lang="en-US" sz="2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latin typeface="Times New Roman"/>
                          <a:ea typeface="Times New Roman"/>
                          <a:cs typeface="Times New Roman"/>
                        </a:rPr>
                        <a:t>Identifies some PPE required for routine laboratory techniques performed in the program</a:t>
                      </a:r>
                      <a:endParaRPr lang="en-US" sz="2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latin typeface="Times New Roman"/>
                          <a:ea typeface="Times New Roman"/>
                          <a:cs typeface="Times New Roman"/>
                        </a:rPr>
                        <a:t>Cannot identify PPE required for routine laboratory techniques performed in the program</a:t>
                      </a:r>
                      <a:endParaRPr lang="en-US" sz="2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20663">
                <a:tc>
                  <a:txBody>
                    <a:bodyPr/>
                    <a:lstStyle/>
                    <a:p>
                      <a:pPr marL="0" marR="0">
                        <a:spcBef>
                          <a:spcPts val="0"/>
                        </a:spcBef>
                        <a:spcAft>
                          <a:spcPts val="0"/>
                        </a:spcAft>
                      </a:pPr>
                      <a:r>
                        <a:rPr lang="en-US" sz="1400" b="1" dirty="0">
                          <a:latin typeface="Times New Roman"/>
                          <a:ea typeface="Times New Roman"/>
                          <a:cs typeface="Times New Roman"/>
                        </a:rPr>
                        <a:t>3) Follows recordkeeping per guidelines of the Biotech Program</a:t>
                      </a:r>
                      <a:endParaRPr lang="en-US" sz="2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latin typeface="Times New Roman"/>
                          <a:ea typeface="Times New Roman"/>
                          <a:cs typeface="Times New Roman"/>
                        </a:rPr>
                        <a:t>Guidelines followed throughout scientific notebooks</a:t>
                      </a:r>
                      <a:endParaRPr lang="en-US" sz="2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latin typeface="Times New Roman"/>
                          <a:ea typeface="Times New Roman"/>
                          <a:cs typeface="Times New Roman"/>
                        </a:rPr>
                        <a:t>Guidelines not consistently followed in scientific notebooks</a:t>
                      </a:r>
                      <a:endParaRPr lang="en-US" sz="2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latin typeface="Times New Roman"/>
                          <a:ea typeface="Times New Roman"/>
                          <a:cs typeface="Times New Roman"/>
                        </a:rPr>
                        <a:t>Guidelines not followed in scientific notebooks</a:t>
                      </a:r>
                      <a:endParaRPr lang="en-US" sz="2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3378">
                <a:tc>
                  <a:txBody>
                    <a:bodyPr/>
                    <a:lstStyle/>
                    <a:p>
                      <a:pPr marL="0" marR="0">
                        <a:spcBef>
                          <a:spcPts val="0"/>
                        </a:spcBef>
                        <a:spcAft>
                          <a:spcPts val="0"/>
                        </a:spcAft>
                      </a:pPr>
                      <a:r>
                        <a:rPr lang="en-US" sz="1400" b="1" dirty="0">
                          <a:latin typeface="Times New Roman"/>
                          <a:ea typeface="Times New Roman"/>
                          <a:cs typeface="Times New Roman"/>
                        </a:rPr>
                        <a:t>4) Evidence of ability to follow laboratory procedures </a:t>
                      </a:r>
                      <a:endParaRPr lang="en-US" sz="2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latin typeface="Times New Roman"/>
                          <a:ea typeface="Times New Roman"/>
                          <a:cs typeface="Times New Roman"/>
                        </a:rPr>
                        <a:t>Lab notebook(s) include protocols and SOPs that can be explained </a:t>
                      </a:r>
                      <a:endParaRPr lang="en-US" sz="2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latin typeface="Times New Roman"/>
                          <a:ea typeface="Times New Roman"/>
                          <a:cs typeface="Times New Roman"/>
                        </a:rPr>
                        <a:t>Lab notebooks include only some protocols and SOPs; some ability to explain them</a:t>
                      </a:r>
                      <a:endParaRPr lang="en-US" sz="2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latin typeface="Times New Roman"/>
                          <a:ea typeface="Times New Roman"/>
                          <a:cs typeface="Times New Roman"/>
                        </a:rPr>
                        <a:t>No protocols or SOPs and inability to explain what was performed in laboratory exercises</a:t>
                      </a:r>
                      <a:endParaRPr lang="en-US" sz="2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381000" y="609601"/>
          <a:ext cx="8534401" cy="4964743"/>
        </p:xfrm>
        <a:graphic>
          <a:graphicData uri="http://schemas.openxmlformats.org/drawingml/2006/table">
            <a:tbl>
              <a:tblPr/>
              <a:tblGrid>
                <a:gridCol w="2097681"/>
                <a:gridCol w="2097681"/>
                <a:gridCol w="1676793"/>
                <a:gridCol w="1977668"/>
                <a:gridCol w="684578"/>
              </a:tblGrid>
              <a:tr h="1146747">
                <a:tc>
                  <a:txBody>
                    <a:bodyPr/>
                    <a:lstStyle/>
                    <a:p>
                      <a:pPr marL="0" marR="0">
                        <a:spcBef>
                          <a:spcPts val="0"/>
                        </a:spcBef>
                        <a:spcAft>
                          <a:spcPts val="0"/>
                        </a:spcAft>
                      </a:pPr>
                      <a:r>
                        <a:rPr lang="en-US" sz="1600" b="1" dirty="0">
                          <a:latin typeface="Times New Roman"/>
                          <a:ea typeface="Times New Roman"/>
                          <a:cs typeface="Times New Roman"/>
                        </a:rPr>
                        <a:t>5) Evidence of proper </a:t>
                      </a:r>
                      <a:r>
                        <a:rPr lang="en-US" sz="1600" b="1" dirty="0" smtClean="0">
                          <a:latin typeface="Times New Roman"/>
                          <a:ea typeface="Times New Roman"/>
                          <a:cs typeface="Times New Roman"/>
                        </a:rPr>
                        <a:t>use </a:t>
                      </a:r>
                      <a:r>
                        <a:rPr lang="en-US" sz="1600" b="1" dirty="0">
                          <a:latin typeface="Times New Roman"/>
                          <a:ea typeface="Times New Roman"/>
                          <a:cs typeface="Times New Roman"/>
                        </a:rPr>
                        <a:t>of laboratory equipment used in lab exercises </a:t>
                      </a:r>
                      <a:endParaRPr lang="en-US" sz="2000" dirty="0">
                        <a:latin typeface="Times New Roman"/>
                        <a:ea typeface="Times New Roman"/>
                        <a:cs typeface="Times New Roman"/>
                      </a:endParaRPr>
                    </a:p>
                  </a:txBody>
                  <a:tcPr marL="65198" marR="6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latin typeface="Times New Roman"/>
                          <a:ea typeface="Times New Roman"/>
                          <a:cs typeface="Times New Roman"/>
                        </a:rPr>
                        <a:t>Questions from panel and results of experiments clearly show proper use of equipment</a:t>
                      </a:r>
                      <a:endParaRPr lang="en-US" sz="2000" dirty="0">
                        <a:latin typeface="Times New Roman"/>
                        <a:ea typeface="Times New Roman"/>
                        <a:cs typeface="Times New Roman"/>
                      </a:endParaRPr>
                    </a:p>
                  </a:txBody>
                  <a:tcPr marL="65198" marR="6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latin typeface="Times New Roman"/>
                          <a:ea typeface="Times New Roman"/>
                          <a:cs typeface="Times New Roman"/>
                        </a:rPr>
                        <a:t>Questioning or results of experiments somewhat show proper use of equipment</a:t>
                      </a:r>
                      <a:endParaRPr lang="en-US" sz="2000" dirty="0">
                        <a:latin typeface="Times New Roman"/>
                        <a:ea typeface="Times New Roman"/>
                        <a:cs typeface="Times New Roman"/>
                      </a:endParaRPr>
                    </a:p>
                  </a:txBody>
                  <a:tcPr marL="65198" marR="6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latin typeface="Times New Roman"/>
                          <a:ea typeface="Times New Roman"/>
                          <a:cs typeface="Times New Roman"/>
                        </a:rPr>
                        <a:t>Questioning and results of experiments do not show proper use of equipment</a:t>
                      </a:r>
                      <a:endParaRPr lang="en-US" sz="2000" dirty="0">
                        <a:latin typeface="Times New Roman"/>
                        <a:ea typeface="Times New Roman"/>
                        <a:cs typeface="Times New Roman"/>
                      </a:endParaRPr>
                    </a:p>
                  </a:txBody>
                  <a:tcPr marL="65198" marR="6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400" dirty="0">
                        <a:latin typeface="Times New Roman"/>
                        <a:ea typeface="Times New Roman"/>
                        <a:cs typeface="Times New Roman"/>
                      </a:endParaRPr>
                    </a:p>
                  </a:txBody>
                  <a:tcPr marL="65198" marR="6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64794">
                <a:tc>
                  <a:txBody>
                    <a:bodyPr/>
                    <a:lstStyle/>
                    <a:p>
                      <a:pPr marL="0" marR="0">
                        <a:spcBef>
                          <a:spcPts val="0"/>
                        </a:spcBef>
                        <a:spcAft>
                          <a:spcPts val="0"/>
                        </a:spcAft>
                      </a:pPr>
                      <a:r>
                        <a:rPr lang="en-US" sz="1600" b="1" dirty="0">
                          <a:latin typeface="Times New Roman"/>
                          <a:ea typeface="Times New Roman"/>
                          <a:cs typeface="Times New Roman"/>
                        </a:rPr>
                        <a:t>6) Demonstrates the ability to use proper sterile technique as required</a:t>
                      </a:r>
                      <a:endParaRPr lang="en-US" sz="2000" dirty="0">
                        <a:latin typeface="Times New Roman"/>
                        <a:ea typeface="Times New Roman"/>
                        <a:cs typeface="Times New Roman"/>
                      </a:endParaRPr>
                    </a:p>
                  </a:txBody>
                  <a:tcPr marL="65198" marR="6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latin typeface="Times New Roman"/>
                          <a:ea typeface="Times New Roman"/>
                          <a:cs typeface="Times New Roman"/>
                        </a:rPr>
                        <a:t>Correctly describes proper sterile technique for aseptic procedures performed per notebook</a:t>
                      </a:r>
                      <a:endParaRPr lang="en-US" sz="2000" dirty="0">
                        <a:latin typeface="Times New Roman"/>
                        <a:ea typeface="Times New Roman"/>
                        <a:cs typeface="Times New Roman"/>
                      </a:endParaRPr>
                    </a:p>
                  </a:txBody>
                  <a:tcPr marL="65198" marR="6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latin typeface="Times New Roman"/>
                          <a:ea typeface="Times New Roman"/>
                          <a:cs typeface="Times New Roman"/>
                        </a:rPr>
                        <a:t>Partially describes proper sterile technique for aseptic procedures performed per notebook</a:t>
                      </a:r>
                      <a:endParaRPr lang="en-US" sz="2000" dirty="0">
                        <a:latin typeface="Times New Roman"/>
                        <a:ea typeface="Times New Roman"/>
                        <a:cs typeface="Times New Roman"/>
                      </a:endParaRPr>
                    </a:p>
                  </a:txBody>
                  <a:tcPr marL="65198" marR="6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latin typeface="Times New Roman"/>
                          <a:ea typeface="Times New Roman"/>
                          <a:cs typeface="Times New Roman"/>
                        </a:rPr>
                        <a:t>Cannot correctly describe proper sterile technique for aseptic procedures performed per notebook</a:t>
                      </a:r>
                      <a:endParaRPr lang="en-US" sz="2000" dirty="0">
                        <a:latin typeface="Times New Roman"/>
                        <a:ea typeface="Times New Roman"/>
                        <a:cs typeface="Times New Roman"/>
                      </a:endParaRPr>
                    </a:p>
                  </a:txBody>
                  <a:tcPr marL="65198" marR="6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400" dirty="0">
                        <a:latin typeface="Times New Roman"/>
                        <a:ea typeface="Times New Roman"/>
                        <a:cs typeface="Times New Roman"/>
                      </a:endParaRPr>
                    </a:p>
                  </a:txBody>
                  <a:tcPr marL="65198" marR="6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64794">
                <a:tc>
                  <a:txBody>
                    <a:bodyPr/>
                    <a:lstStyle/>
                    <a:p>
                      <a:pPr marL="0" marR="0">
                        <a:spcBef>
                          <a:spcPts val="0"/>
                        </a:spcBef>
                        <a:spcAft>
                          <a:spcPts val="0"/>
                        </a:spcAft>
                      </a:pPr>
                      <a:r>
                        <a:rPr lang="en-US" sz="1600" b="1" dirty="0">
                          <a:latin typeface="Times New Roman"/>
                          <a:ea typeface="Times New Roman"/>
                          <a:cs typeface="Times New Roman"/>
                        </a:rPr>
                        <a:t>7) Demonstrates the ability to troubleshoot a problem in the lab</a:t>
                      </a:r>
                      <a:endParaRPr lang="en-US" sz="2000" dirty="0">
                        <a:latin typeface="Times New Roman"/>
                        <a:ea typeface="Times New Roman"/>
                        <a:cs typeface="Times New Roman"/>
                      </a:endParaRPr>
                    </a:p>
                  </a:txBody>
                  <a:tcPr marL="65198" marR="6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latin typeface="Times New Roman"/>
                          <a:ea typeface="Times New Roman"/>
                          <a:cs typeface="Times New Roman"/>
                        </a:rPr>
                        <a:t>Describes a situation in which troubleshooting was required and explains how problem was resolved</a:t>
                      </a:r>
                      <a:endParaRPr lang="en-US" sz="2000" dirty="0">
                        <a:latin typeface="Times New Roman"/>
                        <a:ea typeface="Times New Roman"/>
                        <a:cs typeface="Times New Roman"/>
                      </a:endParaRPr>
                    </a:p>
                  </a:txBody>
                  <a:tcPr marL="65198" marR="6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latin typeface="Times New Roman"/>
                          <a:ea typeface="Times New Roman"/>
                          <a:cs typeface="Times New Roman"/>
                        </a:rPr>
                        <a:t>Describes a situation in which troubleshooting was required but problem was not fully resolved</a:t>
                      </a:r>
                      <a:endParaRPr lang="en-US" sz="2000" dirty="0">
                        <a:latin typeface="Times New Roman"/>
                        <a:ea typeface="Times New Roman"/>
                        <a:cs typeface="Times New Roman"/>
                      </a:endParaRPr>
                    </a:p>
                  </a:txBody>
                  <a:tcPr marL="65198" marR="6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latin typeface="Times New Roman"/>
                          <a:ea typeface="Times New Roman"/>
                          <a:cs typeface="Times New Roman"/>
                        </a:rPr>
                        <a:t>Unable to describes a situation in which troubleshooting was required or carried out</a:t>
                      </a:r>
                      <a:endParaRPr lang="en-US" sz="2000" dirty="0">
                        <a:latin typeface="Times New Roman"/>
                        <a:ea typeface="Times New Roman"/>
                        <a:cs typeface="Times New Roman"/>
                      </a:endParaRPr>
                    </a:p>
                  </a:txBody>
                  <a:tcPr marL="65198" marR="6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400" dirty="0">
                        <a:latin typeface="Times New Roman"/>
                        <a:ea typeface="Times New Roman"/>
                        <a:cs typeface="Times New Roman"/>
                      </a:endParaRPr>
                    </a:p>
                  </a:txBody>
                  <a:tcPr marL="65198" marR="6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24263">
                <a:tc>
                  <a:txBody>
                    <a:bodyPr/>
                    <a:lstStyle/>
                    <a:p>
                      <a:pPr marL="0" marR="0">
                        <a:spcBef>
                          <a:spcPts val="0"/>
                        </a:spcBef>
                        <a:spcAft>
                          <a:spcPts val="0"/>
                        </a:spcAft>
                      </a:pPr>
                      <a:r>
                        <a:rPr lang="en-US" sz="1600" b="1" dirty="0">
                          <a:latin typeface="Times New Roman"/>
                          <a:ea typeface="Times New Roman"/>
                          <a:cs typeface="Times New Roman"/>
                        </a:rPr>
                        <a:t>8) Demonstrates the ability to properly analyze results and formulate conclusions</a:t>
                      </a:r>
                      <a:endParaRPr lang="en-US" sz="2000" dirty="0">
                        <a:latin typeface="Times New Roman"/>
                        <a:ea typeface="Times New Roman"/>
                        <a:cs typeface="Times New Roman"/>
                      </a:endParaRPr>
                    </a:p>
                  </a:txBody>
                  <a:tcPr marL="65198" marR="6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latin typeface="Times New Roman"/>
                          <a:ea typeface="Times New Roman"/>
                          <a:cs typeface="Times New Roman"/>
                        </a:rPr>
                        <a:t>Lab notebook(s) clearly show(s) cogent analysis and conclusion. </a:t>
                      </a:r>
                      <a:endParaRPr lang="en-US" sz="2000" dirty="0">
                        <a:latin typeface="Times New Roman"/>
                        <a:ea typeface="Times New Roman"/>
                        <a:cs typeface="Times New Roman"/>
                      </a:endParaRPr>
                    </a:p>
                  </a:txBody>
                  <a:tcPr marL="65198" marR="6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latin typeface="Times New Roman"/>
                          <a:ea typeface="Times New Roman"/>
                          <a:cs typeface="Times New Roman"/>
                        </a:rPr>
                        <a:t>Lab notebook(s) inconsistently show(s) cogent analysis and conclusions.</a:t>
                      </a:r>
                      <a:endParaRPr lang="en-US" sz="2000" dirty="0">
                        <a:latin typeface="Times New Roman"/>
                        <a:ea typeface="Times New Roman"/>
                        <a:cs typeface="Times New Roman"/>
                      </a:endParaRPr>
                    </a:p>
                  </a:txBody>
                  <a:tcPr marL="65198" marR="6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latin typeface="Times New Roman"/>
                          <a:ea typeface="Times New Roman"/>
                          <a:cs typeface="Times New Roman"/>
                        </a:rPr>
                        <a:t>Lab notebook(s) fail to clearly show cogent analysis and conclusions.</a:t>
                      </a:r>
                      <a:endParaRPr lang="en-US" sz="2000" dirty="0">
                        <a:latin typeface="Times New Roman"/>
                        <a:ea typeface="Times New Roman"/>
                        <a:cs typeface="Times New Roman"/>
                      </a:endParaRPr>
                    </a:p>
                  </a:txBody>
                  <a:tcPr marL="65198" marR="6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400" dirty="0">
                        <a:latin typeface="Times New Roman"/>
                        <a:ea typeface="Times New Roman"/>
                        <a:cs typeface="Times New Roman"/>
                      </a:endParaRPr>
                    </a:p>
                  </a:txBody>
                  <a:tcPr marL="65198" marR="651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 name="TextBox 8"/>
          <p:cNvSpPr txBox="1"/>
          <p:nvPr/>
        </p:nvSpPr>
        <p:spPr>
          <a:xfrm>
            <a:off x="5562600" y="5562600"/>
            <a:ext cx="3320653" cy="923330"/>
          </a:xfrm>
          <a:prstGeom prst="rect">
            <a:avLst/>
          </a:prstGeom>
          <a:noFill/>
        </p:spPr>
        <p:txBody>
          <a:bodyPr wrap="none" rtlCol="0">
            <a:spAutoFit/>
          </a:bodyPr>
          <a:lstStyle/>
          <a:p>
            <a:r>
              <a:rPr lang="en-US" sz="1800" b="1" dirty="0" smtClean="0">
                <a:solidFill>
                  <a:prstClr val="black"/>
                </a:solidFill>
                <a:latin typeface="Arial" charset="0"/>
              </a:rPr>
              <a:t>Total  points required: ≥ 65%</a:t>
            </a:r>
          </a:p>
          <a:p>
            <a:r>
              <a:rPr lang="en-US" sz="1800" b="1" dirty="0" smtClean="0">
                <a:solidFill>
                  <a:prstClr val="black"/>
                </a:solidFill>
                <a:latin typeface="Arial" charset="0"/>
              </a:rPr>
              <a:t>(pass/ fail)</a:t>
            </a:r>
            <a:endParaRPr lang="en-US" sz="1800" dirty="0" smtClean="0">
              <a:solidFill>
                <a:prstClr val="black"/>
              </a:solidFill>
              <a:latin typeface="Arial" charset="0"/>
            </a:endParaRPr>
          </a:p>
          <a:p>
            <a:endParaRPr lang="en-US" sz="1800" dirty="0">
              <a:solidFill>
                <a:prstClr val="black"/>
              </a:solidFill>
              <a:latin typeface="Arial"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00200" y="2057400"/>
            <a:ext cx="6400800" cy="3733800"/>
          </a:xfrm>
        </p:spPr>
        <p:txBody>
          <a:bodyPr/>
          <a:lstStyle/>
          <a:p>
            <a:r>
              <a:rPr lang="en-US" sz="2800" dirty="0" smtClean="0">
                <a:solidFill>
                  <a:schemeClr val="tx1"/>
                </a:solidFill>
              </a:rPr>
              <a:t>Forensics</a:t>
            </a:r>
          </a:p>
          <a:p>
            <a:r>
              <a:rPr lang="en-US" sz="2800" dirty="0" smtClean="0">
                <a:solidFill>
                  <a:schemeClr val="tx1"/>
                </a:solidFill>
              </a:rPr>
              <a:t>Proteomics</a:t>
            </a:r>
          </a:p>
          <a:p>
            <a:r>
              <a:rPr lang="en-US" sz="2800" dirty="0" err="1" smtClean="0">
                <a:solidFill>
                  <a:schemeClr val="tx1"/>
                </a:solidFill>
              </a:rPr>
              <a:t>qPCR</a:t>
            </a:r>
            <a:endParaRPr lang="en-US" sz="2800" dirty="0" smtClean="0">
              <a:solidFill>
                <a:schemeClr val="tx1"/>
              </a:solidFill>
            </a:endParaRPr>
          </a:p>
          <a:p>
            <a:r>
              <a:rPr lang="en-US" sz="2800" dirty="0" smtClean="0">
                <a:solidFill>
                  <a:schemeClr val="tx1"/>
                </a:solidFill>
              </a:rPr>
              <a:t>Plant Transformation</a:t>
            </a:r>
          </a:p>
          <a:p>
            <a:r>
              <a:rPr lang="en-US" sz="2800" dirty="0" err="1" smtClean="0">
                <a:solidFill>
                  <a:schemeClr val="tx1"/>
                </a:solidFill>
              </a:rPr>
              <a:t>RNAi</a:t>
            </a:r>
            <a:endParaRPr lang="en-US" sz="2800" dirty="0" smtClean="0">
              <a:solidFill>
                <a:schemeClr val="tx1"/>
              </a:solidFill>
            </a:endParaRPr>
          </a:p>
          <a:p>
            <a:r>
              <a:rPr lang="en-US" sz="2800" dirty="0" smtClean="0">
                <a:solidFill>
                  <a:schemeClr val="tx1"/>
                </a:solidFill>
              </a:rPr>
              <a:t>Bioprocessing</a:t>
            </a:r>
            <a:endParaRPr lang="en-US" sz="1800" dirty="0" smtClean="0">
              <a:solidFill>
                <a:schemeClr val="tx1"/>
              </a:solidFill>
            </a:endParaRPr>
          </a:p>
          <a:p>
            <a:endParaRPr lang="en-US" sz="1800" b="1" dirty="0">
              <a:solidFill>
                <a:schemeClr val="tx1"/>
              </a:solidFill>
            </a:endParaRPr>
          </a:p>
        </p:txBody>
      </p:sp>
      <p:pic>
        <p:nvPicPr>
          <p:cNvPr id="4" name="Picture 2" descr="http://cores.montana.edu/uploads/images/misc/Fxnl%20Genomics%20Core%20Facility/bioanalyzer.jpg"/>
          <p:cNvPicPr>
            <a:picLocks noChangeAspect="1" noChangeArrowheads="1"/>
          </p:cNvPicPr>
          <p:nvPr/>
        </p:nvPicPr>
        <p:blipFill>
          <a:blip r:embed="rId2" cstate="print"/>
          <a:srcRect/>
          <a:stretch>
            <a:fillRect/>
          </a:stretch>
        </p:blipFill>
        <p:spPr bwMode="auto">
          <a:xfrm>
            <a:off x="6629400" y="1905000"/>
            <a:ext cx="1752600" cy="2336800"/>
          </a:xfrm>
          <a:prstGeom prst="rect">
            <a:avLst/>
          </a:prstGeom>
          <a:noFill/>
        </p:spPr>
      </p:pic>
      <p:pic>
        <p:nvPicPr>
          <p:cNvPr id="5" name="Picture 2" descr="http://www.microscopyu.com/galleries/dicphasecontrast/images/helapc.jpg"/>
          <p:cNvPicPr>
            <a:picLocks noChangeAspect="1" noChangeArrowheads="1"/>
          </p:cNvPicPr>
          <p:nvPr/>
        </p:nvPicPr>
        <p:blipFill>
          <a:blip r:embed="rId3" cstate="print"/>
          <a:srcRect/>
          <a:stretch>
            <a:fillRect/>
          </a:stretch>
        </p:blipFill>
        <p:spPr bwMode="auto">
          <a:xfrm>
            <a:off x="2438400" y="4876800"/>
            <a:ext cx="1219200" cy="877824"/>
          </a:xfrm>
          <a:prstGeom prst="rect">
            <a:avLst/>
          </a:prstGeom>
          <a:noFill/>
        </p:spPr>
      </p:pic>
      <p:pic>
        <p:nvPicPr>
          <p:cNvPr id="6" name="Picture 4" descr="http://shirleywho.files.wordpress.com/2008/09/c-elegans_esa.jpg"/>
          <p:cNvPicPr>
            <a:picLocks noChangeAspect="1" noChangeArrowheads="1"/>
          </p:cNvPicPr>
          <p:nvPr/>
        </p:nvPicPr>
        <p:blipFill>
          <a:blip r:embed="rId4" cstate="print"/>
          <a:srcRect/>
          <a:stretch>
            <a:fillRect/>
          </a:stretch>
        </p:blipFill>
        <p:spPr bwMode="auto">
          <a:xfrm>
            <a:off x="6477000" y="4648200"/>
            <a:ext cx="914400" cy="921310"/>
          </a:xfrm>
          <a:prstGeom prst="rect">
            <a:avLst/>
          </a:prstGeom>
          <a:noFill/>
        </p:spPr>
      </p:pic>
      <p:pic>
        <p:nvPicPr>
          <p:cNvPr id="1026" name="Picture 2"/>
          <p:cNvPicPr>
            <a:picLocks noChangeAspect="1" noChangeArrowheads="1"/>
          </p:cNvPicPr>
          <p:nvPr/>
        </p:nvPicPr>
        <p:blipFill>
          <a:blip r:embed="rId5" cstate="print"/>
          <a:srcRect/>
          <a:stretch>
            <a:fillRect/>
          </a:stretch>
        </p:blipFill>
        <p:spPr bwMode="auto">
          <a:xfrm>
            <a:off x="457200" y="1752600"/>
            <a:ext cx="1679620" cy="3975100"/>
          </a:xfrm>
          <a:prstGeom prst="rect">
            <a:avLst/>
          </a:prstGeom>
          <a:noFill/>
          <a:ln w="9525">
            <a:noFill/>
            <a:miter lim="800000"/>
            <a:headEnd/>
            <a:tailEnd/>
          </a:ln>
        </p:spPr>
      </p:pic>
      <p:sp>
        <p:nvSpPr>
          <p:cNvPr id="2" name="Title 1"/>
          <p:cNvSpPr>
            <a:spLocks noGrp="1"/>
          </p:cNvSpPr>
          <p:nvPr>
            <p:ph type="ctrTitle"/>
          </p:nvPr>
        </p:nvSpPr>
        <p:spPr>
          <a:xfrm>
            <a:off x="533400" y="381001"/>
            <a:ext cx="8153400" cy="838200"/>
          </a:xfrm>
        </p:spPr>
        <p:txBody>
          <a:bodyPr/>
          <a:lstStyle/>
          <a:p>
            <a:r>
              <a:rPr lang="en-US" sz="4800" dirty="0" smtClean="0"/>
              <a:t>Advanced Topic Presentation</a:t>
            </a:r>
            <a:endParaRPr lang="en-US" sz="4800" dirty="0"/>
          </a:p>
        </p:txBody>
      </p:sp>
      <p:pic>
        <p:nvPicPr>
          <p:cNvPr id="1027" name="Picture 3"/>
          <p:cNvPicPr>
            <a:picLocks noChangeAspect="1" noChangeArrowheads="1"/>
          </p:cNvPicPr>
          <p:nvPr/>
        </p:nvPicPr>
        <p:blipFill>
          <a:blip r:embed="rId6" cstate="print"/>
          <a:srcRect/>
          <a:stretch>
            <a:fillRect/>
          </a:stretch>
        </p:blipFill>
        <p:spPr bwMode="auto">
          <a:xfrm>
            <a:off x="2362200" y="1981200"/>
            <a:ext cx="1305008" cy="121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62000" y="609600"/>
            <a:ext cx="7772400" cy="2743200"/>
          </a:xfrm>
        </p:spPr>
        <p:txBody>
          <a:bodyPr/>
          <a:lstStyle/>
          <a:p>
            <a:r>
              <a:rPr lang="en-US" sz="5400" dirty="0" smtClean="0"/>
              <a:t>Internship Presentation</a:t>
            </a:r>
            <a:r>
              <a:rPr lang="en-US" dirty="0" smtClean="0"/>
              <a:t> </a:t>
            </a:r>
            <a:br>
              <a:rPr lang="en-US" dirty="0" smtClean="0"/>
            </a:br>
            <a:r>
              <a:rPr lang="en-US" dirty="0" smtClean="0"/>
              <a:t/>
            </a:r>
            <a:br>
              <a:rPr lang="en-US" dirty="0" smtClean="0"/>
            </a:br>
            <a:r>
              <a:rPr lang="en-US" dirty="0" smtClean="0"/>
              <a:t>BIO-BENCH </a:t>
            </a:r>
            <a:br>
              <a:rPr lang="en-US" dirty="0" smtClean="0"/>
            </a:br>
            <a:r>
              <a:rPr lang="en-US" dirty="0" smtClean="0"/>
              <a:t>Contract Research Organization</a:t>
            </a:r>
            <a:endParaRPr lang="en-US" dirty="0"/>
          </a:p>
        </p:txBody>
      </p:sp>
      <p:pic>
        <p:nvPicPr>
          <p:cNvPr id="6" name="Picture 2" descr="http://users.stlcc.edu/departments/fvbio/BRDG_Park_Picture_small.jpg"/>
          <p:cNvPicPr>
            <a:picLocks noChangeAspect="1" noChangeArrowheads="1"/>
          </p:cNvPicPr>
          <p:nvPr/>
        </p:nvPicPr>
        <p:blipFill>
          <a:blip r:embed="rId2" cstate="print"/>
          <a:srcRect/>
          <a:stretch>
            <a:fillRect/>
          </a:stretch>
        </p:blipFill>
        <p:spPr bwMode="auto">
          <a:xfrm>
            <a:off x="2819400" y="3505200"/>
            <a:ext cx="3288791" cy="1981200"/>
          </a:xfrm>
          <a:prstGeom prst="rect">
            <a:avLst/>
          </a:prstGeom>
          <a:noFill/>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
            </a:r>
            <a:br>
              <a:rPr lang="en-US" dirty="0" smtClean="0"/>
            </a:br>
            <a:endParaRPr lang="en-US" dirty="0"/>
          </a:p>
        </p:txBody>
      </p:sp>
      <p:sp>
        <p:nvSpPr>
          <p:cNvPr id="7" name="Content Placeholder 6"/>
          <p:cNvSpPr>
            <a:spLocks noGrp="1"/>
          </p:cNvSpPr>
          <p:nvPr>
            <p:ph sz="half" idx="1"/>
          </p:nvPr>
        </p:nvSpPr>
        <p:spPr>
          <a:xfrm>
            <a:off x="457200" y="2209800"/>
            <a:ext cx="3581400" cy="3459163"/>
          </a:xfrm>
        </p:spPr>
        <p:txBody>
          <a:bodyPr/>
          <a:lstStyle/>
          <a:p>
            <a:r>
              <a:rPr lang="en-US" sz="3200" dirty="0" smtClean="0"/>
              <a:t>TSA assessment for 6 graduates </a:t>
            </a:r>
          </a:p>
          <a:p>
            <a:r>
              <a:rPr lang="en-US" sz="3200" dirty="0" smtClean="0"/>
              <a:t>All scored above 80%</a:t>
            </a:r>
          </a:p>
        </p:txBody>
      </p:sp>
      <p:sp>
        <p:nvSpPr>
          <p:cNvPr id="9" name="Title 1"/>
          <p:cNvSpPr txBox="1">
            <a:spLocks/>
          </p:cNvSpPr>
          <p:nvPr/>
        </p:nvSpPr>
        <p:spPr bwMode="auto">
          <a:xfrm>
            <a:off x="609600" y="4270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r>
              <a:rPr lang="en-US" sz="4400" dirty="0" smtClean="0">
                <a:solidFill>
                  <a:prstClr val="black"/>
                </a:solidFill>
                <a:latin typeface="Calibri"/>
              </a:rPr>
              <a:t>2011 Results</a:t>
            </a:r>
            <a:endParaRPr lang="en-US" sz="4400" dirty="0">
              <a:solidFill>
                <a:prstClr val="black"/>
              </a:solidFill>
              <a:latin typeface="Calibri"/>
            </a:endParaRPr>
          </a:p>
        </p:txBody>
      </p:sp>
      <p:pic>
        <p:nvPicPr>
          <p:cNvPr id="6145" name="Picture 1"/>
          <p:cNvPicPr>
            <a:picLocks noGrp="1" noChangeAspect="1" noChangeArrowheads="1"/>
          </p:cNvPicPr>
          <p:nvPr>
            <p:ph sz="half" idx="2"/>
          </p:nvPr>
        </p:nvPicPr>
        <p:blipFill>
          <a:blip r:embed="rId2" cstate="print"/>
          <a:srcRect/>
          <a:stretch>
            <a:fillRect/>
          </a:stretch>
        </p:blipFill>
        <p:spPr bwMode="auto">
          <a:xfrm>
            <a:off x="4034000" y="1676400"/>
            <a:ext cx="4950398"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Failure?</a:t>
            </a:r>
            <a:endParaRPr lang="en-US" dirty="0"/>
          </a:p>
        </p:txBody>
      </p:sp>
      <p:sp>
        <p:nvSpPr>
          <p:cNvPr id="6" name="Content Placeholder 5"/>
          <p:cNvSpPr>
            <a:spLocks noGrp="1"/>
          </p:cNvSpPr>
          <p:nvPr>
            <p:ph idx="1"/>
          </p:nvPr>
        </p:nvSpPr>
        <p:spPr/>
        <p:txBody>
          <a:bodyPr/>
          <a:lstStyle/>
          <a:p>
            <a:r>
              <a:rPr lang="en-US" dirty="0" smtClean="0"/>
              <a:t>Individualized remediation and reassessment</a:t>
            </a:r>
          </a:p>
          <a:p>
            <a:r>
              <a:rPr lang="en-US" dirty="0" smtClean="0"/>
              <a:t>Positive feedback and encouragement</a:t>
            </a:r>
          </a:p>
          <a:p>
            <a:r>
              <a:rPr lang="en-US" dirty="0" smtClean="0"/>
              <a:t>Additional job placement guidance</a:t>
            </a:r>
          </a:p>
          <a:p>
            <a:pPr lvl="1">
              <a:buNone/>
            </a:pPr>
            <a:r>
              <a:rPr lang="en-US" dirty="0" smtClean="0"/>
              <a:t>   </a:t>
            </a:r>
          </a:p>
          <a:p>
            <a:endParaRPr lang="en-US" dirty="0" smtClean="0"/>
          </a:p>
          <a:p>
            <a:endParaRPr lang="en-US"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Portfolio TSA approved for Perkins IV funding</a:t>
            </a:r>
          </a:p>
          <a:p>
            <a:r>
              <a:rPr lang="en-US" dirty="0" smtClean="0"/>
              <a:t>Demonstrates </a:t>
            </a:r>
          </a:p>
          <a:p>
            <a:pPr lvl="1"/>
            <a:r>
              <a:rPr lang="en-US" dirty="0" smtClean="0"/>
              <a:t>rigor of our biotech program</a:t>
            </a:r>
          </a:p>
          <a:p>
            <a:pPr lvl="1"/>
            <a:r>
              <a:rPr lang="en-US" dirty="0" smtClean="0"/>
              <a:t>attainment of soft skills</a:t>
            </a:r>
          </a:p>
          <a:p>
            <a:pPr lvl="1"/>
            <a:r>
              <a:rPr lang="en-US" dirty="0" smtClean="0"/>
              <a:t>attainment of technical skills</a:t>
            </a:r>
          </a:p>
          <a:p>
            <a:r>
              <a:rPr lang="en-US" dirty="0" smtClean="0"/>
              <a:t>A customized TSA assessment for graduates of Biotechnology Programs</a:t>
            </a:r>
            <a:endParaRPr lang="en-US"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914401"/>
            <a:ext cx="7772400" cy="2686050"/>
          </a:xfrm>
        </p:spPr>
        <p:txBody>
          <a:bodyPr/>
          <a:lstStyle/>
          <a:p>
            <a:r>
              <a:rPr lang="en-US" dirty="0" smtClean="0"/>
              <a:t>Thank you.</a:t>
            </a:r>
            <a:br>
              <a:rPr lang="en-US" dirty="0" smtClean="0"/>
            </a:br>
            <a:r>
              <a:rPr lang="en-US" dirty="0" smtClean="0"/>
              <a:t/>
            </a:r>
            <a:br>
              <a:rPr lang="en-US" dirty="0" smtClean="0"/>
            </a:br>
            <a:r>
              <a:rPr lang="en-US" dirty="0" smtClean="0"/>
              <a:t/>
            </a:r>
            <a:br>
              <a:rPr lang="en-US" dirty="0" smtClean="0"/>
            </a:br>
            <a:endParaRPr lang="en-US" dirty="0"/>
          </a:p>
        </p:txBody>
      </p:sp>
      <p:sp>
        <p:nvSpPr>
          <p:cNvPr id="3" name="Content Placeholder 2"/>
          <p:cNvSpPr>
            <a:spLocks noGrp="1"/>
          </p:cNvSpPr>
          <p:nvPr>
            <p:ph type="subTitle" idx="1"/>
          </p:nvPr>
        </p:nvSpPr>
        <p:spPr>
          <a:xfrm>
            <a:off x="381000" y="2209800"/>
            <a:ext cx="8610600" cy="1752600"/>
          </a:xfrm>
        </p:spPr>
        <p:txBody>
          <a:bodyPr/>
          <a:lstStyle/>
          <a:p>
            <a:r>
              <a:rPr lang="en-US" sz="1800" dirty="0" smtClean="0">
                <a:hlinkClick r:id="rId2"/>
              </a:rPr>
              <a:t>http://</a:t>
            </a:r>
            <a:r>
              <a:rPr lang="en-US" sz="1600" dirty="0" smtClean="0">
                <a:hlinkClick r:id="rId2"/>
              </a:rPr>
              <a:t>www.dese.mo.gov/divcareered/documents/TSA_Portfolio_Proposal_Memo_and_Rubric.pdf</a:t>
            </a:r>
            <a:endParaRPr lang="en-US" sz="1600" dirty="0" smtClean="0"/>
          </a:p>
          <a:p>
            <a:endParaRPr lang="en-US" sz="1600" dirty="0" smtClean="0"/>
          </a:p>
          <a:p>
            <a:r>
              <a:rPr lang="en-US" sz="1800" dirty="0" smtClean="0">
                <a:hlinkClick r:id="rId3"/>
              </a:rPr>
              <a:t>http://www.dese.mo.gov/divcareered/perkins_iv_tsa.htm</a:t>
            </a:r>
            <a:r>
              <a:rPr lang="en-US" sz="1800" dirty="0" smtClean="0"/>
              <a:t>  </a:t>
            </a:r>
            <a:endParaRPr lang="en-US" sz="18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87" name="Picture 11"/>
          <p:cNvPicPr>
            <a:picLocks noChangeAspect="1" noChangeArrowheads="1"/>
          </p:cNvPicPr>
          <p:nvPr/>
        </p:nvPicPr>
        <p:blipFill>
          <a:blip r:embed="rId3" cstate="print"/>
          <a:srcRect l="648" t="18666" r="81157" b="49629"/>
          <a:stretch>
            <a:fillRect/>
          </a:stretch>
        </p:blipFill>
        <p:spPr bwMode="auto">
          <a:xfrm>
            <a:off x="373063" y="1600200"/>
            <a:ext cx="1892300" cy="2311400"/>
          </a:xfrm>
          <a:prstGeom prst="rect">
            <a:avLst/>
          </a:prstGeom>
          <a:noFill/>
          <a:ln w="9525">
            <a:noFill/>
            <a:miter lim="800000"/>
            <a:headEnd/>
            <a:tailEnd/>
          </a:ln>
          <a:effectLst/>
        </p:spPr>
      </p:pic>
      <p:sp>
        <p:nvSpPr>
          <p:cNvPr id="254988" name="Text Box 12"/>
          <p:cNvSpPr txBox="1">
            <a:spLocks noChangeArrowheads="1"/>
          </p:cNvSpPr>
          <p:nvPr/>
        </p:nvSpPr>
        <p:spPr bwMode="auto">
          <a:xfrm rot="15702437">
            <a:off x="1000919" y="954881"/>
            <a:ext cx="428625" cy="1312863"/>
          </a:xfrm>
          <a:prstGeom prst="rect">
            <a:avLst/>
          </a:prstGeom>
          <a:noFill/>
          <a:ln w="9525">
            <a:noFill/>
            <a:miter lim="800000"/>
            <a:headEnd/>
            <a:tailEnd/>
          </a:ln>
          <a:effectLst/>
        </p:spPr>
        <p:txBody>
          <a:bodyPr vert="eaVert" wrap="none">
            <a:spAutoFit/>
          </a:bodyPr>
          <a:lstStyle/>
          <a:p>
            <a:r>
              <a:rPr lang="en-US" sz="1600" b="1" i="1">
                <a:solidFill>
                  <a:srgbClr val="000000"/>
                </a:solidFill>
                <a:latin typeface="Arial" charset="0"/>
              </a:rPr>
              <a:t>Biomaterials</a:t>
            </a:r>
          </a:p>
        </p:txBody>
      </p:sp>
      <p:sp>
        <p:nvSpPr>
          <p:cNvPr id="254989" name="Text Box 13"/>
          <p:cNvSpPr txBox="1">
            <a:spLocks noChangeArrowheads="1"/>
          </p:cNvSpPr>
          <p:nvPr/>
        </p:nvSpPr>
        <p:spPr bwMode="auto">
          <a:xfrm rot="15548956">
            <a:off x="-38100" y="2871788"/>
            <a:ext cx="669925" cy="336550"/>
          </a:xfrm>
          <a:prstGeom prst="rect">
            <a:avLst/>
          </a:prstGeom>
          <a:noFill/>
          <a:ln w="9525">
            <a:noFill/>
            <a:miter lim="800000"/>
            <a:headEnd/>
            <a:tailEnd/>
          </a:ln>
          <a:effectLst/>
        </p:spPr>
        <p:txBody>
          <a:bodyPr wrap="none">
            <a:spAutoFit/>
          </a:bodyPr>
          <a:lstStyle/>
          <a:p>
            <a:r>
              <a:rPr lang="en-US" sz="1600" b="1" i="1">
                <a:solidFill>
                  <a:srgbClr val="000000"/>
                </a:solidFill>
                <a:latin typeface="Arial" charset="0"/>
              </a:rPr>
              <a:t>Cells</a:t>
            </a:r>
          </a:p>
        </p:txBody>
      </p:sp>
      <p:sp>
        <p:nvSpPr>
          <p:cNvPr id="254990" name="Text Box 14"/>
          <p:cNvSpPr txBox="1">
            <a:spLocks noChangeArrowheads="1"/>
          </p:cNvSpPr>
          <p:nvPr/>
        </p:nvSpPr>
        <p:spPr bwMode="auto">
          <a:xfrm>
            <a:off x="420688" y="4395788"/>
            <a:ext cx="1755775" cy="976312"/>
          </a:xfrm>
          <a:prstGeom prst="rect">
            <a:avLst/>
          </a:prstGeom>
          <a:noFill/>
          <a:ln w="9525">
            <a:noFill/>
            <a:miter lim="800000"/>
            <a:headEnd/>
            <a:tailEnd/>
          </a:ln>
          <a:effectLst/>
        </p:spPr>
        <p:txBody>
          <a:bodyPr>
            <a:spAutoFit/>
          </a:bodyPr>
          <a:lstStyle/>
          <a:p>
            <a:pPr algn="ctr"/>
            <a:r>
              <a:rPr lang="en-US" sz="2000" b="1">
                <a:solidFill>
                  <a:srgbClr val="000000"/>
                </a:solidFill>
                <a:latin typeface="Arial" charset="0"/>
              </a:rPr>
              <a:t>INPUTS</a:t>
            </a:r>
          </a:p>
          <a:p>
            <a:pPr algn="ctr"/>
            <a:r>
              <a:rPr lang="en-US" sz="1800" b="1" i="1">
                <a:solidFill>
                  <a:srgbClr val="000000"/>
                </a:solidFill>
                <a:latin typeface="Arial" charset="0"/>
              </a:rPr>
              <a:t>Raw Materials</a:t>
            </a:r>
          </a:p>
          <a:p>
            <a:pPr algn="ctr"/>
            <a:endParaRPr lang="en-US" sz="2000" b="1">
              <a:solidFill>
                <a:srgbClr val="000000"/>
              </a:solidFill>
              <a:latin typeface="Arial" charset="0"/>
            </a:endParaRPr>
          </a:p>
        </p:txBody>
      </p:sp>
      <p:pic>
        <p:nvPicPr>
          <p:cNvPr id="254995" name="Picture 56" descr="Body"/>
          <p:cNvPicPr>
            <a:picLocks noChangeAspect="1" noChangeArrowheads="1"/>
          </p:cNvPicPr>
          <p:nvPr/>
        </p:nvPicPr>
        <p:blipFill>
          <a:blip r:embed="rId4" cstate="print"/>
          <a:srcRect/>
          <a:stretch>
            <a:fillRect/>
          </a:stretch>
        </p:blipFill>
        <p:spPr bwMode="auto">
          <a:xfrm>
            <a:off x="6500813" y="1473200"/>
            <a:ext cx="2540000" cy="2533650"/>
          </a:xfrm>
          <a:prstGeom prst="rect">
            <a:avLst/>
          </a:prstGeom>
          <a:noFill/>
          <a:ln w="9525">
            <a:noFill/>
            <a:miter lim="800000"/>
            <a:headEnd/>
            <a:tailEnd/>
          </a:ln>
        </p:spPr>
      </p:pic>
      <p:sp>
        <p:nvSpPr>
          <p:cNvPr id="255000" name="Rectangle 24"/>
          <p:cNvSpPr>
            <a:spLocks noGrp="1" noChangeArrowheads="1"/>
          </p:cNvSpPr>
          <p:nvPr>
            <p:ph type="title"/>
          </p:nvPr>
        </p:nvSpPr>
        <p:spPr>
          <a:xfrm>
            <a:off x="0" y="153988"/>
            <a:ext cx="9144000" cy="944562"/>
          </a:xfrm>
          <a:noFill/>
          <a:ln/>
        </p:spPr>
        <p:txBody>
          <a:bodyPr/>
          <a:lstStyle/>
          <a:p>
            <a:r>
              <a:rPr lang="en-US" sz="2600" i="0"/>
              <a:t>Iterative Combinatorial Approach to Regeneration</a:t>
            </a:r>
            <a:r>
              <a:rPr lang="en-US" sz="2400"/>
              <a:t/>
            </a:r>
            <a:br>
              <a:rPr lang="en-US" sz="2400"/>
            </a:br>
            <a:r>
              <a:rPr lang="en-US" sz="2200"/>
              <a:t>Deriving the simplest effective solution</a:t>
            </a:r>
          </a:p>
        </p:txBody>
      </p:sp>
      <p:sp>
        <p:nvSpPr>
          <p:cNvPr id="255003" name="Text Box 27"/>
          <p:cNvSpPr txBox="1">
            <a:spLocks noChangeArrowheads="1"/>
          </p:cNvSpPr>
          <p:nvPr/>
        </p:nvSpPr>
        <p:spPr bwMode="auto">
          <a:xfrm rot="-1270080">
            <a:off x="965200" y="3681413"/>
            <a:ext cx="1289050" cy="336550"/>
          </a:xfrm>
          <a:prstGeom prst="rect">
            <a:avLst/>
          </a:prstGeom>
          <a:noFill/>
          <a:ln w="9525">
            <a:noFill/>
            <a:miter lim="800000"/>
            <a:headEnd/>
            <a:tailEnd/>
          </a:ln>
          <a:effectLst/>
        </p:spPr>
        <p:txBody>
          <a:bodyPr wrap="none">
            <a:spAutoFit/>
          </a:bodyPr>
          <a:lstStyle/>
          <a:p>
            <a:r>
              <a:rPr lang="en-US" sz="1600" b="1" i="1">
                <a:solidFill>
                  <a:srgbClr val="000000"/>
                </a:solidFill>
                <a:latin typeface="Arial" charset="0"/>
              </a:rPr>
              <a:t>Bioprocess</a:t>
            </a:r>
          </a:p>
        </p:txBody>
      </p:sp>
      <p:sp>
        <p:nvSpPr>
          <p:cNvPr id="255004" name="Text Box 28"/>
          <p:cNvSpPr txBox="1">
            <a:spLocks noChangeArrowheads="1"/>
          </p:cNvSpPr>
          <p:nvPr/>
        </p:nvSpPr>
        <p:spPr bwMode="auto">
          <a:xfrm>
            <a:off x="1944688" y="2314575"/>
            <a:ext cx="428625" cy="882650"/>
          </a:xfrm>
          <a:prstGeom prst="rect">
            <a:avLst/>
          </a:prstGeom>
          <a:noFill/>
          <a:ln w="9525">
            <a:noFill/>
            <a:miter lim="800000"/>
            <a:headEnd/>
            <a:tailEnd/>
          </a:ln>
          <a:effectLst/>
        </p:spPr>
        <p:txBody>
          <a:bodyPr vert="eaVert" wrap="none">
            <a:spAutoFit/>
          </a:bodyPr>
          <a:lstStyle/>
          <a:p>
            <a:r>
              <a:rPr lang="en-US" sz="1600" b="1">
                <a:solidFill>
                  <a:srgbClr val="000000"/>
                </a:solidFill>
                <a:latin typeface="Arial" charset="0"/>
              </a:rPr>
              <a:t>Delivery</a:t>
            </a:r>
          </a:p>
        </p:txBody>
      </p:sp>
      <p:pic>
        <p:nvPicPr>
          <p:cNvPr id="255007" name="Picture 17"/>
          <p:cNvPicPr>
            <a:picLocks noChangeAspect="1" noChangeArrowheads="1"/>
          </p:cNvPicPr>
          <p:nvPr/>
        </p:nvPicPr>
        <p:blipFill>
          <a:blip r:embed="rId5" cstate="print"/>
          <a:srcRect/>
          <a:stretch>
            <a:fillRect/>
          </a:stretch>
        </p:blipFill>
        <p:spPr bwMode="auto">
          <a:xfrm>
            <a:off x="3514725" y="1722438"/>
            <a:ext cx="2193925" cy="1892300"/>
          </a:xfrm>
          <a:prstGeom prst="rect">
            <a:avLst/>
          </a:prstGeom>
          <a:noFill/>
          <a:ln w="9525">
            <a:noFill/>
            <a:miter lim="800000"/>
            <a:headEnd/>
            <a:tailEnd/>
          </a:ln>
        </p:spPr>
      </p:pic>
      <p:sp>
        <p:nvSpPr>
          <p:cNvPr id="255008" name="Text Box 32"/>
          <p:cNvSpPr txBox="1">
            <a:spLocks noChangeArrowheads="1"/>
          </p:cNvSpPr>
          <p:nvPr/>
        </p:nvSpPr>
        <p:spPr bwMode="auto">
          <a:xfrm>
            <a:off x="2935288" y="4395788"/>
            <a:ext cx="3355975" cy="1525587"/>
          </a:xfrm>
          <a:prstGeom prst="rect">
            <a:avLst/>
          </a:prstGeom>
          <a:noFill/>
          <a:ln w="9525">
            <a:noFill/>
            <a:miter lim="800000"/>
            <a:headEnd/>
            <a:tailEnd/>
          </a:ln>
          <a:effectLst/>
        </p:spPr>
        <p:txBody>
          <a:bodyPr>
            <a:spAutoFit/>
          </a:bodyPr>
          <a:lstStyle/>
          <a:p>
            <a:pPr algn="ctr"/>
            <a:r>
              <a:rPr lang="en-US" sz="2000" b="1">
                <a:solidFill>
                  <a:srgbClr val="000000"/>
                </a:solidFill>
                <a:latin typeface="Arial" charset="0"/>
              </a:rPr>
              <a:t>PRODUCT PROTOTYPE</a:t>
            </a:r>
          </a:p>
          <a:p>
            <a:pPr algn="ctr"/>
            <a:r>
              <a:rPr lang="en-US" sz="1800" b="1" i="1">
                <a:solidFill>
                  <a:srgbClr val="000000"/>
                </a:solidFill>
                <a:latin typeface="Arial" charset="0"/>
              </a:rPr>
              <a:t>Combination Products</a:t>
            </a:r>
          </a:p>
          <a:p>
            <a:pPr algn="ctr"/>
            <a:r>
              <a:rPr lang="en-US" sz="1800" b="1" i="1">
                <a:solidFill>
                  <a:srgbClr val="000000"/>
                </a:solidFill>
                <a:latin typeface="Arial" charset="0"/>
              </a:rPr>
              <a:t>Stimulate Regeneration</a:t>
            </a:r>
          </a:p>
          <a:p>
            <a:pPr algn="ctr"/>
            <a:r>
              <a:rPr lang="en-US" sz="1800" b="1" i="1">
                <a:solidFill>
                  <a:srgbClr val="000000"/>
                </a:solidFill>
                <a:latin typeface="Arial" charset="0"/>
              </a:rPr>
              <a:t>Integrate into Host</a:t>
            </a:r>
          </a:p>
          <a:p>
            <a:pPr algn="ctr"/>
            <a:endParaRPr lang="en-US" sz="2000" b="1">
              <a:solidFill>
                <a:srgbClr val="000000"/>
              </a:solidFill>
              <a:latin typeface="Arial" charset="0"/>
            </a:endParaRPr>
          </a:p>
        </p:txBody>
      </p:sp>
      <p:sp>
        <p:nvSpPr>
          <p:cNvPr id="255009" name="Text Box 33"/>
          <p:cNvSpPr txBox="1">
            <a:spLocks noChangeArrowheads="1"/>
          </p:cNvSpPr>
          <p:nvPr/>
        </p:nvSpPr>
        <p:spPr bwMode="auto">
          <a:xfrm>
            <a:off x="3349625" y="1370013"/>
            <a:ext cx="2559050" cy="366712"/>
          </a:xfrm>
          <a:prstGeom prst="rect">
            <a:avLst/>
          </a:prstGeom>
          <a:noFill/>
          <a:ln w="9525">
            <a:noFill/>
            <a:miter lim="800000"/>
            <a:headEnd/>
            <a:tailEnd/>
          </a:ln>
          <a:effectLst/>
        </p:spPr>
        <p:txBody>
          <a:bodyPr wrap="none">
            <a:spAutoFit/>
          </a:bodyPr>
          <a:lstStyle/>
          <a:p>
            <a:r>
              <a:rPr lang="en-US" sz="1800">
                <a:solidFill>
                  <a:srgbClr val="000000"/>
                </a:solidFill>
                <a:latin typeface="Arial" charset="0"/>
              </a:rPr>
              <a:t>Regenerative Template</a:t>
            </a:r>
          </a:p>
        </p:txBody>
      </p:sp>
      <p:sp>
        <p:nvSpPr>
          <p:cNvPr id="255010" name="Text Box 34"/>
          <p:cNvSpPr txBox="1">
            <a:spLocks noChangeArrowheads="1"/>
          </p:cNvSpPr>
          <p:nvPr/>
        </p:nvSpPr>
        <p:spPr bwMode="auto">
          <a:xfrm>
            <a:off x="6630988" y="4395788"/>
            <a:ext cx="2263775" cy="701675"/>
          </a:xfrm>
          <a:prstGeom prst="rect">
            <a:avLst/>
          </a:prstGeom>
          <a:noFill/>
          <a:ln w="9525">
            <a:noFill/>
            <a:miter lim="800000"/>
            <a:headEnd/>
            <a:tailEnd/>
          </a:ln>
          <a:effectLst/>
        </p:spPr>
        <p:txBody>
          <a:bodyPr>
            <a:spAutoFit/>
          </a:bodyPr>
          <a:lstStyle/>
          <a:p>
            <a:pPr algn="ctr"/>
            <a:r>
              <a:rPr lang="en-US" sz="2000" b="1">
                <a:solidFill>
                  <a:srgbClr val="000000"/>
                </a:solidFill>
                <a:latin typeface="Arial" charset="0"/>
              </a:rPr>
              <a:t>REGENERATED</a:t>
            </a:r>
          </a:p>
          <a:p>
            <a:pPr algn="ctr"/>
            <a:r>
              <a:rPr lang="en-US" sz="2000" b="1">
                <a:solidFill>
                  <a:srgbClr val="000000"/>
                </a:solidFill>
                <a:latin typeface="Arial" charset="0"/>
              </a:rPr>
              <a:t>OUTCOME</a:t>
            </a:r>
          </a:p>
        </p:txBody>
      </p:sp>
      <p:sp>
        <p:nvSpPr>
          <p:cNvPr id="255011" name="AutoShape 35"/>
          <p:cNvSpPr>
            <a:spLocks noChangeArrowheads="1"/>
          </p:cNvSpPr>
          <p:nvPr/>
        </p:nvSpPr>
        <p:spPr bwMode="auto">
          <a:xfrm>
            <a:off x="2438400" y="2400300"/>
            <a:ext cx="939800" cy="673100"/>
          </a:xfrm>
          <a:prstGeom prst="chevron">
            <a:avLst>
              <a:gd name="adj" fmla="val 34906"/>
            </a:avLst>
          </a:prstGeom>
          <a:gradFill rotWithShape="1">
            <a:gsLst>
              <a:gs pos="0">
                <a:schemeClr val="accent1"/>
              </a:gs>
              <a:gs pos="100000">
                <a:schemeClr val="accent1">
                  <a:gamma/>
                  <a:shade val="46275"/>
                  <a:invGamma/>
                </a:schemeClr>
              </a:gs>
            </a:gsLst>
            <a:lin ang="0" scaled="1"/>
          </a:gradFill>
          <a:ln w="9525">
            <a:solidFill>
              <a:schemeClr val="tx1"/>
            </a:solidFill>
            <a:miter lim="800000"/>
            <a:headEnd/>
            <a:tailEnd/>
          </a:ln>
          <a:effectLst/>
        </p:spPr>
        <p:txBody>
          <a:bodyPr wrap="none" anchor="ctr"/>
          <a:lstStyle/>
          <a:p>
            <a:endParaRPr lang="en-US" sz="1800">
              <a:solidFill>
                <a:srgbClr val="000000"/>
              </a:solidFill>
              <a:latin typeface="Arial" charset="0"/>
            </a:endParaRPr>
          </a:p>
        </p:txBody>
      </p:sp>
      <p:sp>
        <p:nvSpPr>
          <p:cNvPr id="255012" name="AutoShape 36"/>
          <p:cNvSpPr>
            <a:spLocks noChangeArrowheads="1"/>
          </p:cNvSpPr>
          <p:nvPr/>
        </p:nvSpPr>
        <p:spPr bwMode="auto">
          <a:xfrm>
            <a:off x="5803900" y="2400300"/>
            <a:ext cx="939800" cy="673100"/>
          </a:xfrm>
          <a:prstGeom prst="chevron">
            <a:avLst>
              <a:gd name="adj" fmla="val 34906"/>
            </a:avLst>
          </a:prstGeom>
          <a:gradFill rotWithShape="1">
            <a:gsLst>
              <a:gs pos="0">
                <a:schemeClr val="accent1"/>
              </a:gs>
              <a:gs pos="100000">
                <a:schemeClr val="accent1">
                  <a:gamma/>
                  <a:shade val="46275"/>
                  <a:invGamma/>
                </a:schemeClr>
              </a:gs>
            </a:gsLst>
            <a:lin ang="0" scaled="1"/>
          </a:gradFill>
          <a:ln w="9525">
            <a:solidFill>
              <a:schemeClr val="tx1"/>
            </a:solidFill>
            <a:miter lim="800000"/>
            <a:headEnd/>
            <a:tailEnd/>
          </a:ln>
          <a:effectLst/>
        </p:spPr>
        <p:txBody>
          <a:bodyPr wrap="none" anchor="ctr"/>
          <a:lstStyle/>
          <a:p>
            <a:endParaRPr lang="en-US" sz="1800">
              <a:solidFill>
                <a:srgbClr val="000000"/>
              </a:solidFill>
              <a:latin typeface="Arial" charset="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3" descr="bigstockphoto_Climb_DNA_677447.jpg"/>
          <p:cNvPicPr>
            <a:picLocks noChangeAspect="1"/>
          </p:cNvPicPr>
          <p:nvPr/>
        </p:nvPicPr>
        <p:blipFill>
          <a:blip r:embed="rId2" cstate="print"/>
          <a:srcRect/>
          <a:stretch>
            <a:fillRect/>
          </a:stretch>
        </p:blipFill>
        <p:spPr bwMode="auto">
          <a:xfrm>
            <a:off x="0" y="0"/>
            <a:ext cx="1531938" cy="7010400"/>
          </a:xfrm>
          <a:prstGeom prst="rect">
            <a:avLst/>
          </a:prstGeom>
          <a:noFill/>
          <a:ln w="9525">
            <a:noFill/>
            <a:miter lim="800000"/>
            <a:headEnd/>
            <a:tailEnd/>
          </a:ln>
        </p:spPr>
      </p:pic>
      <p:pic>
        <p:nvPicPr>
          <p:cNvPr id="15362" name="Picture 2" descr="bl_art.jpg"/>
          <p:cNvPicPr>
            <a:picLocks noChangeAspect="1"/>
          </p:cNvPicPr>
          <p:nvPr/>
        </p:nvPicPr>
        <p:blipFill>
          <a:blip r:embed="rId3" cstate="print"/>
          <a:srcRect/>
          <a:stretch>
            <a:fillRect/>
          </a:stretch>
        </p:blipFill>
        <p:spPr bwMode="auto">
          <a:xfrm>
            <a:off x="1531938" y="496888"/>
            <a:ext cx="3987800" cy="1968500"/>
          </a:xfrm>
          <a:prstGeom prst="rect">
            <a:avLst/>
          </a:prstGeom>
          <a:noFill/>
          <a:ln w="9525">
            <a:noFill/>
            <a:miter lim="800000"/>
            <a:headEnd/>
            <a:tailEnd/>
          </a:ln>
        </p:spPr>
      </p:pic>
      <p:pic>
        <p:nvPicPr>
          <p:cNvPr id="15363" name="Picture 3"/>
          <p:cNvPicPr>
            <a:picLocks noChangeAspect="1"/>
          </p:cNvPicPr>
          <p:nvPr/>
        </p:nvPicPr>
        <p:blipFill>
          <a:blip r:embed="rId4" cstate="print"/>
          <a:srcRect/>
          <a:stretch>
            <a:fillRect/>
          </a:stretch>
        </p:blipFill>
        <p:spPr bwMode="auto">
          <a:xfrm>
            <a:off x="2362200" y="5665788"/>
            <a:ext cx="6032500" cy="771525"/>
          </a:xfrm>
          <a:prstGeom prst="rect">
            <a:avLst/>
          </a:prstGeom>
          <a:noFill/>
          <a:ln w="9525">
            <a:noFill/>
            <a:miter lim="800000"/>
            <a:headEnd/>
            <a:tailEnd/>
          </a:ln>
        </p:spPr>
      </p:pic>
      <p:sp>
        <p:nvSpPr>
          <p:cNvPr id="15364" name="TextBox 4"/>
          <p:cNvSpPr txBox="1">
            <a:spLocks noChangeArrowheads="1"/>
          </p:cNvSpPr>
          <p:nvPr/>
        </p:nvSpPr>
        <p:spPr bwMode="auto">
          <a:xfrm>
            <a:off x="1531938" y="2881313"/>
            <a:ext cx="6848475" cy="2738437"/>
          </a:xfrm>
          <a:prstGeom prst="rect">
            <a:avLst/>
          </a:prstGeom>
          <a:noFill/>
          <a:ln w="9525">
            <a:noFill/>
            <a:miter lim="800000"/>
            <a:headEnd/>
            <a:tailEnd/>
          </a:ln>
        </p:spPr>
        <p:txBody>
          <a:bodyPr>
            <a:spAutoFit/>
          </a:bodyPr>
          <a:lstStyle/>
          <a:p>
            <a:pPr algn="ctr" defTabSz="457200"/>
            <a:r>
              <a:rPr lang="en-US" sz="3200" b="1" i="1" smtClean="0">
                <a:solidFill>
                  <a:prstClr val="black"/>
                </a:solidFill>
                <a:latin typeface="Arial" pitchFamily="34" charset="0"/>
                <a:ea typeface="ＭＳ Ｐゴシック" charset="-128"/>
              </a:rPr>
              <a:t>Bio-Link ATE National Center for Biotechnology &amp; Life Sciences</a:t>
            </a:r>
          </a:p>
          <a:p>
            <a:pPr algn="ctr" defTabSz="457200"/>
            <a:endParaRPr lang="en-US" sz="1200" smtClean="0">
              <a:solidFill>
                <a:prstClr val="black"/>
              </a:solidFill>
              <a:latin typeface="Arial" pitchFamily="34" charset="0"/>
              <a:ea typeface="ＭＳ Ｐゴシック" charset="-128"/>
            </a:endParaRPr>
          </a:p>
          <a:p>
            <a:pPr algn="ctr" defTabSz="457200"/>
            <a:r>
              <a:rPr lang="en-US" sz="3600" b="1" i="1" smtClean="0">
                <a:solidFill>
                  <a:srgbClr val="800000"/>
                </a:solidFill>
                <a:latin typeface="Arial" pitchFamily="34" charset="0"/>
                <a:ea typeface="ＭＳ Ｐゴシック" charset="-128"/>
              </a:rPr>
              <a:t>Expanding the Impact</a:t>
            </a:r>
          </a:p>
          <a:p>
            <a:pPr algn="ctr" defTabSz="457200"/>
            <a:endParaRPr lang="en-US" sz="1200" b="1" i="1" smtClean="0">
              <a:solidFill>
                <a:srgbClr val="800000"/>
              </a:solidFill>
              <a:latin typeface="Arial" pitchFamily="34" charset="0"/>
              <a:ea typeface="ＭＳ Ｐゴシック" charset="-128"/>
            </a:endParaRPr>
          </a:p>
          <a:p>
            <a:pPr algn="ctr" defTabSz="457200"/>
            <a:r>
              <a:rPr lang="en-US" smtClean="0">
                <a:solidFill>
                  <a:prstClr val="black"/>
                </a:solidFill>
                <a:latin typeface="Arial" pitchFamily="34" charset="0"/>
                <a:ea typeface="ＭＳ Ｐゴシック" charset="-128"/>
              </a:rPr>
              <a:t>Elaine Johnson, PI &amp; Executive Director</a:t>
            </a:r>
          </a:p>
          <a:p>
            <a:pPr algn="ctr" defTabSz="457200"/>
            <a:r>
              <a:rPr lang="en-US" smtClean="0">
                <a:solidFill>
                  <a:prstClr val="black"/>
                </a:solidFill>
                <a:latin typeface="Arial" pitchFamily="34" charset="0"/>
                <a:ea typeface="ＭＳ Ｐゴシック" charset="-128"/>
                <a:hlinkClick r:id="rId5"/>
              </a:rPr>
              <a:t>www.bio-link.org</a:t>
            </a:r>
            <a:endParaRPr lang="en-US" smtClean="0">
              <a:solidFill>
                <a:prstClr val="black"/>
              </a:solidFill>
              <a:latin typeface="Arial" pitchFamily="34" charset="0"/>
              <a:ea typeface="ＭＳ Ｐゴシック" charset="-128"/>
            </a:endParaRPr>
          </a:p>
        </p:txBody>
      </p:sp>
      <p:pic>
        <p:nvPicPr>
          <p:cNvPr id="15365" name="Picture 5" descr="images.jpg"/>
          <p:cNvPicPr>
            <a:picLocks noChangeAspect="1"/>
          </p:cNvPicPr>
          <p:nvPr/>
        </p:nvPicPr>
        <p:blipFill>
          <a:blip r:embed="rId6" cstate="print"/>
          <a:srcRect/>
          <a:stretch>
            <a:fillRect/>
          </a:stretch>
        </p:blipFill>
        <p:spPr bwMode="auto">
          <a:xfrm>
            <a:off x="6891338" y="700088"/>
            <a:ext cx="1765300" cy="1765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descr="bigstockphoto_Climb_DNA_677447.jpg"/>
          <p:cNvPicPr>
            <a:picLocks noChangeAspect="1"/>
          </p:cNvPicPr>
          <p:nvPr/>
        </p:nvPicPr>
        <p:blipFill>
          <a:blip r:embed="rId2" cstate="print"/>
          <a:srcRect/>
          <a:stretch>
            <a:fillRect/>
          </a:stretch>
        </p:blipFill>
        <p:spPr bwMode="auto">
          <a:xfrm>
            <a:off x="0" y="0"/>
            <a:ext cx="1531938" cy="7010400"/>
          </a:xfrm>
          <a:prstGeom prst="rect">
            <a:avLst/>
          </a:prstGeom>
          <a:noFill/>
          <a:ln w="9525">
            <a:noFill/>
            <a:miter lim="800000"/>
            <a:headEnd/>
            <a:tailEnd/>
          </a:ln>
        </p:spPr>
      </p:pic>
      <p:pic>
        <p:nvPicPr>
          <p:cNvPr id="16386" name="Picture 3"/>
          <p:cNvPicPr>
            <a:picLocks noChangeAspect="1"/>
          </p:cNvPicPr>
          <p:nvPr/>
        </p:nvPicPr>
        <p:blipFill>
          <a:blip r:embed="rId3" cstate="print"/>
          <a:srcRect/>
          <a:stretch>
            <a:fillRect/>
          </a:stretch>
        </p:blipFill>
        <p:spPr bwMode="auto">
          <a:xfrm>
            <a:off x="2362200" y="5665788"/>
            <a:ext cx="6032500" cy="771525"/>
          </a:xfrm>
          <a:prstGeom prst="rect">
            <a:avLst/>
          </a:prstGeom>
          <a:noFill/>
          <a:ln w="9525">
            <a:noFill/>
            <a:miter lim="800000"/>
            <a:headEnd/>
            <a:tailEnd/>
          </a:ln>
        </p:spPr>
      </p:pic>
      <p:sp>
        <p:nvSpPr>
          <p:cNvPr id="16387" name="TextBox 5"/>
          <p:cNvSpPr txBox="1">
            <a:spLocks noChangeArrowheads="1"/>
          </p:cNvSpPr>
          <p:nvPr/>
        </p:nvSpPr>
        <p:spPr bwMode="auto">
          <a:xfrm>
            <a:off x="1531938" y="858838"/>
            <a:ext cx="6437312" cy="4616450"/>
          </a:xfrm>
          <a:prstGeom prst="rect">
            <a:avLst/>
          </a:prstGeom>
          <a:noFill/>
          <a:ln w="9525">
            <a:noFill/>
            <a:miter lim="800000"/>
            <a:headEnd/>
            <a:tailEnd/>
          </a:ln>
        </p:spPr>
        <p:txBody>
          <a:bodyPr>
            <a:spAutoFit/>
          </a:bodyPr>
          <a:lstStyle/>
          <a:p>
            <a:pPr defTabSz="457200"/>
            <a:endParaRPr lang="en-US" sz="1800" smtClean="0">
              <a:solidFill>
                <a:prstClr val="black"/>
              </a:solidFill>
              <a:latin typeface="Arial" pitchFamily="34" charset="0"/>
              <a:ea typeface="ＭＳ Ｐゴシック" charset="-128"/>
            </a:endParaRPr>
          </a:p>
          <a:p>
            <a:pPr defTabSz="457200"/>
            <a:r>
              <a:rPr lang="en-US" b="1" smtClean="0">
                <a:solidFill>
                  <a:srgbClr val="008000"/>
                </a:solidFill>
                <a:latin typeface="Arial" pitchFamily="34" charset="0"/>
                <a:ea typeface="ＭＳ Ｐゴシック" charset="-128"/>
              </a:rPr>
              <a:t>Mission:</a:t>
            </a:r>
          </a:p>
          <a:p>
            <a:pPr defTabSz="457200"/>
            <a:endParaRPr lang="en-US" sz="1800" smtClean="0">
              <a:solidFill>
                <a:prstClr val="black"/>
              </a:solidFill>
              <a:latin typeface="Arial" pitchFamily="34" charset="0"/>
              <a:ea typeface="ＭＳ Ｐゴシック" charset="-128"/>
            </a:endParaRPr>
          </a:p>
          <a:p>
            <a:pPr defTabSz="457200">
              <a:buFontTx/>
              <a:buAutoNum type="arabicParenBoth"/>
            </a:pPr>
            <a:r>
              <a:rPr lang="en-US" sz="1800" smtClean="0">
                <a:solidFill>
                  <a:prstClr val="black"/>
                </a:solidFill>
                <a:latin typeface="Arial" pitchFamily="34" charset="0"/>
                <a:ea typeface="ＭＳ Ｐゴシック" charset="-128"/>
              </a:rPr>
              <a:t>  increase the </a:t>
            </a:r>
            <a:r>
              <a:rPr lang="en-US" sz="1800" b="1" smtClean="0">
                <a:solidFill>
                  <a:prstClr val="black"/>
                </a:solidFill>
                <a:latin typeface="Arial" pitchFamily="34" charset="0"/>
                <a:ea typeface="ＭＳ Ｐゴシック" charset="-128"/>
              </a:rPr>
              <a:t>number</a:t>
            </a:r>
            <a:r>
              <a:rPr lang="en-US" sz="1800" smtClean="0">
                <a:solidFill>
                  <a:prstClr val="black"/>
                </a:solidFill>
                <a:latin typeface="Arial" pitchFamily="34" charset="0"/>
                <a:ea typeface="ＭＳ Ｐゴシック" charset="-128"/>
              </a:rPr>
              <a:t> and </a:t>
            </a:r>
            <a:r>
              <a:rPr lang="en-US" sz="1800" b="1" smtClean="0">
                <a:solidFill>
                  <a:prstClr val="black"/>
                </a:solidFill>
                <a:latin typeface="Arial" pitchFamily="34" charset="0"/>
                <a:ea typeface="ＭＳ Ｐゴシック" charset="-128"/>
              </a:rPr>
              <a:t>diversity</a:t>
            </a:r>
            <a:r>
              <a:rPr lang="en-US" sz="1800" smtClean="0">
                <a:solidFill>
                  <a:prstClr val="black"/>
                </a:solidFill>
                <a:latin typeface="Arial" pitchFamily="34" charset="0"/>
                <a:ea typeface="ＭＳ Ｐゴシック" charset="-128"/>
              </a:rPr>
              <a:t> of well-trained technicians in the workforce </a:t>
            </a:r>
          </a:p>
          <a:p>
            <a:pPr defTabSz="457200">
              <a:buFontTx/>
              <a:buAutoNum type="arabicParenBoth"/>
            </a:pPr>
            <a:endParaRPr lang="en-US" sz="1800" smtClean="0">
              <a:solidFill>
                <a:prstClr val="black"/>
              </a:solidFill>
              <a:latin typeface="Arial" pitchFamily="34" charset="0"/>
              <a:ea typeface="ＭＳ Ｐゴシック" charset="-128"/>
            </a:endParaRPr>
          </a:p>
          <a:p>
            <a:pPr defTabSz="457200">
              <a:buFontTx/>
              <a:buAutoNum type="arabicParenBoth"/>
            </a:pPr>
            <a:r>
              <a:rPr lang="en-US" sz="1800" smtClean="0">
                <a:solidFill>
                  <a:prstClr val="black"/>
                </a:solidFill>
                <a:latin typeface="Arial" pitchFamily="34" charset="0"/>
                <a:ea typeface="ＭＳ Ｐゴシック" charset="-128"/>
              </a:rPr>
              <a:t>  meet the growing </a:t>
            </a:r>
            <a:r>
              <a:rPr lang="en-US" sz="1800" b="1" smtClean="0">
                <a:solidFill>
                  <a:prstClr val="black"/>
                </a:solidFill>
                <a:latin typeface="Arial" pitchFamily="34" charset="0"/>
                <a:ea typeface="ＭＳ Ｐゴシック" charset="-128"/>
              </a:rPr>
              <a:t>needs of industry </a:t>
            </a:r>
            <a:r>
              <a:rPr lang="en-US" sz="1800" smtClean="0">
                <a:solidFill>
                  <a:prstClr val="black"/>
                </a:solidFill>
                <a:latin typeface="Arial" pitchFamily="34" charset="0"/>
                <a:ea typeface="ＭＳ Ｐゴシック" charset="-128"/>
              </a:rPr>
              <a:t>for appropriately trained technicians</a:t>
            </a:r>
          </a:p>
          <a:p>
            <a:pPr defTabSz="457200">
              <a:buFontTx/>
              <a:buAutoNum type="arabicParenBoth"/>
            </a:pPr>
            <a:endParaRPr lang="en-US" sz="1800" smtClean="0">
              <a:solidFill>
                <a:prstClr val="black"/>
              </a:solidFill>
              <a:latin typeface="Arial" pitchFamily="34" charset="0"/>
              <a:ea typeface="ＭＳ Ｐゴシック" charset="-128"/>
            </a:endParaRPr>
          </a:p>
          <a:p>
            <a:pPr defTabSz="457200">
              <a:buFontTx/>
              <a:buAutoNum type="arabicParenBoth"/>
            </a:pPr>
            <a:r>
              <a:rPr lang="en-US" sz="1800" smtClean="0">
                <a:solidFill>
                  <a:prstClr val="black"/>
                </a:solidFill>
                <a:latin typeface="Arial" pitchFamily="34" charset="0"/>
                <a:ea typeface="ＭＳ Ｐゴシック" charset="-128"/>
              </a:rPr>
              <a:t>  institutionalize community college educational practices that make high-quality education and training in the concepts, tools, skills, processes, regulatory structure, and ethics of biotechnology available to </a:t>
            </a:r>
            <a:r>
              <a:rPr lang="en-US" sz="1800" b="1" smtClean="0">
                <a:solidFill>
                  <a:prstClr val="black"/>
                </a:solidFill>
                <a:latin typeface="Arial" pitchFamily="34" charset="0"/>
                <a:ea typeface="ＭＳ Ｐゴシック" charset="-128"/>
              </a:rPr>
              <a:t>all students. </a:t>
            </a:r>
          </a:p>
          <a:p>
            <a:pPr defTabSz="457200"/>
            <a:endParaRPr lang="en-US" sz="1800" smtClean="0">
              <a:solidFill>
                <a:prstClr val="black"/>
              </a:solidFill>
              <a:latin typeface="Arial" pitchFamily="34" charset="0"/>
              <a:ea typeface="ＭＳ Ｐゴシック" charset="-128"/>
            </a:endParaRPr>
          </a:p>
          <a:p>
            <a:pPr defTabSz="457200"/>
            <a:endParaRPr lang="en-US" sz="1800" smtClean="0">
              <a:solidFill>
                <a:prstClr val="black"/>
              </a:solidFill>
              <a:latin typeface="Arial" pitchFamily="34" charset="0"/>
              <a:ea typeface="ＭＳ Ｐゴシック" charset="-128"/>
            </a:endParaRPr>
          </a:p>
          <a:p>
            <a:pPr defTabSz="457200"/>
            <a:endParaRPr lang="en-US" sz="1800" smtClean="0">
              <a:solidFill>
                <a:prstClr val="black"/>
              </a:solidFill>
              <a:latin typeface="Arial" pitchFamily="34" charset="0"/>
              <a:ea typeface="ＭＳ Ｐゴシック" charset="-128"/>
            </a:endParaRPr>
          </a:p>
        </p:txBody>
      </p:sp>
      <p:pic>
        <p:nvPicPr>
          <p:cNvPr id="16388" name="Picture 4" descr="images.jpg"/>
          <p:cNvPicPr>
            <a:picLocks noChangeAspect="1"/>
          </p:cNvPicPr>
          <p:nvPr/>
        </p:nvPicPr>
        <p:blipFill>
          <a:blip r:embed="rId4" cstate="print"/>
          <a:srcRect/>
          <a:stretch>
            <a:fillRect/>
          </a:stretch>
        </p:blipFill>
        <p:spPr bwMode="auto">
          <a:xfrm>
            <a:off x="7359650" y="-211138"/>
            <a:ext cx="1765300" cy="17653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descr="bigstockphoto_Climb_DNA_677447.jpg"/>
          <p:cNvPicPr>
            <a:picLocks noChangeAspect="1"/>
          </p:cNvPicPr>
          <p:nvPr/>
        </p:nvPicPr>
        <p:blipFill>
          <a:blip r:embed="rId2" cstate="print"/>
          <a:srcRect/>
          <a:stretch>
            <a:fillRect/>
          </a:stretch>
        </p:blipFill>
        <p:spPr bwMode="auto">
          <a:xfrm>
            <a:off x="0" y="0"/>
            <a:ext cx="1531938" cy="7010400"/>
          </a:xfrm>
          <a:prstGeom prst="rect">
            <a:avLst/>
          </a:prstGeom>
          <a:noFill/>
          <a:ln w="9525">
            <a:noFill/>
            <a:miter lim="800000"/>
            <a:headEnd/>
            <a:tailEnd/>
          </a:ln>
        </p:spPr>
      </p:pic>
      <p:pic>
        <p:nvPicPr>
          <p:cNvPr id="17410" name="Picture 3"/>
          <p:cNvPicPr>
            <a:picLocks noChangeAspect="1"/>
          </p:cNvPicPr>
          <p:nvPr/>
        </p:nvPicPr>
        <p:blipFill>
          <a:blip r:embed="rId3" cstate="print"/>
          <a:srcRect/>
          <a:stretch>
            <a:fillRect/>
          </a:stretch>
        </p:blipFill>
        <p:spPr bwMode="auto">
          <a:xfrm>
            <a:off x="2362200" y="5665788"/>
            <a:ext cx="6032500" cy="771525"/>
          </a:xfrm>
          <a:prstGeom prst="rect">
            <a:avLst/>
          </a:prstGeom>
          <a:noFill/>
          <a:ln w="9525">
            <a:noFill/>
            <a:miter lim="800000"/>
            <a:headEnd/>
            <a:tailEnd/>
          </a:ln>
        </p:spPr>
      </p:pic>
      <p:sp>
        <p:nvSpPr>
          <p:cNvPr id="17411" name="TextBox 5"/>
          <p:cNvSpPr txBox="1">
            <a:spLocks noChangeArrowheads="1"/>
          </p:cNvSpPr>
          <p:nvPr/>
        </p:nvSpPr>
        <p:spPr bwMode="auto">
          <a:xfrm>
            <a:off x="1308100" y="381000"/>
            <a:ext cx="6311900" cy="4400550"/>
          </a:xfrm>
          <a:prstGeom prst="rect">
            <a:avLst/>
          </a:prstGeom>
          <a:noFill/>
          <a:ln w="9525">
            <a:noFill/>
            <a:miter lim="800000"/>
            <a:headEnd/>
            <a:tailEnd/>
          </a:ln>
        </p:spPr>
        <p:txBody>
          <a:bodyPr>
            <a:spAutoFit/>
          </a:bodyPr>
          <a:lstStyle/>
          <a:p>
            <a:pPr defTabSz="457200"/>
            <a:endParaRPr lang="en-US" sz="1800" smtClean="0">
              <a:solidFill>
                <a:prstClr val="black"/>
              </a:solidFill>
              <a:latin typeface="Arial" pitchFamily="34" charset="0"/>
              <a:ea typeface="ＭＳ Ｐゴシック" charset="-128"/>
            </a:endParaRPr>
          </a:p>
          <a:p>
            <a:pPr defTabSz="457200"/>
            <a:r>
              <a:rPr lang="en-US" b="1" smtClean="0">
                <a:solidFill>
                  <a:srgbClr val="008000"/>
                </a:solidFill>
                <a:latin typeface="Arial" pitchFamily="34" charset="0"/>
                <a:ea typeface="ＭＳ Ｐゴシック" charset="-128"/>
              </a:rPr>
              <a:t>Invitation to share Bio-Link Goals:</a:t>
            </a:r>
          </a:p>
          <a:p>
            <a:pPr defTabSz="457200"/>
            <a:endParaRPr lang="en-US" sz="2000" smtClean="0">
              <a:solidFill>
                <a:prstClr val="black"/>
              </a:solidFill>
              <a:latin typeface="Arial" pitchFamily="34" charset="0"/>
              <a:ea typeface="ＭＳ Ｐゴシック" charset="-128"/>
            </a:endParaRPr>
          </a:p>
          <a:p>
            <a:pPr defTabSz="457200"/>
            <a:endParaRPr lang="en-US" sz="2000" smtClean="0">
              <a:solidFill>
                <a:prstClr val="black"/>
              </a:solidFill>
              <a:latin typeface="Arial" pitchFamily="34" charset="0"/>
              <a:ea typeface="ＭＳ Ｐゴシック" charset="-128"/>
            </a:endParaRPr>
          </a:p>
          <a:p>
            <a:pPr defTabSz="457200">
              <a:buFont typeface="Arial" pitchFamily="34" charset="0"/>
              <a:buChar char="•"/>
            </a:pPr>
            <a:r>
              <a:rPr lang="en-US" sz="2000" smtClean="0">
                <a:solidFill>
                  <a:prstClr val="black"/>
                </a:solidFill>
                <a:latin typeface="Arial" pitchFamily="34" charset="0"/>
                <a:ea typeface="ＭＳ Ｐゴシック" charset="-128"/>
              </a:rPr>
              <a:t>  strengthen and expand biotechnology education programs across the nation</a:t>
            </a:r>
          </a:p>
          <a:p>
            <a:pPr defTabSz="457200">
              <a:buFont typeface="Arial" pitchFamily="34" charset="0"/>
              <a:buChar char="•"/>
            </a:pPr>
            <a:endParaRPr lang="en-US" sz="2000" smtClean="0">
              <a:solidFill>
                <a:prstClr val="black"/>
              </a:solidFill>
              <a:latin typeface="Arial" pitchFamily="34" charset="0"/>
              <a:ea typeface="ＭＳ Ｐゴシック" charset="-128"/>
            </a:endParaRPr>
          </a:p>
          <a:p>
            <a:pPr defTabSz="457200">
              <a:buFont typeface="Arial" pitchFamily="34" charset="0"/>
              <a:buChar char="•"/>
            </a:pPr>
            <a:r>
              <a:rPr lang="en-US" sz="2000" smtClean="0">
                <a:solidFill>
                  <a:prstClr val="black"/>
                </a:solidFill>
                <a:latin typeface="Arial" pitchFamily="34" charset="0"/>
                <a:ea typeface="ＭＳ Ｐゴシック" charset="-128"/>
              </a:rPr>
              <a:t>  enable biotechnology faculty, students, and technicians to work more efficiently</a:t>
            </a:r>
          </a:p>
          <a:p>
            <a:pPr defTabSz="457200">
              <a:buFont typeface="Arial" pitchFamily="34" charset="0"/>
              <a:buChar char="•"/>
            </a:pPr>
            <a:endParaRPr lang="en-US" sz="2000" smtClean="0">
              <a:solidFill>
                <a:prstClr val="black"/>
              </a:solidFill>
              <a:latin typeface="Arial" pitchFamily="34" charset="0"/>
              <a:ea typeface="ＭＳ Ｐゴシック" charset="-128"/>
            </a:endParaRPr>
          </a:p>
          <a:p>
            <a:pPr defTabSz="457200">
              <a:buFont typeface="Arial" pitchFamily="34" charset="0"/>
              <a:buChar char="•"/>
            </a:pPr>
            <a:r>
              <a:rPr lang="en-US" sz="2000" smtClean="0">
                <a:solidFill>
                  <a:prstClr val="black"/>
                </a:solidFill>
                <a:latin typeface="Arial" pitchFamily="34" charset="0"/>
                <a:ea typeface="ＭＳ Ｐゴシック" charset="-128"/>
              </a:rPr>
              <a:t>  support a smoother transition of students to the technical workforce in the biosciences and related industries </a:t>
            </a:r>
          </a:p>
          <a:p>
            <a:pPr defTabSz="457200"/>
            <a:endParaRPr lang="en-US" sz="1800" smtClean="0">
              <a:solidFill>
                <a:prstClr val="black"/>
              </a:solidFill>
              <a:latin typeface="Arial" pitchFamily="34" charset="0"/>
              <a:ea typeface="ＭＳ Ｐゴシック" charset="-128"/>
            </a:endParaRPr>
          </a:p>
        </p:txBody>
      </p:sp>
      <p:pic>
        <p:nvPicPr>
          <p:cNvPr id="17412" name="Picture 4" descr="images.jpg"/>
          <p:cNvPicPr>
            <a:picLocks noChangeAspect="1"/>
          </p:cNvPicPr>
          <p:nvPr/>
        </p:nvPicPr>
        <p:blipFill>
          <a:blip r:embed="rId4" cstate="print"/>
          <a:srcRect/>
          <a:stretch>
            <a:fillRect/>
          </a:stretch>
        </p:blipFill>
        <p:spPr bwMode="auto">
          <a:xfrm>
            <a:off x="7378700" y="0"/>
            <a:ext cx="1765300" cy="1765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3" descr="bigstockphoto_Climb_DNA_677447.jpg"/>
          <p:cNvPicPr>
            <a:picLocks noChangeAspect="1"/>
          </p:cNvPicPr>
          <p:nvPr/>
        </p:nvPicPr>
        <p:blipFill>
          <a:blip r:embed="rId2" cstate="print"/>
          <a:srcRect/>
          <a:stretch>
            <a:fillRect/>
          </a:stretch>
        </p:blipFill>
        <p:spPr bwMode="auto">
          <a:xfrm>
            <a:off x="0" y="0"/>
            <a:ext cx="1531938" cy="7010400"/>
          </a:xfrm>
          <a:prstGeom prst="rect">
            <a:avLst/>
          </a:prstGeom>
          <a:noFill/>
          <a:ln w="9525">
            <a:noFill/>
            <a:miter lim="800000"/>
            <a:headEnd/>
            <a:tailEnd/>
          </a:ln>
        </p:spPr>
      </p:pic>
      <p:pic>
        <p:nvPicPr>
          <p:cNvPr id="18434" name="Picture 3"/>
          <p:cNvPicPr>
            <a:picLocks noChangeAspect="1"/>
          </p:cNvPicPr>
          <p:nvPr/>
        </p:nvPicPr>
        <p:blipFill>
          <a:blip r:embed="rId3" cstate="print"/>
          <a:srcRect/>
          <a:stretch>
            <a:fillRect/>
          </a:stretch>
        </p:blipFill>
        <p:spPr bwMode="auto">
          <a:xfrm>
            <a:off x="2362200" y="5665788"/>
            <a:ext cx="6032500" cy="771525"/>
          </a:xfrm>
          <a:prstGeom prst="rect">
            <a:avLst/>
          </a:prstGeom>
          <a:noFill/>
          <a:ln w="9525">
            <a:noFill/>
            <a:miter lim="800000"/>
            <a:headEnd/>
            <a:tailEnd/>
          </a:ln>
        </p:spPr>
      </p:pic>
      <p:sp>
        <p:nvSpPr>
          <p:cNvPr id="18435" name="TextBox 5"/>
          <p:cNvSpPr txBox="1">
            <a:spLocks noChangeArrowheads="1"/>
          </p:cNvSpPr>
          <p:nvPr/>
        </p:nvSpPr>
        <p:spPr bwMode="auto">
          <a:xfrm>
            <a:off x="2184400" y="381000"/>
            <a:ext cx="5435600" cy="5448300"/>
          </a:xfrm>
          <a:prstGeom prst="rect">
            <a:avLst/>
          </a:prstGeom>
          <a:noFill/>
          <a:ln w="9525">
            <a:noFill/>
            <a:miter lim="800000"/>
            <a:headEnd/>
            <a:tailEnd/>
          </a:ln>
        </p:spPr>
        <p:txBody>
          <a:bodyPr>
            <a:spAutoFit/>
          </a:bodyPr>
          <a:lstStyle/>
          <a:p>
            <a:pPr defTabSz="457200"/>
            <a:r>
              <a:rPr lang="en-US" b="1" smtClean="0">
                <a:solidFill>
                  <a:srgbClr val="008000"/>
                </a:solidFill>
                <a:latin typeface="Arial" pitchFamily="34" charset="0"/>
                <a:ea typeface="ＭＳ Ｐゴシック" charset="-128"/>
              </a:rPr>
              <a:t>Activities:</a:t>
            </a:r>
          </a:p>
          <a:p>
            <a:pPr defTabSz="457200"/>
            <a:endParaRPr lang="en-US" sz="1800" smtClean="0">
              <a:solidFill>
                <a:prstClr val="black"/>
              </a:solidFill>
              <a:latin typeface="Arial" pitchFamily="34" charset="0"/>
              <a:ea typeface="ＭＳ Ｐゴシック" charset="-128"/>
            </a:endParaRPr>
          </a:p>
          <a:p>
            <a:pPr defTabSz="457200"/>
            <a:r>
              <a:rPr lang="en-US" sz="1800" smtClean="0">
                <a:solidFill>
                  <a:prstClr val="black"/>
                </a:solidFill>
                <a:latin typeface="Arial" pitchFamily="34" charset="0"/>
                <a:ea typeface="ＭＳ Ｐゴシック" charset="-128"/>
              </a:rPr>
              <a:t>The Bio-Link Center of Excellence:</a:t>
            </a:r>
          </a:p>
          <a:p>
            <a:pPr defTabSz="457200"/>
            <a:endParaRPr lang="en-US" sz="1800" smtClean="0">
              <a:solidFill>
                <a:prstClr val="black"/>
              </a:solidFill>
              <a:latin typeface="Arial" pitchFamily="34" charset="0"/>
              <a:ea typeface="ＭＳ Ｐゴシック" charset="-128"/>
            </a:endParaRPr>
          </a:p>
          <a:p>
            <a:pPr defTabSz="457200">
              <a:buFont typeface="Arial" pitchFamily="34" charset="0"/>
              <a:buChar char="•"/>
            </a:pPr>
            <a:r>
              <a:rPr lang="en-US" sz="1800" smtClean="0">
                <a:solidFill>
                  <a:prstClr val="black"/>
                </a:solidFill>
                <a:latin typeface="Arial" pitchFamily="34" charset="0"/>
                <a:ea typeface="ＭＳ Ｐゴシック" charset="-128"/>
              </a:rPr>
              <a:t>  delivers direct services including consulting, professional development, maintenance and replication of an equipment depot, instructional clearinghouse, and faculty internships</a:t>
            </a:r>
          </a:p>
          <a:p>
            <a:pPr defTabSz="457200">
              <a:buFont typeface="Arial" pitchFamily="34" charset="0"/>
              <a:buChar char="•"/>
            </a:pPr>
            <a:endParaRPr lang="en-US" sz="1800" smtClean="0">
              <a:solidFill>
                <a:prstClr val="black"/>
              </a:solidFill>
              <a:latin typeface="Arial" pitchFamily="34" charset="0"/>
              <a:ea typeface="ＭＳ Ｐゴシック" charset="-128"/>
            </a:endParaRPr>
          </a:p>
          <a:p>
            <a:pPr defTabSz="457200">
              <a:buFont typeface="Arial" pitchFamily="34" charset="0"/>
              <a:buChar char="•"/>
            </a:pPr>
            <a:r>
              <a:rPr lang="en-US" sz="1800" smtClean="0">
                <a:solidFill>
                  <a:prstClr val="black"/>
                </a:solidFill>
                <a:latin typeface="Arial" pitchFamily="34" charset="0"/>
                <a:ea typeface="ＭＳ Ｐゴシック" charset="-128"/>
              </a:rPr>
              <a:t>  shares information and promotes collaboration with web-based community through the use of Web 2.0 tools, conference presentations, and Synergy collaboratory</a:t>
            </a:r>
          </a:p>
          <a:p>
            <a:pPr defTabSz="457200">
              <a:buFont typeface="Arial" pitchFamily="34" charset="0"/>
              <a:buChar char="•"/>
            </a:pPr>
            <a:endParaRPr lang="en-US" sz="1800" smtClean="0">
              <a:solidFill>
                <a:prstClr val="black"/>
              </a:solidFill>
              <a:latin typeface="Arial" pitchFamily="34" charset="0"/>
              <a:ea typeface="ＭＳ Ｐゴシック" charset="-128"/>
            </a:endParaRPr>
          </a:p>
          <a:p>
            <a:pPr defTabSz="457200">
              <a:buFont typeface="Arial" pitchFamily="34" charset="0"/>
              <a:buChar char="•"/>
            </a:pPr>
            <a:r>
              <a:rPr lang="en-US" sz="1800" smtClean="0">
                <a:solidFill>
                  <a:prstClr val="black"/>
                </a:solidFill>
                <a:latin typeface="Arial" pitchFamily="34" charset="0"/>
                <a:ea typeface="ＭＳ Ｐゴシック" charset="-128"/>
              </a:rPr>
              <a:t>  expands and improves information for students and life-sciences companies with national survey information, career matrix, and video career scenarios  </a:t>
            </a:r>
          </a:p>
          <a:p>
            <a:pPr defTabSz="457200"/>
            <a:endParaRPr lang="en-US" sz="1800" smtClean="0">
              <a:solidFill>
                <a:prstClr val="black"/>
              </a:solidFill>
              <a:latin typeface="Arial" pitchFamily="34" charset="0"/>
              <a:ea typeface="ＭＳ Ｐゴシック" charset="-128"/>
            </a:endParaRPr>
          </a:p>
        </p:txBody>
      </p:sp>
      <p:pic>
        <p:nvPicPr>
          <p:cNvPr id="18436" name="Picture 4" descr="images.jpg"/>
          <p:cNvPicPr>
            <a:picLocks noChangeAspect="1"/>
          </p:cNvPicPr>
          <p:nvPr/>
        </p:nvPicPr>
        <p:blipFill>
          <a:blip r:embed="rId4" cstate="print"/>
          <a:srcRect/>
          <a:stretch>
            <a:fillRect/>
          </a:stretch>
        </p:blipFill>
        <p:spPr bwMode="auto">
          <a:xfrm>
            <a:off x="7378700" y="0"/>
            <a:ext cx="1765300" cy="1765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ubtitle 2"/>
          <p:cNvSpPr>
            <a:spLocks noGrp="1"/>
          </p:cNvSpPr>
          <p:nvPr>
            <p:ph type="subTitle" idx="1"/>
          </p:nvPr>
        </p:nvSpPr>
        <p:spPr>
          <a:xfrm>
            <a:off x="762000" y="3048000"/>
            <a:ext cx="7543800" cy="3200400"/>
          </a:xfrm>
        </p:spPr>
        <p:txBody>
          <a:bodyPr/>
          <a:lstStyle/>
          <a:p>
            <a:pPr>
              <a:buFont typeface="Arial" charset="0"/>
              <a:buNone/>
              <a:defRPr/>
            </a:pPr>
            <a:r>
              <a:rPr lang="en-US" sz="4800" b="1" i="1" dirty="0" err="1" smtClean="0">
                <a:solidFill>
                  <a:schemeClr val="accent5">
                    <a:lumMod val="75000"/>
                  </a:schemeClr>
                </a:solidFill>
                <a:effectLst>
                  <a:outerShdw blurRad="50800" dist="38100" dir="2700000" algn="tl" rotWithShape="0">
                    <a:srgbClr val="000000">
                      <a:alpha val="43000"/>
                    </a:srgbClr>
                  </a:outerShdw>
                </a:effectLst>
                <a:latin typeface="Garamond"/>
                <a:ea typeface="ＭＳ Ｐゴシック" charset="0"/>
                <a:cs typeface="Garamond"/>
              </a:rPr>
              <a:t>Collaboratory</a:t>
            </a:r>
            <a:endParaRPr lang="en-US" sz="4800" b="1" i="1" dirty="0">
              <a:solidFill>
                <a:schemeClr val="accent5">
                  <a:lumMod val="75000"/>
                </a:schemeClr>
              </a:solidFill>
              <a:effectLst>
                <a:outerShdw blurRad="50800" dist="38100" dir="2700000" algn="tl" rotWithShape="0">
                  <a:srgbClr val="000000">
                    <a:alpha val="43000"/>
                  </a:srgbClr>
                </a:outerShdw>
              </a:effectLst>
              <a:latin typeface="Garamond"/>
              <a:ea typeface="ＭＳ Ｐゴシック" charset="0"/>
              <a:cs typeface="Garamond"/>
            </a:endParaRPr>
          </a:p>
          <a:p>
            <a:pPr>
              <a:buFont typeface="Arial" charset="0"/>
              <a:buNone/>
              <a:defRPr/>
            </a:pPr>
            <a:r>
              <a:rPr lang="en-US" sz="4400" b="1" i="1" dirty="0">
                <a:solidFill>
                  <a:srgbClr val="215968"/>
                </a:solidFill>
                <a:latin typeface="Garamond" charset="0"/>
                <a:ea typeface="ＭＳ Ｐゴシック" charset="0"/>
                <a:cs typeface="ＭＳ Ｐゴシック" charset="0"/>
              </a:rPr>
              <a:t>A Collaboration of ATE Centers for </a:t>
            </a:r>
          </a:p>
          <a:p>
            <a:pPr>
              <a:buFont typeface="Arial" charset="0"/>
              <a:buNone/>
              <a:defRPr/>
            </a:pPr>
            <a:r>
              <a:rPr lang="en-US" sz="4400" b="1" i="1" dirty="0">
                <a:solidFill>
                  <a:srgbClr val="215968"/>
                </a:solidFill>
                <a:latin typeface="Garamond" charset="0"/>
                <a:ea typeface="ＭＳ Ｐゴシック" charset="0"/>
                <a:cs typeface="ＭＳ Ｐゴシック" charset="0"/>
              </a:rPr>
              <a:t>Achieving Scale</a:t>
            </a:r>
          </a:p>
          <a:p>
            <a:pPr>
              <a:buFont typeface="Arial" charset="0"/>
              <a:buNone/>
              <a:defRPr/>
            </a:pPr>
            <a:endParaRPr lang="en-US" dirty="0">
              <a:solidFill>
                <a:srgbClr val="666666"/>
              </a:solidFill>
              <a:ea typeface="ＭＳ Ｐゴシック" charset="0"/>
              <a:cs typeface="ＭＳ Ｐゴシック" charset="0"/>
            </a:endParaRPr>
          </a:p>
          <a:p>
            <a:pPr>
              <a:buFont typeface="Arial" charset="0"/>
              <a:buNone/>
              <a:defRPr/>
            </a:pPr>
            <a:endParaRPr lang="en-US" dirty="0">
              <a:solidFill>
                <a:srgbClr val="93CDDD"/>
              </a:solidFill>
              <a:ea typeface="ＭＳ Ｐゴシック" charset="0"/>
              <a:cs typeface="ＭＳ Ｐゴシック" charset="0"/>
            </a:endParaRPr>
          </a:p>
        </p:txBody>
      </p:sp>
      <p:sp>
        <p:nvSpPr>
          <p:cNvPr id="2" name="Title 1"/>
          <p:cNvSpPr>
            <a:spLocks noGrp="1"/>
          </p:cNvSpPr>
          <p:nvPr>
            <p:ph type="ctrTitle"/>
          </p:nvPr>
        </p:nvSpPr>
        <p:spPr>
          <a:xfrm>
            <a:off x="304800" y="381000"/>
            <a:ext cx="5257800" cy="1752600"/>
          </a:xfrm>
        </p:spPr>
        <p:txBody>
          <a:bodyPr>
            <a:normAutofit fontScale="90000"/>
          </a:bodyPr>
          <a:lstStyle/>
          <a:p>
            <a:pPr algn="l">
              <a:defRPr/>
            </a:pPr>
            <a:r>
              <a:rPr lang="en-US" sz="4000" b="1">
                <a:latin typeface="Arial" charset="0"/>
                <a:ea typeface="ＭＳ Ｐゴシック" charset="0"/>
                <a:cs typeface="ＭＳ Ｐゴシック" charset="0"/>
              </a:rPr>
              <a:t>Research, Practice and Transformation Through Synergy</a:t>
            </a:r>
          </a:p>
        </p:txBody>
      </p:sp>
      <p:pic>
        <p:nvPicPr>
          <p:cNvPr id="19459" name="Picture 2" descr="C:\Users\Deborah Boisvert\Contacts\Desktop\Synergy 2009 Planning\Colored Logo.bmp"/>
          <p:cNvPicPr>
            <a:picLocks noChangeAspect="1" noChangeArrowheads="1"/>
          </p:cNvPicPr>
          <p:nvPr/>
        </p:nvPicPr>
        <p:blipFill>
          <a:blip r:embed="rId3" cstate="print"/>
          <a:srcRect/>
          <a:stretch>
            <a:fillRect/>
          </a:stretch>
        </p:blipFill>
        <p:spPr bwMode="auto">
          <a:xfrm>
            <a:off x="5638800" y="609600"/>
            <a:ext cx="3200400" cy="1289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lang="en-US" sz="3600" b="1" i="1" smtClean="0">
                <a:solidFill>
                  <a:srgbClr val="008000"/>
                </a:solidFill>
                <a:latin typeface="Arial" pitchFamily="34" charset="0"/>
                <a:cs typeface="Arial" pitchFamily="34" charset="0"/>
              </a:rPr>
              <a:t>AAAS</a:t>
            </a:r>
            <a:r>
              <a:rPr lang="en-US" b="1" i="1" smtClean="0">
                <a:solidFill>
                  <a:srgbClr val="632523"/>
                </a:solidFill>
                <a:latin typeface="Arial" pitchFamily="34" charset="0"/>
                <a:cs typeface="Arial" pitchFamily="34" charset="0"/>
              </a:rPr>
              <a:t/>
            </a:r>
            <a:br>
              <a:rPr lang="en-US" b="1" i="1" smtClean="0">
                <a:solidFill>
                  <a:srgbClr val="632523"/>
                </a:solidFill>
                <a:latin typeface="Arial" pitchFamily="34" charset="0"/>
                <a:cs typeface="Arial" pitchFamily="34" charset="0"/>
              </a:rPr>
            </a:br>
            <a:r>
              <a:rPr lang="en-US" sz="3600" b="1" i="1" smtClean="0">
                <a:solidFill>
                  <a:srgbClr val="008000"/>
                </a:solidFill>
                <a:latin typeface="Arial" pitchFamily="34" charset="0"/>
                <a:cs typeface="Arial" pitchFamily="34" charset="0"/>
              </a:rPr>
              <a:t>Vision and Change</a:t>
            </a:r>
          </a:p>
        </p:txBody>
      </p:sp>
      <p:sp>
        <p:nvSpPr>
          <p:cNvPr id="21506" name="Content Placeholder 7"/>
          <p:cNvSpPr>
            <a:spLocks noGrp="1"/>
          </p:cNvSpPr>
          <p:nvPr>
            <p:ph idx="1"/>
          </p:nvPr>
        </p:nvSpPr>
        <p:spPr>
          <a:xfrm>
            <a:off x="1917700" y="1600200"/>
            <a:ext cx="6769100" cy="4525963"/>
          </a:xfrm>
        </p:spPr>
        <p:txBody>
          <a:bodyPr/>
          <a:lstStyle/>
          <a:p>
            <a:r>
              <a:rPr lang="en-US" i="1" smtClean="0"/>
              <a:t>Strong interest &amp; involvement in undergraduate biology education</a:t>
            </a:r>
          </a:p>
          <a:p>
            <a:r>
              <a:rPr lang="en-US" i="1" smtClean="0"/>
              <a:t>Commitment to hands-on skills</a:t>
            </a:r>
          </a:p>
          <a:p>
            <a:r>
              <a:rPr lang="en-US" i="1" smtClean="0"/>
              <a:t>Dedication to preparing workforce</a:t>
            </a:r>
          </a:p>
          <a:p>
            <a:r>
              <a:rPr lang="en-US" i="1" smtClean="0"/>
              <a:t>Belief in access for all students</a:t>
            </a:r>
          </a:p>
          <a:p>
            <a:r>
              <a:rPr lang="en-US" i="1" smtClean="0"/>
              <a:t>Engagement of partners</a:t>
            </a:r>
          </a:p>
          <a:p>
            <a:r>
              <a:rPr lang="en-US" i="1" smtClean="0"/>
              <a:t>Interdisciplinary focus</a:t>
            </a:r>
          </a:p>
          <a:p>
            <a:endParaRPr lang="en-US" smtClean="0"/>
          </a:p>
          <a:p>
            <a:endParaRPr lang="en-US" smtClean="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3" descr="bigstockphoto_Climb_DNA_677447.jpg"/>
          <p:cNvPicPr>
            <a:picLocks noChangeAspect="1"/>
          </p:cNvPicPr>
          <p:nvPr/>
        </p:nvPicPr>
        <p:blipFill>
          <a:blip r:embed="rId3" cstate="print"/>
          <a:srcRect/>
          <a:stretch>
            <a:fillRect/>
          </a:stretch>
        </p:blipFill>
        <p:spPr bwMode="auto">
          <a:xfrm>
            <a:off x="0" y="0"/>
            <a:ext cx="1531938" cy="7010400"/>
          </a:xfrm>
          <a:prstGeom prst="rect">
            <a:avLst/>
          </a:prstGeom>
          <a:noFill/>
          <a:ln w="9525">
            <a:noFill/>
            <a:miter lim="800000"/>
            <a:headEnd/>
            <a:tailEnd/>
          </a:ln>
        </p:spPr>
      </p:pic>
      <p:pic>
        <p:nvPicPr>
          <p:cNvPr id="22530" name="Picture 3"/>
          <p:cNvPicPr>
            <a:picLocks noChangeAspect="1"/>
          </p:cNvPicPr>
          <p:nvPr/>
        </p:nvPicPr>
        <p:blipFill>
          <a:blip r:embed="rId4" cstate="print"/>
          <a:srcRect/>
          <a:stretch>
            <a:fillRect/>
          </a:stretch>
        </p:blipFill>
        <p:spPr bwMode="auto">
          <a:xfrm>
            <a:off x="2362200" y="5665788"/>
            <a:ext cx="6032500" cy="771525"/>
          </a:xfrm>
          <a:prstGeom prst="rect">
            <a:avLst/>
          </a:prstGeom>
          <a:noFill/>
          <a:ln w="9525">
            <a:noFill/>
            <a:miter lim="800000"/>
            <a:headEnd/>
            <a:tailEnd/>
          </a:ln>
        </p:spPr>
      </p:pic>
      <p:sp>
        <p:nvSpPr>
          <p:cNvPr id="22531" name="TextBox 5"/>
          <p:cNvSpPr txBox="1">
            <a:spLocks noChangeArrowheads="1"/>
          </p:cNvSpPr>
          <p:nvPr/>
        </p:nvSpPr>
        <p:spPr bwMode="auto">
          <a:xfrm>
            <a:off x="1308100" y="381000"/>
            <a:ext cx="6311900" cy="6186488"/>
          </a:xfrm>
          <a:prstGeom prst="rect">
            <a:avLst/>
          </a:prstGeom>
          <a:noFill/>
          <a:ln w="9525">
            <a:noFill/>
            <a:miter lim="800000"/>
            <a:headEnd/>
            <a:tailEnd/>
          </a:ln>
        </p:spPr>
        <p:txBody>
          <a:bodyPr>
            <a:spAutoFit/>
          </a:bodyPr>
          <a:lstStyle/>
          <a:p>
            <a:pPr defTabSz="457200"/>
            <a:endParaRPr lang="en-US" sz="1800" i="1" smtClean="0">
              <a:solidFill>
                <a:prstClr val="black"/>
              </a:solidFill>
              <a:latin typeface="Arial" pitchFamily="34" charset="0"/>
              <a:ea typeface="ＭＳ Ｐゴシック" charset="-128"/>
            </a:endParaRPr>
          </a:p>
          <a:p>
            <a:pPr defTabSz="457200"/>
            <a:r>
              <a:rPr lang="en-US" sz="3200" b="1" i="1" smtClean="0">
                <a:solidFill>
                  <a:srgbClr val="008000"/>
                </a:solidFill>
                <a:latin typeface="Arial" pitchFamily="34" charset="0"/>
                <a:ea typeface="ＭＳ Ｐゴシック" charset="-128"/>
              </a:rPr>
              <a:t>Next Generation Bio-Link</a:t>
            </a:r>
          </a:p>
          <a:p>
            <a:pPr defTabSz="457200"/>
            <a:r>
              <a:rPr lang="en-US" b="1" smtClean="0">
                <a:solidFill>
                  <a:srgbClr val="31859C"/>
                </a:solidFill>
                <a:latin typeface="Arial" pitchFamily="34" charset="0"/>
                <a:ea typeface="ＭＳ Ｐゴシック" charset="-128"/>
              </a:rPr>
              <a:t>   </a:t>
            </a:r>
            <a:r>
              <a:rPr lang="en-US" b="1" i="1" smtClean="0">
                <a:solidFill>
                  <a:srgbClr val="31859C"/>
                </a:solidFill>
                <a:latin typeface="Arial" pitchFamily="34" charset="0"/>
                <a:ea typeface="ＭＳ Ｐゴシック" charset="-128"/>
              </a:rPr>
              <a:t>Direct Services</a:t>
            </a:r>
            <a:endParaRPr lang="en-US" b="1" i="1" smtClean="0">
              <a:solidFill>
                <a:prstClr val="black"/>
              </a:solidFill>
              <a:latin typeface="Arial" pitchFamily="34" charset="0"/>
              <a:ea typeface="ＭＳ Ｐゴシック" charset="-128"/>
            </a:endParaRPr>
          </a:p>
          <a:p>
            <a:pPr lvl="1" defTabSz="457200">
              <a:buFont typeface="Arial" pitchFamily="34" charset="0"/>
              <a:buChar char="•"/>
            </a:pPr>
            <a:r>
              <a:rPr lang="en-US" b="1" smtClean="0">
                <a:solidFill>
                  <a:prstClr val="black"/>
                </a:solidFill>
                <a:latin typeface="Arial" pitchFamily="34" charset="0"/>
                <a:ea typeface="ＭＳ Ｐゴシック" charset="-128"/>
              </a:rPr>
              <a:t> </a:t>
            </a:r>
            <a:r>
              <a:rPr lang="en-US" b="1" i="1" smtClean="0">
                <a:solidFill>
                  <a:prstClr val="black"/>
                </a:solidFill>
                <a:latin typeface="Arial" pitchFamily="34" charset="0"/>
                <a:ea typeface="ＭＳ Ｐゴシック" charset="-128"/>
              </a:rPr>
              <a:t> </a:t>
            </a:r>
            <a:r>
              <a:rPr lang="en-US" sz="2000" b="1" i="1" smtClean="0">
                <a:solidFill>
                  <a:prstClr val="black"/>
                </a:solidFill>
                <a:latin typeface="Arial" pitchFamily="34" charset="0"/>
                <a:ea typeface="ＭＳ Ｐゴシック" charset="-128"/>
              </a:rPr>
              <a:t>Professional Development</a:t>
            </a:r>
          </a:p>
          <a:p>
            <a:pPr lvl="1" defTabSz="457200">
              <a:buFont typeface="Arial" pitchFamily="34" charset="0"/>
              <a:buChar char="•"/>
            </a:pPr>
            <a:r>
              <a:rPr lang="en-US" sz="2000" b="1" i="1" smtClean="0">
                <a:solidFill>
                  <a:prstClr val="black"/>
                </a:solidFill>
                <a:latin typeface="Arial" pitchFamily="34" charset="0"/>
                <a:ea typeface="ＭＳ Ｐゴシック" charset="-128"/>
              </a:rPr>
              <a:t>  Leader-Links</a:t>
            </a:r>
          </a:p>
          <a:p>
            <a:pPr lvl="1" defTabSz="457200">
              <a:buFont typeface="Arial" pitchFamily="34" charset="0"/>
              <a:buChar char="•"/>
            </a:pPr>
            <a:r>
              <a:rPr lang="en-US" sz="2000" b="1" i="1" smtClean="0">
                <a:solidFill>
                  <a:prstClr val="black"/>
                </a:solidFill>
                <a:latin typeface="Arial" pitchFamily="34" charset="0"/>
                <a:ea typeface="ＭＳ Ｐゴシック" charset="-128"/>
              </a:rPr>
              <a:t>  Project &amp; Center Advice</a:t>
            </a:r>
          </a:p>
          <a:p>
            <a:pPr lvl="1" defTabSz="457200">
              <a:buFont typeface="Arial" pitchFamily="34" charset="0"/>
              <a:buChar char="•"/>
            </a:pPr>
            <a:r>
              <a:rPr lang="en-US" sz="2000" b="1" i="1" smtClean="0">
                <a:solidFill>
                  <a:prstClr val="black"/>
                </a:solidFill>
                <a:latin typeface="Arial" pitchFamily="34" charset="0"/>
                <a:ea typeface="ＭＳ Ｐゴシック" charset="-128"/>
              </a:rPr>
              <a:t>  Partnership Building</a:t>
            </a:r>
          </a:p>
          <a:p>
            <a:pPr lvl="1" defTabSz="457200">
              <a:buFont typeface="Arial" pitchFamily="34" charset="0"/>
              <a:buChar char="•"/>
            </a:pPr>
            <a:r>
              <a:rPr lang="en-US" sz="2000" b="1" i="1" smtClean="0">
                <a:solidFill>
                  <a:prstClr val="black"/>
                </a:solidFill>
                <a:latin typeface="Arial" pitchFamily="34" charset="0"/>
                <a:ea typeface="ＭＳ Ｐゴシック" charset="-128"/>
              </a:rPr>
              <a:t>  Clearinghouse</a:t>
            </a:r>
          </a:p>
          <a:p>
            <a:pPr lvl="1" defTabSz="457200">
              <a:buFont typeface="Arial" pitchFamily="34" charset="0"/>
              <a:buChar char="•"/>
            </a:pPr>
            <a:r>
              <a:rPr lang="en-US" sz="2000" b="1" i="1" smtClean="0">
                <a:solidFill>
                  <a:prstClr val="black"/>
                </a:solidFill>
                <a:latin typeface="Arial" pitchFamily="34" charset="0"/>
                <a:ea typeface="ＭＳ Ｐゴシック" charset="-128"/>
              </a:rPr>
              <a:t>  Equipment Distribution</a:t>
            </a:r>
          </a:p>
          <a:p>
            <a:pPr lvl="1" defTabSz="457200">
              <a:buFont typeface="Arial" pitchFamily="34" charset="0"/>
              <a:buChar char="•"/>
            </a:pPr>
            <a:r>
              <a:rPr lang="en-US" sz="2000" b="1" i="1" smtClean="0">
                <a:solidFill>
                  <a:prstClr val="black"/>
                </a:solidFill>
                <a:latin typeface="Arial" pitchFamily="34" charset="0"/>
                <a:ea typeface="ＭＳ Ｐゴシック" charset="-128"/>
              </a:rPr>
              <a:t>  Courses in a Box</a:t>
            </a:r>
          </a:p>
          <a:p>
            <a:pPr lvl="1" defTabSz="457200">
              <a:buFont typeface="Arial" pitchFamily="34" charset="0"/>
              <a:buChar char="•"/>
            </a:pPr>
            <a:r>
              <a:rPr lang="en-US" sz="2000" b="1" i="1" smtClean="0">
                <a:solidFill>
                  <a:prstClr val="black"/>
                </a:solidFill>
                <a:latin typeface="Arial" pitchFamily="34" charset="0"/>
                <a:ea typeface="ＭＳ Ｐゴシック" charset="-128"/>
              </a:rPr>
              <a:t>  Online Courses</a:t>
            </a:r>
          </a:p>
          <a:p>
            <a:pPr lvl="1" defTabSz="457200">
              <a:buFont typeface="Arial" pitchFamily="34" charset="0"/>
              <a:buChar char="•"/>
            </a:pPr>
            <a:r>
              <a:rPr lang="en-US" sz="2000" b="1" i="1" smtClean="0">
                <a:solidFill>
                  <a:prstClr val="black"/>
                </a:solidFill>
                <a:latin typeface="Arial" pitchFamily="34" charset="0"/>
                <a:ea typeface="ＭＳ Ｐゴシック" charset="-128"/>
              </a:rPr>
              <a:t>  Career Information</a:t>
            </a:r>
          </a:p>
          <a:p>
            <a:pPr lvl="1" defTabSz="457200">
              <a:buFont typeface="Arial" pitchFamily="34" charset="0"/>
              <a:buChar char="•"/>
            </a:pPr>
            <a:r>
              <a:rPr lang="en-US" sz="2000" b="1" i="1" smtClean="0">
                <a:solidFill>
                  <a:prstClr val="black"/>
                </a:solidFill>
                <a:latin typeface="Arial" pitchFamily="34" charset="0"/>
                <a:ea typeface="ＭＳ Ｐゴシック" charset="-128"/>
              </a:rPr>
              <a:t>  Faculty &amp; Student Internships</a:t>
            </a:r>
          </a:p>
          <a:p>
            <a:pPr lvl="1" defTabSz="457200">
              <a:buFont typeface="Arial" pitchFamily="34" charset="0"/>
              <a:buChar char="•"/>
            </a:pPr>
            <a:r>
              <a:rPr lang="en-US" sz="2000" b="1" i="1" smtClean="0">
                <a:solidFill>
                  <a:prstClr val="black"/>
                </a:solidFill>
                <a:latin typeface="Arial" pitchFamily="34" charset="0"/>
                <a:ea typeface="ＭＳ Ｐゴシック" charset="-128"/>
              </a:rPr>
              <a:t>  Dissemination of Best Practices</a:t>
            </a:r>
          </a:p>
          <a:p>
            <a:pPr lvl="1" defTabSz="457200">
              <a:buFont typeface="Arial" pitchFamily="34" charset="0"/>
              <a:buChar char="•"/>
            </a:pPr>
            <a:r>
              <a:rPr lang="en-US" sz="2000" b="1" i="1" smtClean="0">
                <a:solidFill>
                  <a:prstClr val="black"/>
                </a:solidFill>
                <a:latin typeface="Arial" pitchFamily="34" charset="0"/>
                <a:ea typeface="ＭＳ Ｐゴシック" charset="-128"/>
              </a:rPr>
              <a:t>  Longitudinal Survey</a:t>
            </a:r>
          </a:p>
          <a:p>
            <a:pPr lvl="1" defTabSz="457200">
              <a:buFont typeface="Arial" pitchFamily="34" charset="0"/>
              <a:buChar char="•"/>
            </a:pPr>
            <a:r>
              <a:rPr lang="en-US" sz="2000" b="1" i="1" smtClean="0">
                <a:solidFill>
                  <a:prstClr val="black"/>
                </a:solidFill>
                <a:latin typeface="Arial" pitchFamily="34" charset="0"/>
                <a:ea typeface="ＭＳ Ｐゴシック" charset="-128"/>
              </a:rPr>
              <a:t>  Networking</a:t>
            </a:r>
          </a:p>
          <a:p>
            <a:pPr defTabSz="457200"/>
            <a:endParaRPr lang="en-US" sz="2000" b="1" smtClean="0">
              <a:solidFill>
                <a:srgbClr val="008000"/>
              </a:solidFill>
              <a:latin typeface="Arial" pitchFamily="34" charset="0"/>
              <a:ea typeface="ＭＳ Ｐゴシック" charset="-128"/>
            </a:endParaRPr>
          </a:p>
          <a:p>
            <a:pPr defTabSz="457200"/>
            <a:endParaRPr lang="en-US" sz="2000" b="1" i="1" smtClean="0">
              <a:solidFill>
                <a:srgbClr val="008000"/>
              </a:solidFill>
              <a:latin typeface="Arial" pitchFamily="34" charset="0"/>
              <a:ea typeface="ＭＳ Ｐゴシック" charset="-128"/>
            </a:endParaRPr>
          </a:p>
          <a:p>
            <a:pPr defTabSz="457200"/>
            <a:endParaRPr lang="en-US" sz="1800" smtClean="0">
              <a:solidFill>
                <a:prstClr val="black"/>
              </a:solidFill>
              <a:latin typeface="Arial" pitchFamily="34" charset="0"/>
              <a:ea typeface="ＭＳ Ｐゴシック" charset="-128"/>
            </a:endParaRPr>
          </a:p>
        </p:txBody>
      </p:sp>
      <p:pic>
        <p:nvPicPr>
          <p:cNvPr id="22532" name="Picture 4" descr="images.jpg"/>
          <p:cNvPicPr>
            <a:picLocks noChangeAspect="1"/>
          </p:cNvPicPr>
          <p:nvPr/>
        </p:nvPicPr>
        <p:blipFill>
          <a:blip r:embed="rId5" cstate="print"/>
          <a:srcRect/>
          <a:stretch>
            <a:fillRect/>
          </a:stretch>
        </p:blipFill>
        <p:spPr bwMode="auto">
          <a:xfrm>
            <a:off x="7378700" y="0"/>
            <a:ext cx="1765300" cy="1765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sz="quarter"/>
          </p:nvPr>
        </p:nvSpPr>
        <p:spPr>
          <a:xfrm>
            <a:off x="1150938" y="214313"/>
            <a:ext cx="6383337" cy="1462087"/>
          </a:xfrm>
        </p:spPr>
        <p:txBody>
          <a:bodyPr/>
          <a:lstStyle/>
          <a:p>
            <a:pPr eaLnBrk="1" hangingPunct="1"/>
            <a:r>
              <a:rPr lang="en-US" sz="2800" smtClean="0"/>
              <a:t>Our volunteers are great!! </a:t>
            </a:r>
            <a:br>
              <a:rPr lang="en-US" sz="2800" smtClean="0"/>
            </a:br>
            <a:r>
              <a:rPr lang="en-US" sz="2800" smtClean="0"/>
              <a:t>Always willing to lend a helping hand!</a:t>
            </a:r>
          </a:p>
        </p:txBody>
      </p:sp>
      <p:pic>
        <p:nvPicPr>
          <p:cNvPr id="24578" name="Picture 3" descr="Loading Freezers II"/>
          <p:cNvPicPr>
            <a:picLocks noChangeAspect="1" noChangeArrowheads="1"/>
          </p:cNvPicPr>
          <p:nvPr/>
        </p:nvPicPr>
        <p:blipFill>
          <a:blip r:embed="rId3" cstate="print"/>
          <a:srcRect/>
          <a:stretch>
            <a:fillRect/>
          </a:stretch>
        </p:blipFill>
        <p:spPr bwMode="auto">
          <a:xfrm>
            <a:off x="1476375" y="1989138"/>
            <a:ext cx="5738813" cy="4267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3" descr="bigstockphoto_Climb_DNA_677447.jpg"/>
          <p:cNvPicPr>
            <a:picLocks noChangeAspect="1"/>
          </p:cNvPicPr>
          <p:nvPr/>
        </p:nvPicPr>
        <p:blipFill>
          <a:blip r:embed="rId2" cstate="print"/>
          <a:srcRect/>
          <a:stretch>
            <a:fillRect/>
          </a:stretch>
        </p:blipFill>
        <p:spPr bwMode="auto">
          <a:xfrm>
            <a:off x="0" y="0"/>
            <a:ext cx="1531938" cy="7010400"/>
          </a:xfrm>
          <a:prstGeom prst="rect">
            <a:avLst/>
          </a:prstGeom>
          <a:noFill/>
          <a:ln w="9525">
            <a:noFill/>
            <a:miter lim="800000"/>
            <a:headEnd/>
            <a:tailEnd/>
          </a:ln>
        </p:spPr>
      </p:pic>
      <p:pic>
        <p:nvPicPr>
          <p:cNvPr id="26626" name="Picture 3"/>
          <p:cNvPicPr>
            <a:picLocks noChangeAspect="1"/>
          </p:cNvPicPr>
          <p:nvPr/>
        </p:nvPicPr>
        <p:blipFill>
          <a:blip r:embed="rId3" cstate="print"/>
          <a:srcRect/>
          <a:stretch>
            <a:fillRect/>
          </a:stretch>
        </p:blipFill>
        <p:spPr bwMode="auto">
          <a:xfrm>
            <a:off x="2362200" y="5665788"/>
            <a:ext cx="6032500" cy="771525"/>
          </a:xfrm>
          <a:prstGeom prst="rect">
            <a:avLst/>
          </a:prstGeom>
          <a:noFill/>
          <a:ln w="9525">
            <a:noFill/>
            <a:miter lim="800000"/>
            <a:headEnd/>
            <a:tailEnd/>
          </a:ln>
        </p:spPr>
      </p:pic>
      <p:sp>
        <p:nvSpPr>
          <p:cNvPr id="26627" name="TextBox 5"/>
          <p:cNvSpPr txBox="1">
            <a:spLocks noChangeArrowheads="1"/>
          </p:cNvSpPr>
          <p:nvPr/>
        </p:nvSpPr>
        <p:spPr bwMode="auto">
          <a:xfrm>
            <a:off x="1308100" y="381000"/>
            <a:ext cx="6673850" cy="5262563"/>
          </a:xfrm>
          <a:prstGeom prst="rect">
            <a:avLst/>
          </a:prstGeom>
          <a:noFill/>
          <a:ln w="9525">
            <a:noFill/>
            <a:miter lim="800000"/>
            <a:headEnd/>
            <a:tailEnd/>
          </a:ln>
        </p:spPr>
        <p:txBody>
          <a:bodyPr>
            <a:spAutoFit/>
          </a:bodyPr>
          <a:lstStyle/>
          <a:p>
            <a:pPr defTabSz="457200"/>
            <a:endParaRPr lang="en-US" sz="1800" smtClean="0">
              <a:solidFill>
                <a:prstClr val="black"/>
              </a:solidFill>
              <a:latin typeface="Arial" pitchFamily="34" charset="0"/>
              <a:ea typeface="ＭＳ Ｐゴシック" charset="-128"/>
            </a:endParaRPr>
          </a:p>
          <a:p>
            <a:pPr defTabSz="457200"/>
            <a:r>
              <a:rPr lang="en-US" sz="3200" b="1" i="1" smtClean="0">
                <a:solidFill>
                  <a:srgbClr val="008000"/>
                </a:solidFill>
                <a:latin typeface="Arial" pitchFamily="34" charset="0"/>
                <a:ea typeface="ＭＳ Ｐゴシック" charset="-128"/>
              </a:rPr>
              <a:t>Next Generation Bio-Link</a:t>
            </a:r>
          </a:p>
          <a:p>
            <a:pPr defTabSz="457200"/>
            <a:endParaRPr lang="en-US" b="1" smtClean="0">
              <a:solidFill>
                <a:srgbClr val="008000"/>
              </a:solidFill>
              <a:latin typeface="Arial" pitchFamily="34" charset="0"/>
              <a:ea typeface="ＭＳ Ｐゴシック" charset="-128"/>
            </a:endParaRPr>
          </a:p>
          <a:p>
            <a:pPr defTabSz="457200"/>
            <a:r>
              <a:rPr lang="en-US" b="1" smtClean="0">
                <a:solidFill>
                  <a:srgbClr val="31859C"/>
                </a:solidFill>
                <a:latin typeface="Arial" pitchFamily="34" charset="0"/>
                <a:ea typeface="ＭＳ Ｐゴシック" charset="-128"/>
              </a:rPr>
              <a:t>   </a:t>
            </a:r>
            <a:r>
              <a:rPr lang="en-US" b="1" i="1" smtClean="0">
                <a:solidFill>
                  <a:srgbClr val="31859C"/>
                </a:solidFill>
                <a:latin typeface="Arial" pitchFamily="34" charset="0"/>
                <a:ea typeface="ＭＳ Ｐゴシック" charset="-128"/>
              </a:rPr>
              <a:t>Conferences Coming Up in 2011</a:t>
            </a:r>
            <a:endParaRPr lang="en-US" b="1" i="1" smtClean="0">
              <a:solidFill>
                <a:prstClr val="black"/>
              </a:solidFill>
              <a:latin typeface="Arial" pitchFamily="34" charset="0"/>
              <a:ea typeface="ＭＳ Ｐゴシック" charset="-128"/>
            </a:endParaRPr>
          </a:p>
          <a:p>
            <a:pPr lvl="1" defTabSz="457200"/>
            <a:endParaRPr lang="en-US" sz="2000" b="1" smtClean="0">
              <a:solidFill>
                <a:prstClr val="black"/>
              </a:solidFill>
              <a:latin typeface="Arial" pitchFamily="34" charset="0"/>
              <a:ea typeface="ＭＳ Ｐゴシック" charset="-128"/>
            </a:endParaRPr>
          </a:p>
          <a:p>
            <a:pPr lvl="1" defTabSz="457200"/>
            <a:endParaRPr lang="en-US" sz="2000" b="1" smtClean="0">
              <a:solidFill>
                <a:prstClr val="black"/>
              </a:solidFill>
              <a:latin typeface="Arial" pitchFamily="34" charset="0"/>
              <a:ea typeface="ＭＳ Ｐゴシック" charset="-128"/>
            </a:endParaRPr>
          </a:p>
          <a:p>
            <a:pPr lvl="1" defTabSz="457200">
              <a:buFont typeface="Arial" pitchFamily="34" charset="0"/>
              <a:buChar char="•"/>
            </a:pPr>
            <a:r>
              <a:rPr lang="en-US" sz="2000" b="1" smtClean="0">
                <a:solidFill>
                  <a:prstClr val="black"/>
                </a:solidFill>
                <a:latin typeface="Arial" pitchFamily="34" charset="0"/>
                <a:ea typeface="ＭＳ Ｐゴシック" charset="-128"/>
              </a:rPr>
              <a:t>   HI-TEC, July 25 - 28, San Francisco, CA</a:t>
            </a:r>
          </a:p>
          <a:p>
            <a:pPr lvl="1" defTabSz="457200"/>
            <a:endParaRPr lang="en-US" sz="2000" b="1" smtClean="0">
              <a:solidFill>
                <a:prstClr val="black"/>
              </a:solidFill>
              <a:latin typeface="Arial" pitchFamily="34" charset="0"/>
              <a:ea typeface="ＭＳ Ｐゴシック" charset="-128"/>
            </a:endParaRPr>
          </a:p>
          <a:p>
            <a:pPr lvl="1" defTabSz="457200">
              <a:buFont typeface="Arial" pitchFamily="34" charset="0"/>
              <a:buChar char="•"/>
            </a:pPr>
            <a:r>
              <a:rPr lang="en-US" sz="2000" b="1" smtClean="0">
                <a:solidFill>
                  <a:prstClr val="black"/>
                </a:solidFill>
                <a:latin typeface="Arial" pitchFamily="34" charset="0"/>
                <a:ea typeface="ＭＳ Ｐゴシック" charset="-128"/>
              </a:rPr>
              <a:t>   League for Innovation, STEMtech, </a:t>
            </a:r>
          </a:p>
          <a:p>
            <a:pPr lvl="2" defTabSz="457200"/>
            <a:r>
              <a:rPr lang="en-US" sz="2000" b="1" smtClean="0">
                <a:solidFill>
                  <a:prstClr val="black"/>
                </a:solidFill>
                <a:latin typeface="Arial" pitchFamily="34" charset="0"/>
                <a:ea typeface="ＭＳ Ｐゴシック" charset="-128"/>
              </a:rPr>
              <a:t>October 2 – 5, Indianapolis, IN</a:t>
            </a:r>
          </a:p>
          <a:p>
            <a:pPr lvl="2" defTabSz="457200"/>
            <a:endParaRPr lang="en-US" sz="2000" b="1" smtClean="0">
              <a:solidFill>
                <a:prstClr val="black"/>
              </a:solidFill>
              <a:latin typeface="Arial" pitchFamily="34" charset="0"/>
              <a:ea typeface="ＭＳ Ｐゴシック" charset="-128"/>
            </a:endParaRPr>
          </a:p>
          <a:p>
            <a:pPr lvl="1" defTabSz="457200">
              <a:buFont typeface="Arial" pitchFamily="34" charset="0"/>
              <a:buChar char="•"/>
            </a:pPr>
            <a:r>
              <a:rPr lang="en-US" sz="2000" b="1" smtClean="0">
                <a:solidFill>
                  <a:prstClr val="black"/>
                </a:solidFill>
                <a:latin typeface="Arial" pitchFamily="34" charset="0"/>
                <a:ea typeface="ＭＳ Ｐゴシック" charset="-128"/>
              </a:rPr>
              <a:t>   ATE-PI, October 26 -28, Washington, DC</a:t>
            </a:r>
          </a:p>
          <a:p>
            <a:pPr lvl="1" defTabSz="457200"/>
            <a:endParaRPr lang="en-US" sz="2000" b="1" smtClean="0">
              <a:solidFill>
                <a:prstClr val="black"/>
              </a:solidFill>
              <a:latin typeface="Arial" pitchFamily="34" charset="0"/>
              <a:ea typeface="ＭＳ Ｐゴシック" charset="-128"/>
            </a:endParaRPr>
          </a:p>
          <a:p>
            <a:pPr defTabSz="457200"/>
            <a:endParaRPr lang="en-US" sz="2000" b="1" smtClean="0">
              <a:solidFill>
                <a:srgbClr val="008000"/>
              </a:solidFill>
              <a:latin typeface="Arial" pitchFamily="34" charset="0"/>
              <a:ea typeface="ＭＳ Ｐゴシック" charset="-128"/>
            </a:endParaRPr>
          </a:p>
          <a:p>
            <a:pPr defTabSz="457200"/>
            <a:endParaRPr lang="en-US" sz="2000" b="1" i="1" smtClean="0">
              <a:solidFill>
                <a:srgbClr val="008000"/>
              </a:solidFill>
              <a:latin typeface="Arial" pitchFamily="34" charset="0"/>
              <a:ea typeface="ＭＳ Ｐゴシック" charset="-128"/>
            </a:endParaRPr>
          </a:p>
          <a:p>
            <a:pPr defTabSz="457200"/>
            <a:endParaRPr lang="en-US" sz="1800" smtClean="0">
              <a:solidFill>
                <a:prstClr val="black"/>
              </a:solidFill>
              <a:latin typeface="Arial" pitchFamily="34" charset="0"/>
              <a:ea typeface="ＭＳ Ｐゴシック" charset="-128"/>
            </a:endParaRPr>
          </a:p>
        </p:txBody>
      </p:sp>
      <p:pic>
        <p:nvPicPr>
          <p:cNvPr id="26628" name="Picture 4" descr="images.jpg"/>
          <p:cNvPicPr>
            <a:picLocks noChangeAspect="1"/>
          </p:cNvPicPr>
          <p:nvPr/>
        </p:nvPicPr>
        <p:blipFill>
          <a:blip r:embed="rId4" cstate="print"/>
          <a:srcRect/>
          <a:stretch>
            <a:fillRect/>
          </a:stretch>
        </p:blipFill>
        <p:spPr bwMode="auto">
          <a:xfrm>
            <a:off x="7378700" y="0"/>
            <a:ext cx="1765300" cy="1765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descr="bigstockphoto_Climb_DNA_677447.jpg"/>
          <p:cNvPicPr>
            <a:picLocks noChangeAspect="1"/>
          </p:cNvPicPr>
          <p:nvPr/>
        </p:nvPicPr>
        <p:blipFill>
          <a:blip r:embed="rId2" cstate="print"/>
          <a:srcRect/>
          <a:stretch>
            <a:fillRect/>
          </a:stretch>
        </p:blipFill>
        <p:spPr bwMode="auto">
          <a:xfrm>
            <a:off x="0" y="0"/>
            <a:ext cx="1531938" cy="7010400"/>
          </a:xfrm>
          <a:prstGeom prst="rect">
            <a:avLst/>
          </a:prstGeom>
          <a:noFill/>
          <a:ln w="9525">
            <a:noFill/>
            <a:miter lim="800000"/>
            <a:headEnd/>
            <a:tailEnd/>
          </a:ln>
        </p:spPr>
      </p:pic>
      <p:pic>
        <p:nvPicPr>
          <p:cNvPr id="27650" name="Picture 3"/>
          <p:cNvPicPr>
            <a:picLocks noChangeAspect="1"/>
          </p:cNvPicPr>
          <p:nvPr/>
        </p:nvPicPr>
        <p:blipFill>
          <a:blip r:embed="rId3" cstate="print"/>
          <a:srcRect/>
          <a:stretch>
            <a:fillRect/>
          </a:stretch>
        </p:blipFill>
        <p:spPr bwMode="auto">
          <a:xfrm>
            <a:off x="2362200" y="5665788"/>
            <a:ext cx="6032500" cy="771525"/>
          </a:xfrm>
          <a:prstGeom prst="rect">
            <a:avLst/>
          </a:prstGeom>
          <a:noFill/>
          <a:ln w="9525">
            <a:noFill/>
            <a:miter lim="800000"/>
            <a:headEnd/>
            <a:tailEnd/>
          </a:ln>
        </p:spPr>
      </p:pic>
      <p:sp>
        <p:nvSpPr>
          <p:cNvPr id="27651" name="TextBox 5"/>
          <p:cNvSpPr txBox="1">
            <a:spLocks noChangeArrowheads="1"/>
          </p:cNvSpPr>
          <p:nvPr/>
        </p:nvSpPr>
        <p:spPr bwMode="auto">
          <a:xfrm>
            <a:off x="1308100" y="381000"/>
            <a:ext cx="6673850" cy="5016500"/>
          </a:xfrm>
          <a:prstGeom prst="rect">
            <a:avLst/>
          </a:prstGeom>
          <a:noFill/>
          <a:ln w="9525">
            <a:noFill/>
            <a:miter lim="800000"/>
            <a:headEnd/>
            <a:tailEnd/>
          </a:ln>
        </p:spPr>
        <p:txBody>
          <a:bodyPr>
            <a:spAutoFit/>
          </a:bodyPr>
          <a:lstStyle/>
          <a:p>
            <a:pPr defTabSz="457200"/>
            <a:endParaRPr lang="en-US" sz="1800" smtClean="0">
              <a:solidFill>
                <a:prstClr val="black"/>
              </a:solidFill>
              <a:latin typeface="Arial" pitchFamily="34" charset="0"/>
              <a:ea typeface="ＭＳ Ｐゴシック" charset="-128"/>
            </a:endParaRPr>
          </a:p>
          <a:p>
            <a:pPr defTabSz="457200"/>
            <a:r>
              <a:rPr lang="en-US" sz="3200" b="1" i="1" smtClean="0">
                <a:solidFill>
                  <a:srgbClr val="008000"/>
                </a:solidFill>
                <a:latin typeface="Arial" pitchFamily="34" charset="0"/>
                <a:ea typeface="ＭＳ Ｐゴシック" charset="-128"/>
              </a:rPr>
              <a:t>Next Generation Bio-Link</a:t>
            </a:r>
          </a:p>
          <a:p>
            <a:pPr defTabSz="457200"/>
            <a:endParaRPr lang="en-US" sz="3200" b="1" smtClean="0">
              <a:solidFill>
                <a:srgbClr val="008000"/>
              </a:solidFill>
              <a:latin typeface="Arial" pitchFamily="34" charset="0"/>
              <a:ea typeface="ＭＳ Ｐゴシック" charset="-128"/>
            </a:endParaRPr>
          </a:p>
          <a:p>
            <a:pPr defTabSz="457200"/>
            <a:r>
              <a:rPr lang="en-US" sz="2000" b="1" smtClean="0">
                <a:solidFill>
                  <a:srgbClr val="C0504D"/>
                </a:solidFill>
                <a:latin typeface="Arial" pitchFamily="34" charset="0"/>
                <a:ea typeface="ＭＳ Ｐゴシック" charset="-128"/>
              </a:rPr>
              <a:t>	</a:t>
            </a:r>
            <a:r>
              <a:rPr lang="en-US" sz="2800" b="1" i="1" smtClean="0">
                <a:solidFill>
                  <a:srgbClr val="C0504D"/>
                </a:solidFill>
                <a:latin typeface="Arial" pitchFamily="34" charset="0"/>
                <a:ea typeface="ＭＳ Ｐゴシック" charset="-128"/>
              </a:rPr>
              <a:t>What is our impact?</a:t>
            </a:r>
          </a:p>
          <a:p>
            <a:pPr defTabSz="457200"/>
            <a:endParaRPr lang="en-US" sz="2000" b="1" smtClean="0">
              <a:solidFill>
                <a:srgbClr val="C0504D"/>
              </a:solidFill>
              <a:latin typeface="Arial" pitchFamily="34" charset="0"/>
              <a:ea typeface="ＭＳ Ｐゴシック" charset="-128"/>
            </a:endParaRPr>
          </a:p>
          <a:p>
            <a:pPr defTabSz="457200"/>
            <a:r>
              <a:rPr lang="en-US" sz="2000" b="1" smtClean="0">
                <a:solidFill>
                  <a:srgbClr val="C0504D"/>
                </a:solidFill>
                <a:latin typeface="Arial" pitchFamily="34" charset="0"/>
                <a:ea typeface="ＭＳ Ｐゴシック" charset="-128"/>
              </a:rPr>
              <a:t>	</a:t>
            </a:r>
            <a:r>
              <a:rPr lang="en-US" sz="2800" b="1" i="1" smtClean="0">
                <a:solidFill>
                  <a:srgbClr val="C0504D"/>
                </a:solidFill>
                <a:latin typeface="Arial" pitchFamily="34" charset="0"/>
                <a:ea typeface="ＭＳ Ｐゴシック" charset="-128"/>
              </a:rPr>
              <a:t>What is the evidence?</a:t>
            </a:r>
          </a:p>
          <a:p>
            <a:pPr defTabSz="457200"/>
            <a:endParaRPr lang="en-US" sz="2800" b="1" i="1" smtClean="0">
              <a:solidFill>
                <a:srgbClr val="C0504D"/>
              </a:solidFill>
              <a:latin typeface="Arial" pitchFamily="34" charset="0"/>
              <a:ea typeface="ＭＳ Ｐゴシック" charset="-128"/>
            </a:endParaRPr>
          </a:p>
          <a:p>
            <a:pPr defTabSz="457200"/>
            <a:endParaRPr lang="en-US" sz="2800" b="1" i="1" smtClean="0">
              <a:solidFill>
                <a:srgbClr val="C0504D"/>
              </a:solidFill>
              <a:latin typeface="Arial" pitchFamily="34" charset="0"/>
              <a:ea typeface="ＭＳ Ｐゴシック" charset="-128"/>
            </a:endParaRPr>
          </a:p>
          <a:p>
            <a:pPr defTabSz="457200"/>
            <a:r>
              <a:rPr lang="en-US" sz="2800" b="1" i="1" smtClean="0">
                <a:solidFill>
                  <a:srgbClr val="C0504D"/>
                </a:solidFill>
                <a:latin typeface="Arial" pitchFamily="34" charset="0"/>
                <a:ea typeface="ＭＳ Ｐゴシック" charset="-128"/>
              </a:rPr>
              <a:t>	</a:t>
            </a:r>
            <a:r>
              <a:rPr lang="en-US" sz="2800" b="1" i="1" smtClean="0">
                <a:solidFill>
                  <a:srgbClr val="008000"/>
                </a:solidFill>
                <a:latin typeface="Arial" pitchFamily="34" charset="0"/>
                <a:ea typeface="ＭＳ Ｐゴシック" charset="-128"/>
              </a:rPr>
              <a:t>ejohnson@biolink.ucsf.edu</a:t>
            </a:r>
          </a:p>
          <a:p>
            <a:pPr lvl="1" defTabSz="457200"/>
            <a:endParaRPr lang="en-US" sz="2000" b="1" smtClean="0">
              <a:solidFill>
                <a:prstClr val="black"/>
              </a:solidFill>
              <a:latin typeface="Arial" pitchFamily="34" charset="0"/>
              <a:ea typeface="ＭＳ Ｐゴシック" charset="-128"/>
            </a:endParaRPr>
          </a:p>
          <a:p>
            <a:pPr defTabSz="457200"/>
            <a:endParaRPr lang="en-US" sz="2000" b="1" smtClean="0">
              <a:solidFill>
                <a:srgbClr val="008000"/>
              </a:solidFill>
              <a:latin typeface="Arial" pitchFamily="34" charset="0"/>
              <a:ea typeface="ＭＳ Ｐゴシック" charset="-128"/>
            </a:endParaRPr>
          </a:p>
          <a:p>
            <a:pPr defTabSz="457200"/>
            <a:endParaRPr lang="en-US" sz="2000" b="1" i="1" smtClean="0">
              <a:solidFill>
                <a:srgbClr val="008000"/>
              </a:solidFill>
              <a:latin typeface="Arial" pitchFamily="34" charset="0"/>
              <a:ea typeface="ＭＳ Ｐゴシック" charset="-128"/>
            </a:endParaRPr>
          </a:p>
          <a:p>
            <a:pPr defTabSz="457200"/>
            <a:endParaRPr lang="en-US" sz="1800" smtClean="0">
              <a:solidFill>
                <a:prstClr val="black"/>
              </a:solidFill>
              <a:latin typeface="Arial" pitchFamily="34" charset="0"/>
              <a:ea typeface="ＭＳ Ｐゴシック" charset="-128"/>
            </a:endParaRPr>
          </a:p>
        </p:txBody>
      </p:sp>
      <p:pic>
        <p:nvPicPr>
          <p:cNvPr id="27652" name="Picture 4" descr="images.jpg"/>
          <p:cNvPicPr>
            <a:picLocks noChangeAspect="1"/>
          </p:cNvPicPr>
          <p:nvPr/>
        </p:nvPicPr>
        <p:blipFill>
          <a:blip r:embed="rId4" cstate="print"/>
          <a:srcRect/>
          <a:stretch>
            <a:fillRect/>
          </a:stretch>
        </p:blipFill>
        <p:spPr bwMode="auto">
          <a:xfrm>
            <a:off x="7378700" y="0"/>
            <a:ext cx="1765300" cy="1765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ff-page Connector 31"/>
          <p:cNvSpPr>
            <a:spLocks noChangeArrowheads="1"/>
          </p:cNvSpPr>
          <p:nvPr/>
        </p:nvSpPr>
        <p:spPr bwMode="auto">
          <a:xfrm rot="-5400000">
            <a:off x="2525713" y="2867025"/>
            <a:ext cx="1308100" cy="3568700"/>
          </a:xfrm>
          <a:prstGeom prst="flowChartOffpageConnector">
            <a:avLst/>
          </a:prstGeom>
          <a:gradFill rotWithShape="0">
            <a:gsLst>
              <a:gs pos="0">
                <a:srgbClr val="FFFFFF"/>
              </a:gs>
              <a:gs pos="100000">
                <a:srgbClr val="00846B"/>
              </a:gs>
            </a:gsLst>
            <a:lin ang="0" scaled="1"/>
          </a:gradFill>
          <a:ln w="9525" algn="ctr">
            <a:noFill/>
            <a:miter lim="800000"/>
            <a:headEnd/>
            <a:tailEnd/>
          </a:ln>
        </p:spPr>
        <p:txBody>
          <a:bodyPr vert="eaVert" lIns="91365" tIns="45683" rIns="91365" bIns="45683" anchor="ctr"/>
          <a:lstStyle/>
          <a:p>
            <a:pPr algn="ctr">
              <a:defRPr/>
            </a:pPr>
            <a:endParaRPr lang="en-US" sz="1200" dirty="0">
              <a:solidFill>
                <a:srgbClr val="FFFFFF"/>
              </a:solidFill>
              <a:latin typeface="Arial"/>
              <a:ea typeface="ＭＳ Ｐゴシック" pitchFamily="-107" charset="-128"/>
            </a:endParaRPr>
          </a:p>
        </p:txBody>
      </p:sp>
      <p:sp>
        <p:nvSpPr>
          <p:cNvPr id="473092" name="Rectangle 25"/>
          <p:cNvSpPr txBox="1">
            <a:spLocks noChangeArrowheads="1"/>
          </p:cNvSpPr>
          <p:nvPr/>
        </p:nvSpPr>
        <p:spPr bwMode="auto">
          <a:xfrm>
            <a:off x="1585913" y="4138613"/>
            <a:ext cx="3322637" cy="1128712"/>
          </a:xfrm>
          <a:prstGeom prst="rect">
            <a:avLst/>
          </a:prstGeom>
          <a:noFill/>
          <a:ln w="9525">
            <a:noFill/>
            <a:miter lim="800000"/>
            <a:headEnd/>
            <a:tailEnd/>
          </a:ln>
        </p:spPr>
        <p:txBody>
          <a:bodyPr lIns="91365" tIns="45683" rIns="91365" bIns="45683" anchor="ctr"/>
          <a:lstStyle/>
          <a:p>
            <a:pPr marL="0" lvl="1" indent="1588" eaLnBrk="0" hangingPunct="0">
              <a:spcBef>
                <a:spcPct val="20000"/>
              </a:spcBef>
              <a:buClr>
                <a:srgbClr val="003D6B"/>
              </a:buClr>
              <a:buFont typeface="Wingdings" pitchFamily="2" charset="2"/>
              <a:buNone/>
            </a:pPr>
            <a:r>
              <a:rPr lang="en-US" sz="1800" b="1">
                <a:solidFill>
                  <a:srgbClr val="003D6B"/>
                </a:solidFill>
                <a:latin typeface="Arial" charset="0"/>
                <a:ea typeface="ＭＳ Ｐゴシック" pitchFamily="34" charset="-128"/>
                <a:sym typeface="Verdana" pitchFamily="34" charset="0"/>
              </a:rPr>
              <a:t>Neo-Urinary Conduit</a:t>
            </a:r>
          </a:p>
          <a:p>
            <a:pPr marL="0" lvl="1" indent="1588" eaLnBrk="0" hangingPunct="0">
              <a:spcBef>
                <a:spcPct val="20000"/>
              </a:spcBef>
              <a:buClr>
                <a:srgbClr val="003D6B"/>
              </a:buClr>
              <a:buFont typeface="Wingdings" pitchFamily="2" charset="2"/>
              <a:buNone/>
            </a:pPr>
            <a:r>
              <a:rPr lang="en-US" sz="1200" b="1">
                <a:solidFill>
                  <a:srgbClr val="003D6B"/>
                </a:solidFill>
                <a:latin typeface="Arial" charset="0"/>
                <a:ea typeface="ＭＳ Ｐゴシック" pitchFamily="34" charset="-128"/>
                <a:sym typeface="Verdana" pitchFamily="34" charset="0"/>
              </a:rPr>
              <a:t>Jain et al.,</a:t>
            </a:r>
          </a:p>
          <a:p>
            <a:pPr marL="0" lvl="1" indent="1588" eaLnBrk="0" hangingPunct="0">
              <a:spcBef>
                <a:spcPct val="20000"/>
              </a:spcBef>
              <a:buClr>
                <a:srgbClr val="003D6B"/>
              </a:buClr>
              <a:buFont typeface="Wingdings" pitchFamily="2" charset="2"/>
              <a:buNone/>
            </a:pPr>
            <a:r>
              <a:rPr lang="en-US" sz="1200" b="1">
                <a:solidFill>
                  <a:srgbClr val="003D6B"/>
                </a:solidFill>
                <a:latin typeface="Arial" charset="0"/>
                <a:ea typeface="ＭＳ Ｐゴシック" pitchFamily="34" charset="-128"/>
                <a:sym typeface="Verdana" pitchFamily="34" charset="0"/>
              </a:rPr>
              <a:t>TERMIS 2010</a:t>
            </a:r>
          </a:p>
        </p:txBody>
      </p:sp>
      <p:sp>
        <p:nvSpPr>
          <p:cNvPr id="177154" name="Rectangle 2"/>
          <p:cNvSpPr>
            <a:spLocks noGrp="1" noChangeArrowheads="1"/>
          </p:cNvSpPr>
          <p:nvPr>
            <p:ph type="title" idx="4294967295"/>
          </p:nvPr>
        </p:nvSpPr>
        <p:spPr>
          <a:xfrm>
            <a:off x="385763" y="153988"/>
            <a:ext cx="8229600" cy="944562"/>
          </a:xfrm>
        </p:spPr>
        <p:txBody>
          <a:bodyPr anchor="ctr"/>
          <a:lstStyle/>
          <a:p>
            <a:r>
              <a:rPr lang="en-US" sz="2600" i="0"/>
              <a:t>Application-specific Technology Evolution</a:t>
            </a:r>
            <a:r>
              <a:rPr lang="en-US" sz="2600"/>
              <a:t/>
            </a:r>
            <a:br>
              <a:rPr lang="en-US" sz="2600"/>
            </a:br>
            <a:r>
              <a:rPr lang="en-US" sz="2200"/>
              <a:t>for translation of regenerative medicine products</a:t>
            </a:r>
            <a:r>
              <a:rPr lang="en-US" sz="2400"/>
              <a:t> </a:t>
            </a:r>
            <a:endParaRPr lang="en-US" sz="1600" i="0"/>
          </a:p>
        </p:txBody>
      </p:sp>
      <p:sp>
        <p:nvSpPr>
          <p:cNvPr id="473094" name="Rectangle 6"/>
          <p:cNvSpPr>
            <a:spLocks noGrp="1" noChangeArrowheads="1"/>
          </p:cNvSpPr>
          <p:nvPr>
            <p:ph type="body" sz="half" idx="2"/>
          </p:nvPr>
        </p:nvSpPr>
        <p:spPr>
          <a:xfrm>
            <a:off x="5164138" y="1225550"/>
            <a:ext cx="3938587" cy="4254500"/>
          </a:xfrm>
        </p:spPr>
        <p:txBody>
          <a:bodyPr/>
          <a:lstStyle/>
          <a:p>
            <a:pPr marL="171450" indent="-171450">
              <a:buFontTx/>
              <a:buChar char="•"/>
            </a:pPr>
            <a:r>
              <a:rPr lang="en-US" sz="2000"/>
              <a:t>Bladder-derived</a:t>
            </a:r>
          </a:p>
          <a:p>
            <a:pPr marL="569913" lvl="1"/>
            <a:r>
              <a:rPr lang="en-US" sz="1800"/>
              <a:t>Urothelial cells</a:t>
            </a:r>
          </a:p>
          <a:p>
            <a:pPr marL="569913" lvl="1"/>
            <a:r>
              <a:rPr lang="en-US" sz="1800"/>
              <a:t>Smooth Muscle Cells</a:t>
            </a:r>
          </a:p>
          <a:p>
            <a:pPr marL="171450" indent="-171450">
              <a:buFontTx/>
              <a:buChar char="•"/>
            </a:pPr>
            <a:endParaRPr lang="en-US" sz="2000"/>
          </a:p>
          <a:p>
            <a:pPr marL="171450" indent="-171450"/>
            <a:endParaRPr lang="en-US" sz="2000"/>
          </a:p>
          <a:p>
            <a:pPr marL="171450" indent="-171450">
              <a:buFontTx/>
              <a:buChar char="•"/>
            </a:pPr>
            <a:r>
              <a:rPr lang="en-US" sz="2000"/>
              <a:t>Bladder-derived</a:t>
            </a:r>
          </a:p>
          <a:p>
            <a:pPr marL="569913" lvl="1"/>
            <a:r>
              <a:rPr lang="en-US" sz="1800"/>
              <a:t>Smooth Muscle Cells</a:t>
            </a:r>
          </a:p>
          <a:p>
            <a:pPr marL="171450" indent="-171450">
              <a:buFontTx/>
              <a:buChar char="•"/>
            </a:pPr>
            <a:endParaRPr lang="en-US" sz="2000"/>
          </a:p>
          <a:p>
            <a:pPr marL="171450" indent="-171450">
              <a:buFontTx/>
              <a:buChar char="•"/>
            </a:pPr>
            <a:endParaRPr lang="en-US" sz="2000"/>
          </a:p>
          <a:p>
            <a:pPr marL="171450" indent="-171450">
              <a:buFontTx/>
              <a:buChar char="•"/>
            </a:pPr>
            <a:r>
              <a:rPr lang="en-US" sz="2000"/>
              <a:t>Adipose-derived</a:t>
            </a:r>
          </a:p>
          <a:p>
            <a:pPr marL="569913" lvl="1"/>
            <a:r>
              <a:rPr lang="en-US" sz="1800"/>
              <a:t>Smooth Muscle Cells</a:t>
            </a:r>
          </a:p>
          <a:p>
            <a:pPr marL="171450" indent="-171450">
              <a:buFontTx/>
              <a:buChar char="•"/>
            </a:pPr>
            <a:endParaRPr lang="en-US" sz="2000"/>
          </a:p>
        </p:txBody>
      </p:sp>
      <p:sp>
        <p:nvSpPr>
          <p:cNvPr id="473095" name="Text Box 4"/>
          <p:cNvSpPr txBox="1">
            <a:spLocks noChangeArrowheads="1"/>
          </p:cNvSpPr>
          <p:nvPr/>
        </p:nvSpPr>
        <p:spPr bwMode="auto">
          <a:xfrm>
            <a:off x="6853238" y="1339850"/>
            <a:ext cx="1531937" cy="1219200"/>
          </a:xfrm>
          <a:prstGeom prst="rect">
            <a:avLst/>
          </a:prstGeom>
          <a:noFill/>
          <a:ln w="9525">
            <a:noFill/>
            <a:miter lim="800000"/>
            <a:headEnd/>
            <a:tailEnd/>
          </a:ln>
        </p:spPr>
        <p:txBody>
          <a:bodyPr/>
          <a:lstStyle/>
          <a:p>
            <a:pPr algn="ctr">
              <a:spcBef>
                <a:spcPct val="50000"/>
              </a:spcBef>
            </a:pPr>
            <a:endParaRPr lang="en-US" sz="1800" b="1">
              <a:solidFill>
                <a:srgbClr val="FF0000"/>
              </a:solidFill>
              <a:latin typeface="Arial" charset="0"/>
              <a:ea typeface="ＭＳ Ｐゴシック" pitchFamily="34" charset="-128"/>
            </a:endParaRPr>
          </a:p>
        </p:txBody>
      </p:sp>
      <p:grpSp>
        <p:nvGrpSpPr>
          <p:cNvPr id="3" name="Group 8"/>
          <p:cNvGrpSpPr>
            <a:grpSpLocks/>
          </p:cNvGrpSpPr>
          <p:nvPr/>
        </p:nvGrpSpPr>
        <p:grpSpPr bwMode="auto">
          <a:xfrm>
            <a:off x="314325" y="1198563"/>
            <a:ext cx="3279775" cy="1236662"/>
            <a:chOff x="216" y="809"/>
            <a:chExt cx="2165" cy="869"/>
          </a:xfrm>
        </p:grpSpPr>
        <p:sp>
          <p:nvSpPr>
            <p:cNvPr id="6" name="Off-page Connector 31"/>
            <p:cNvSpPr>
              <a:spLocks noChangeArrowheads="1"/>
            </p:cNvSpPr>
            <p:nvPr/>
          </p:nvSpPr>
          <p:spPr bwMode="auto">
            <a:xfrm rot="-5400000">
              <a:off x="864" y="161"/>
              <a:ext cx="869" cy="2165"/>
            </a:xfrm>
            <a:prstGeom prst="flowChartOffpageConnector">
              <a:avLst/>
            </a:prstGeom>
            <a:gradFill rotWithShape="0">
              <a:gsLst>
                <a:gs pos="0">
                  <a:srgbClr val="FFFFFF"/>
                </a:gs>
                <a:gs pos="100000">
                  <a:srgbClr val="00846B"/>
                </a:gs>
              </a:gsLst>
              <a:lin ang="0" scaled="1"/>
            </a:gradFill>
            <a:ln w="9525" algn="ctr">
              <a:noFill/>
              <a:miter lim="800000"/>
              <a:headEnd/>
              <a:tailEnd/>
            </a:ln>
          </p:spPr>
          <p:txBody>
            <a:bodyPr vert="eaVert" lIns="91365" tIns="45683" rIns="91365" bIns="45683" anchor="ctr"/>
            <a:lstStyle/>
            <a:p>
              <a:pPr algn="ctr">
                <a:defRPr/>
              </a:pPr>
              <a:endParaRPr lang="en-US" sz="1200" dirty="0">
                <a:solidFill>
                  <a:srgbClr val="FFFFFF"/>
                </a:solidFill>
                <a:latin typeface="Arial"/>
                <a:ea typeface="ＭＳ Ｐゴシック" pitchFamily="-107" charset="-128"/>
              </a:endParaRPr>
            </a:p>
          </p:txBody>
        </p:sp>
        <p:sp>
          <p:nvSpPr>
            <p:cNvPr id="473098" name="Rectangle 25"/>
            <p:cNvSpPr txBox="1">
              <a:spLocks noChangeArrowheads="1"/>
            </p:cNvSpPr>
            <p:nvPr/>
          </p:nvSpPr>
          <p:spPr bwMode="auto">
            <a:xfrm>
              <a:off x="236" y="844"/>
              <a:ext cx="1937" cy="773"/>
            </a:xfrm>
            <a:prstGeom prst="rect">
              <a:avLst/>
            </a:prstGeom>
            <a:noFill/>
            <a:ln w="9525">
              <a:noFill/>
              <a:miter lim="800000"/>
              <a:headEnd/>
              <a:tailEnd/>
            </a:ln>
          </p:spPr>
          <p:txBody>
            <a:bodyPr lIns="91365" tIns="45683" rIns="91365" bIns="45683" anchor="ctr"/>
            <a:lstStyle/>
            <a:p>
              <a:pPr marL="0" lvl="1" indent="1588" eaLnBrk="0" hangingPunct="0">
                <a:spcBef>
                  <a:spcPct val="20000"/>
                </a:spcBef>
                <a:buClr>
                  <a:srgbClr val="003D6B"/>
                </a:buClr>
                <a:buFont typeface="Wingdings" pitchFamily="2" charset="2"/>
                <a:buNone/>
              </a:pPr>
              <a:r>
                <a:rPr lang="en-US" sz="1800" b="1">
                  <a:solidFill>
                    <a:srgbClr val="003D6B"/>
                  </a:solidFill>
                  <a:latin typeface="Arial" charset="0"/>
                  <a:ea typeface="ＭＳ Ｐゴシック" pitchFamily="34" charset="-128"/>
                  <a:cs typeface="Arial" charset="0"/>
                </a:rPr>
                <a:t>Neo-Bladder Augment</a:t>
              </a:r>
              <a:r>
                <a:rPr lang="en-US" sz="1800" b="1">
                  <a:solidFill>
                    <a:srgbClr val="FF0000"/>
                  </a:solidFill>
                  <a:latin typeface="Arial" charset="0"/>
                  <a:ea typeface="ＭＳ Ｐゴシック" pitchFamily="34" charset="-128"/>
                  <a:cs typeface="Arial" charset="0"/>
                </a:rPr>
                <a:t> </a:t>
              </a:r>
            </a:p>
            <a:p>
              <a:pPr marL="0" lvl="1" indent="1588" eaLnBrk="0" hangingPunct="0">
                <a:spcBef>
                  <a:spcPct val="20000"/>
                </a:spcBef>
                <a:buClr>
                  <a:srgbClr val="003D6B"/>
                </a:buClr>
                <a:buFont typeface="Wingdings" pitchFamily="2" charset="2"/>
                <a:buNone/>
              </a:pPr>
              <a:r>
                <a:rPr lang="en-US" sz="1200" b="1">
                  <a:solidFill>
                    <a:srgbClr val="000000"/>
                  </a:solidFill>
                  <a:latin typeface="Arial" charset="0"/>
                  <a:ea typeface="ＭＳ Ｐゴシック" pitchFamily="34" charset="-128"/>
                  <a:cs typeface="Arial" charset="0"/>
                </a:rPr>
                <a:t>Lancet 2006 367:1241</a:t>
              </a:r>
            </a:p>
          </p:txBody>
        </p:sp>
      </p:grpSp>
      <p:grpSp>
        <p:nvGrpSpPr>
          <p:cNvPr id="4" name="Group 11"/>
          <p:cNvGrpSpPr>
            <a:grpSpLocks/>
          </p:cNvGrpSpPr>
          <p:nvPr/>
        </p:nvGrpSpPr>
        <p:grpSpPr bwMode="auto">
          <a:xfrm>
            <a:off x="757238" y="2587625"/>
            <a:ext cx="3568700" cy="1265238"/>
            <a:chOff x="711" y="2044"/>
            <a:chExt cx="2122" cy="896"/>
          </a:xfrm>
        </p:grpSpPr>
        <p:sp>
          <p:nvSpPr>
            <p:cNvPr id="2" name="Off-page Connector 31"/>
            <p:cNvSpPr>
              <a:spLocks noChangeArrowheads="1"/>
            </p:cNvSpPr>
            <p:nvPr/>
          </p:nvSpPr>
          <p:spPr bwMode="auto">
            <a:xfrm rot="-5400000">
              <a:off x="1324" y="1431"/>
              <a:ext cx="896" cy="2122"/>
            </a:xfrm>
            <a:prstGeom prst="flowChartOffpageConnector">
              <a:avLst/>
            </a:prstGeom>
            <a:gradFill rotWithShape="0">
              <a:gsLst>
                <a:gs pos="0">
                  <a:srgbClr val="FFFFFF"/>
                </a:gs>
                <a:gs pos="100000">
                  <a:srgbClr val="00846B"/>
                </a:gs>
              </a:gsLst>
              <a:lin ang="0" scaled="1"/>
            </a:gradFill>
            <a:ln w="9525" algn="ctr">
              <a:noFill/>
              <a:miter lim="800000"/>
              <a:headEnd/>
              <a:tailEnd/>
            </a:ln>
          </p:spPr>
          <p:txBody>
            <a:bodyPr vert="eaVert" lIns="91365" tIns="45683" rIns="91365" bIns="45683" anchor="ctr"/>
            <a:lstStyle/>
            <a:p>
              <a:pPr algn="ctr">
                <a:defRPr/>
              </a:pPr>
              <a:endParaRPr lang="en-US" sz="1200" dirty="0">
                <a:solidFill>
                  <a:srgbClr val="FFFFFF"/>
                </a:solidFill>
                <a:latin typeface="Arial"/>
                <a:ea typeface="ＭＳ Ｐゴシック" pitchFamily="-107" charset="-128"/>
              </a:endParaRPr>
            </a:p>
          </p:txBody>
        </p:sp>
        <p:sp>
          <p:nvSpPr>
            <p:cNvPr id="473101" name="Rectangle 25"/>
            <p:cNvSpPr txBox="1">
              <a:spLocks noChangeArrowheads="1"/>
            </p:cNvSpPr>
            <p:nvPr/>
          </p:nvSpPr>
          <p:spPr bwMode="auto">
            <a:xfrm>
              <a:off x="824" y="2141"/>
              <a:ext cx="1976" cy="773"/>
            </a:xfrm>
            <a:prstGeom prst="rect">
              <a:avLst/>
            </a:prstGeom>
            <a:noFill/>
            <a:ln w="9525">
              <a:noFill/>
              <a:miter lim="800000"/>
              <a:headEnd/>
              <a:tailEnd/>
            </a:ln>
          </p:spPr>
          <p:txBody>
            <a:bodyPr lIns="91365" tIns="45683" rIns="91365" bIns="45683" anchor="ctr"/>
            <a:lstStyle/>
            <a:p>
              <a:pPr marL="0" lvl="1" indent="1588" eaLnBrk="0" hangingPunct="0">
                <a:spcBef>
                  <a:spcPct val="20000"/>
                </a:spcBef>
                <a:buClr>
                  <a:srgbClr val="003D6B"/>
                </a:buClr>
                <a:buFont typeface="Wingdings" pitchFamily="2" charset="2"/>
                <a:buNone/>
              </a:pPr>
              <a:endParaRPr lang="en-US" sz="1800" b="1">
                <a:solidFill>
                  <a:srgbClr val="003D6B"/>
                </a:solidFill>
                <a:latin typeface="Arial" charset="0"/>
                <a:ea typeface="ＭＳ Ｐゴシック" pitchFamily="34" charset="-128"/>
                <a:sym typeface="Verdana" pitchFamily="34" charset="0"/>
              </a:endParaRPr>
            </a:p>
          </p:txBody>
        </p:sp>
      </p:grpSp>
      <p:sp>
        <p:nvSpPr>
          <p:cNvPr id="38976" name="Text Box 64"/>
          <p:cNvSpPr txBox="1">
            <a:spLocks noChangeArrowheads="1"/>
          </p:cNvSpPr>
          <p:nvPr/>
        </p:nvSpPr>
        <p:spPr bwMode="auto">
          <a:xfrm>
            <a:off x="0" y="5468938"/>
            <a:ext cx="8928100" cy="696912"/>
          </a:xfrm>
          <a:prstGeom prst="rect">
            <a:avLst/>
          </a:prstGeom>
          <a:gradFill rotWithShape="1">
            <a:gsLst>
              <a:gs pos="0">
                <a:srgbClr val="00846B">
                  <a:alpha val="0"/>
                </a:srgbClr>
              </a:gs>
              <a:gs pos="50000">
                <a:srgbClr val="00846B">
                  <a:gamma/>
                  <a:tint val="33725"/>
                  <a:invGamma/>
                </a:srgbClr>
              </a:gs>
              <a:gs pos="100000">
                <a:srgbClr val="00846B">
                  <a:alpha val="0"/>
                </a:srgbClr>
              </a:gs>
            </a:gsLst>
            <a:lin ang="0" scaled="1"/>
          </a:gradFill>
          <a:ln w="9525">
            <a:noFill/>
            <a:miter lim="800000"/>
            <a:headEnd/>
            <a:tailEnd/>
          </a:ln>
        </p:spPr>
        <p:txBody>
          <a:bodyPr tIns="137160"/>
          <a:lstStyle/>
          <a:p>
            <a:pPr algn="ctr" eaLnBrk="0" hangingPunct="0">
              <a:lnSpc>
                <a:spcPct val="90000"/>
              </a:lnSpc>
              <a:spcBef>
                <a:spcPct val="20000"/>
              </a:spcBef>
              <a:buClr>
                <a:srgbClr val="003D6B"/>
              </a:buClr>
              <a:buFont typeface="Arial" charset="0"/>
              <a:buNone/>
            </a:pPr>
            <a:r>
              <a:rPr lang="en-US" sz="1800" b="1" i="1">
                <a:solidFill>
                  <a:srgbClr val="003D6B"/>
                </a:solidFill>
                <a:latin typeface="Arial" charset="0"/>
                <a:ea typeface="ＭＳ Ｐゴシック" pitchFamily="34" charset="-128"/>
                <a:sym typeface="Verdana" pitchFamily="34" charset="0"/>
              </a:rPr>
              <a:t>Iteration driven by operational &amp; clinical necessity</a:t>
            </a:r>
          </a:p>
        </p:txBody>
      </p:sp>
      <p:grpSp>
        <p:nvGrpSpPr>
          <p:cNvPr id="5" name="Group 17"/>
          <p:cNvGrpSpPr>
            <a:grpSpLocks/>
          </p:cNvGrpSpPr>
          <p:nvPr/>
        </p:nvGrpSpPr>
        <p:grpSpPr bwMode="auto">
          <a:xfrm>
            <a:off x="685800" y="3581400"/>
            <a:ext cx="852488" cy="962025"/>
            <a:chOff x="2529" y="753"/>
            <a:chExt cx="960" cy="885"/>
          </a:xfrm>
        </p:grpSpPr>
        <p:sp>
          <p:nvSpPr>
            <p:cNvPr id="473106" name="AutoShape 18"/>
            <p:cNvSpPr>
              <a:spLocks noChangeArrowheads="1"/>
            </p:cNvSpPr>
            <p:nvPr/>
          </p:nvSpPr>
          <p:spPr bwMode="auto">
            <a:xfrm>
              <a:off x="2529" y="828"/>
              <a:ext cx="459" cy="810"/>
            </a:xfrm>
            <a:prstGeom prst="curvedRightArrow">
              <a:avLst>
                <a:gd name="adj1" fmla="val 35294"/>
                <a:gd name="adj2" fmla="val 70588"/>
                <a:gd name="adj3" fmla="val 33333"/>
              </a:avLst>
            </a:prstGeom>
            <a:solidFill>
              <a:srgbClr val="99D199"/>
            </a:solidFill>
            <a:ln w="9525">
              <a:solidFill>
                <a:schemeClr val="tx1"/>
              </a:solidFill>
              <a:miter lim="800000"/>
              <a:headEnd/>
              <a:tailEnd/>
            </a:ln>
            <a:effectLst/>
          </p:spPr>
          <p:txBody>
            <a:bodyPr wrap="none" anchor="ctr"/>
            <a:lstStyle/>
            <a:p>
              <a:endParaRPr lang="en-US" sz="1800">
                <a:solidFill>
                  <a:srgbClr val="000000"/>
                </a:solidFill>
                <a:latin typeface="Arial" charset="0"/>
              </a:endParaRPr>
            </a:p>
          </p:txBody>
        </p:sp>
        <p:sp>
          <p:nvSpPr>
            <p:cNvPr id="473107" name="AutoShape 19"/>
            <p:cNvSpPr>
              <a:spLocks noChangeArrowheads="1"/>
            </p:cNvSpPr>
            <p:nvPr/>
          </p:nvSpPr>
          <p:spPr bwMode="auto">
            <a:xfrm flipH="1" flipV="1">
              <a:off x="3030" y="753"/>
              <a:ext cx="459" cy="810"/>
            </a:xfrm>
            <a:prstGeom prst="curvedRightArrow">
              <a:avLst>
                <a:gd name="adj1" fmla="val 35294"/>
                <a:gd name="adj2" fmla="val 70588"/>
                <a:gd name="adj3" fmla="val 33333"/>
              </a:avLst>
            </a:prstGeom>
            <a:solidFill>
              <a:srgbClr val="99D199"/>
            </a:solidFill>
            <a:ln w="9525">
              <a:solidFill>
                <a:schemeClr val="tx1"/>
              </a:solidFill>
              <a:miter lim="800000"/>
              <a:headEnd/>
              <a:tailEnd/>
            </a:ln>
            <a:effectLst/>
          </p:spPr>
          <p:txBody>
            <a:bodyPr wrap="none" anchor="ctr"/>
            <a:lstStyle/>
            <a:p>
              <a:endParaRPr lang="en-US" sz="1800">
                <a:solidFill>
                  <a:srgbClr val="000000"/>
                </a:solidFill>
                <a:latin typeface="Arial" charset="0"/>
              </a:endParaRPr>
            </a:p>
          </p:txBody>
        </p:sp>
      </p:grpSp>
      <p:grpSp>
        <p:nvGrpSpPr>
          <p:cNvPr id="8" name="Group 20"/>
          <p:cNvGrpSpPr>
            <a:grpSpLocks/>
          </p:cNvGrpSpPr>
          <p:nvPr/>
        </p:nvGrpSpPr>
        <p:grpSpPr bwMode="auto">
          <a:xfrm>
            <a:off x="152400" y="2233613"/>
            <a:ext cx="838200" cy="1019175"/>
            <a:chOff x="2529" y="753"/>
            <a:chExt cx="960" cy="885"/>
          </a:xfrm>
        </p:grpSpPr>
        <p:sp>
          <p:nvSpPr>
            <p:cNvPr id="473109" name="AutoShape 21"/>
            <p:cNvSpPr>
              <a:spLocks noChangeArrowheads="1"/>
            </p:cNvSpPr>
            <p:nvPr/>
          </p:nvSpPr>
          <p:spPr bwMode="auto">
            <a:xfrm>
              <a:off x="2529" y="828"/>
              <a:ext cx="459" cy="810"/>
            </a:xfrm>
            <a:prstGeom prst="curvedRightArrow">
              <a:avLst>
                <a:gd name="adj1" fmla="val 35294"/>
                <a:gd name="adj2" fmla="val 70588"/>
                <a:gd name="adj3" fmla="val 33333"/>
              </a:avLst>
            </a:prstGeom>
            <a:solidFill>
              <a:srgbClr val="99D199"/>
            </a:solidFill>
            <a:ln w="9525">
              <a:solidFill>
                <a:schemeClr val="tx1"/>
              </a:solidFill>
              <a:miter lim="800000"/>
              <a:headEnd/>
              <a:tailEnd/>
            </a:ln>
            <a:effectLst/>
          </p:spPr>
          <p:txBody>
            <a:bodyPr wrap="none" anchor="ctr"/>
            <a:lstStyle/>
            <a:p>
              <a:endParaRPr lang="en-US" sz="1800">
                <a:solidFill>
                  <a:srgbClr val="000000"/>
                </a:solidFill>
                <a:latin typeface="Arial" charset="0"/>
              </a:endParaRPr>
            </a:p>
          </p:txBody>
        </p:sp>
        <p:sp>
          <p:nvSpPr>
            <p:cNvPr id="473110" name="AutoShape 22"/>
            <p:cNvSpPr>
              <a:spLocks noChangeArrowheads="1"/>
            </p:cNvSpPr>
            <p:nvPr/>
          </p:nvSpPr>
          <p:spPr bwMode="auto">
            <a:xfrm flipH="1" flipV="1">
              <a:off x="3030" y="753"/>
              <a:ext cx="459" cy="810"/>
            </a:xfrm>
            <a:prstGeom prst="curvedRightArrow">
              <a:avLst>
                <a:gd name="adj1" fmla="val 35294"/>
                <a:gd name="adj2" fmla="val 70588"/>
                <a:gd name="adj3" fmla="val 33333"/>
              </a:avLst>
            </a:prstGeom>
            <a:solidFill>
              <a:srgbClr val="99D199"/>
            </a:solidFill>
            <a:ln w="9525">
              <a:solidFill>
                <a:schemeClr val="tx1"/>
              </a:solidFill>
              <a:miter lim="800000"/>
              <a:headEnd/>
              <a:tailEnd/>
            </a:ln>
            <a:effectLst/>
          </p:spPr>
          <p:txBody>
            <a:bodyPr wrap="none" anchor="ctr"/>
            <a:lstStyle/>
            <a:p>
              <a:endParaRPr lang="en-US" sz="1800">
                <a:solidFill>
                  <a:srgbClr val="000000"/>
                </a:solidFill>
                <a:latin typeface="Arial" charset="0"/>
              </a:endParaRPr>
            </a:p>
          </p:txBody>
        </p:sp>
      </p:grpSp>
      <p:pic>
        <p:nvPicPr>
          <p:cNvPr id="473111" name="Picture 23"/>
          <p:cNvPicPr>
            <a:picLocks noChangeAspect="1" noChangeArrowheads="1"/>
          </p:cNvPicPr>
          <p:nvPr/>
        </p:nvPicPr>
        <p:blipFill>
          <a:blip r:embed="rId3" cstate="print"/>
          <a:srcRect l="32765" t="49429" r="56032" b="47449"/>
          <a:stretch>
            <a:fillRect/>
          </a:stretch>
        </p:blipFill>
        <p:spPr bwMode="auto">
          <a:xfrm>
            <a:off x="5519738" y="2344738"/>
            <a:ext cx="2570162" cy="571500"/>
          </a:xfrm>
          <a:prstGeom prst="rect">
            <a:avLst/>
          </a:prstGeom>
          <a:noFill/>
          <a:ln w="9525">
            <a:noFill/>
            <a:miter lim="800000"/>
            <a:headEnd/>
            <a:tailEnd/>
          </a:ln>
          <a:effectLst/>
        </p:spPr>
      </p:pic>
      <p:sp>
        <p:nvSpPr>
          <p:cNvPr id="473112" name="Rectangle 25"/>
          <p:cNvSpPr txBox="1">
            <a:spLocks noChangeArrowheads="1"/>
          </p:cNvSpPr>
          <p:nvPr/>
        </p:nvSpPr>
        <p:spPr bwMode="auto">
          <a:xfrm>
            <a:off x="1077913" y="2640013"/>
            <a:ext cx="3322637" cy="1128712"/>
          </a:xfrm>
          <a:prstGeom prst="rect">
            <a:avLst/>
          </a:prstGeom>
          <a:noFill/>
          <a:ln w="9525">
            <a:noFill/>
            <a:miter lim="800000"/>
            <a:headEnd/>
            <a:tailEnd/>
          </a:ln>
        </p:spPr>
        <p:txBody>
          <a:bodyPr lIns="91365" tIns="45683" rIns="91365" bIns="45683" anchor="ctr"/>
          <a:lstStyle/>
          <a:p>
            <a:pPr marL="0" lvl="1" indent="1588" eaLnBrk="0" hangingPunct="0">
              <a:spcBef>
                <a:spcPct val="20000"/>
              </a:spcBef>
              <a:buClr>
                <a:srgbClr val="003D6B"/>
              </a:buClr>
              <a:buFont typeface="Wingdings" pitchFamily="2" charset="2"/>
              <a:buNone/>
            </a:pPr>
            <a:r>
              <a:rPr lang="en-US" sz="1800" b="1">
                <a:solidFill>
                  <a:srgbClr val="003D6B"/>
                </a:solidFill>
                <a:latin typeface="Arial" charset="0"/>
                <a:ea typeface="ＭＳ Ｐゴシック" pitchFamily="34" charset="-128"/>
                <a:sym typeface="Verdana" pitchFamily="34" charset="0"/>
              </a:rPr>
              <a:t>SMC-only Bladder</a:t>
            </a:r>
          </a:p>
          <a:p>
            <a:pPr marL="0" lvl="1" indent="1588" eaLnBrk="0" hangingPunct="0">
              <a:spcBef>
                <a:spcPct val="20000"/>
              </a:spcBef>
              <a:buClr>
                <a:srgbClr val="003D6B"/>
              </a:buClr>
              <a:buFont typeface="Wingdings" pitchFamily="2" charset="2"/>
              <a:buNone/>
            </a:pPr>
            <a:r>
              <a:rPr lang="en-US" sz="1200" b="1">
                <a:solidFill>
                  <a:srgbClr val="003D6B"/>
                </a:solidFill>
                <a:latin typeface="Arial" charset="0"/>
                <a:ea typeface="ＭＳ Ｐゴシック" pitchFamily="34" charset="-128"/>
                <a:sym typeface="Verdana" pitchFamily="34" charset="0"/>
              </a:rPr>
              <a:t>Bertram et al., </a:t>
            </a:r>
          </a:p>
          <a:p>
            <a:pPr marL="0" lvl="1" indent="1588" eaLnBrk="0" hangingPunct="0">
              <a:spcBef>
                <a:spcPct val="20000"/>
              </a:spcBef>
              <a:buClr>
                <a:srgbClr val="003D6B"/>
              </a:buClr>
              <a:buFont typeface="Wingdings" pitchFamily="2" charset="2"/>
              <a:buNone/>
            </a:pPr>
            <a:r>
              <a:rPr lang="en-US" sz="1200" b="1">
                <a:solidFill>
                  <a:srgbClr val="003D6B"/>
                </a:solidFill>
                <a:latin typeface="Arial" charset="0"/>
                <a:ea typeface="ＭＳ Ｐゴシック" pitchFamily="34" charset="-128"/>
                <a:sym typeface="Verdana" pitchFamily="34" charset="0"/>
              </a:rPr>
              <a:t>Experimental Biology 2009</a:t>
            </a:r>
          </a:p>
        </p:txBody>
      </p:sp>
      <p:pic>
        <p:nvPicPr>
          <p:cNvPr id="473114" name="Rectangle 4"/>
          <p:cNvPicPr>
            <a:picLocks noChangeAspect="1" noChangeArrowheads="1"/>
          </p:cNvPicPr>
          <p:nvPr/>
        </p:nvPicPr>
        <p:blipFill>
          <a:blip r:embed="rId4" cstate="print"/>
          <a:srcRect/>
          <a:stretch>
            <a:fillRect/>
          </a:stretch>
        </p:blipFill>
        <p:spPr bwMode="auto">
          <a:xfrm>
            <a:off x="6569075" y="3695700"/>
            <a:ext cx="995363" cy="795338"/>
          </a:xfrm>
          <a:prstGeom prst="rect">
            <a:avLst/>
          </a:prstGeom>
          <a:noFill/>
          <a:ln w="9525">
            <a:noFill/>
            <a:miter lim="800000"/>
            <a:headEnd/>
            <a:tailEnd/>
          </a:ln>
        </p:spPr>
      </p:pic>
      <p:sp>
        <p:nvSpPr>
          <p:cNvPr id="473115" name="Text Box 4"/>
          <p:cNvSpPr txBox="1">
            <a:spLocks noChangeArrowheads="1"/>
          </p:cNvSpPr>
          <p:nvPr/>
        </p:nvSpPr>
        <p:spPr bwMode="auto">
          <a:xfrm>
            <a:off x="7323138" y="2212975"/>
            <a:ext cx="1531937" cy="1219200"/>
          </a:xfrm>
          <a:prstGeom prst="rect">
            <a:avLst/>
          </a:prstGeom>
          <a:noFill/>
          <a:ln w="9525">
            <a:noFill/>
            <a:miter lim="800000"/>
            <a:headEnd/>
            <a:tailEnd/>
          </a:ln>
        </p:spPr>
        <p:txBody>
          <a:bodyPr/>
          <a:lstStyle/>
          <a:p>
            <a:pPr algn="ctr">
              <a:spcBef>
                <a:spcPct val="50000"/>
              </a:spcBef>
            </a:pPr>
            <a:endParaRPr lang="en-US" sz="1800" b="1">
              <a:solidFill>
                <a:srgbClr val="FF0000"/>
              </a:solidFill>
              <a:latin typeface="Arial" charset="0"/>
              <a:ea typeface="ＭＳ Ｐゴシック" pitchFamily="34" charset="-128"/>
            </a:endParaRPr>
          </a:p>
        </p:txBody>
      </p:sp>
      <p:pic>
        <p:nvPicPr>
          <p:cNvPr id="473116" name="Picture 5" descr="DB-252 5114314-9 10x"/>
          <p:cNvPicPr>
            <a:picLocks noChangeAspect="1" noChangeArrowheads="1"/>
          </p:cNvPicPr>
          <p:nvPr/>
        </p:nvPicPr>
        <p:blipFill>
          <a:blip r:embed="rId5" cstate="print"/>
          <a:srcRect/>
          <a:stretch>
            <a:fillRect/>
          </a:stretch>
        </p:blipFill>
        <p:spPr bwMode="auto">
          <a:xfrm>
            <a:off x="5578475" y="3717925"/>
            <a:ext cx="903288" cy="7318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8976"/>
                                        </p:tgtEl>
                                        <p:attrNameLst>
                                          <p:attrName>style.visibility</p:attrName>
                                        </p:attrNameLst>
                                      </p:cBhvr>
                                      <p:to>
                                        <p:strVal val="visible"/>
                                      </p:to>
                                    </p:set>
                                    <p:animEffect transition="in" filter="wipe(left)">
                                      <p:cBhvr>
                                        <p:cTn id="7" dur="500"/>
                                        <p:tgtEl>
                                          <p:spTgt spid="389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4419600"/>
          </a:xfrm>
        </p:spPr>
        <p:txBody>
          <a:bodyPr/>
          <a:lstStyle/>
          <a:p>
            <a:r>
              <a:rPr lang="en-US" dirty="0" smtClean="0">
                <a:solidFill>
                  <a:schemeClr val="accent1">
                    <a:lumMod val="75000"/>
                  </a:schemeClr>
                </a:solidFill>
              </a:rPr>
              <a:t/>
            </a:r>
            <a:br>
              <a:rPr lang="en-US" dirty="0" smtClean="0">
                <a:solidFill>
                  <a:schemeClr val="accent1">
                    <a:lumMod val="75000"/>
                  </a:schemeClr>
                </a:solidFill>
              </a:rPr>
            </a:br>
            <a:r>
              <a:rPr lang="en-US" dirty="0" smtClean="0">
                <a:solidFill>
                  <a:schemeClr val="accent1">
                    <a:lumMod val="75000"/>
                  </a:schemeClr>
                </a:solidFill>
              </a:rPr>
              <a:t/>
            </a:r>
            <a:br>
              <a:rPr lang="en-US" dirty="0" smtClean="0">
                <a:solidFill>
                  <a:schemeClr val="accent1">
                    <a:lumMod val="75000"/>
                  </a:schemeClr>
                </a:solidFill>
              </a:rPr>
            </a:br>
            <a:r>
              <a:rPr lang="en-US" sz="6000" b="1" dirty="0" smtClean="0">
                <a:solidFill>
                  <a:srgbClr val="002060"/>
                </a:solidFill>
              </a:rPr>
              <a:t>Lunch</a:t>
            </a:r>
            <a:br>
              <a:rPr lang="en-US" sz="6000" b="1" dirty="0" smtClean="0">
                <a:solidFill>
                  <a:srgbClr val="002060"/>
                </a:solidFill>
              </a:rPr>
            </a:br>
            <a:r>
              <a:rPr lang="en-US" sz="6000" b="1" dirty="0" smtClean="0">
                <a:solidFill>
                  <a:srgbClr val="002060"/>
                </a:solidFill>
              </a:rPr>
              <a:t/>
            </a:r>
            <a:br>
              <a:rPr lang="en-US" sz="6000" b="1" dirty="0" smtClean="0">
                <a:solidFill>
                  <a:srgbClr val="002060"/>
                </a:solidFill>
              </a:rPr>
            </a:br>
            <a:r>
              <a:rPr lang="en-US" sz="6000" b="1" dirty="0" smtClean="0">
                <a:solidFill>
                  <a:srgbClr val="002060"/>
                </a:solidFill>
              </a:rPr>
              <a:t>Noon – 1:00pm</a:t>
            </a:r>
            <a:r>
              <a:rPr lang="en-US" dirty="0" smtClean="0">
                <a:solidFill>
                  <a:schemeClr val="accent1">
                    <a:lumMod val="75000"/>
                  </a:schemeClr>
                </a:solidFill>
              </a:rPr>
              <a:t/>
            </a:r>
            <a:br>
              <a:rPr lang="en-US" dirty="0" smtClean="0">
                <a:solidFill>
                  <a:schemeClr val="accent1">
                    <a:lumMod val="75000"/>
                  </a:schemeClr>
                </a:solidFill>
              </a:rPr>
            </a:br>
            <a:r>
              <a:rPr lang="en-US" dirty="0" smtClean="0">
                <a:solidFill>
                  <a:schemeClr val="accent1">
                    <a:lumMod val="75000"/>
                  </a:schemeClr>
                </a:solidFill>
              </a:rPr>
              <a:t/>
            </a:r>
            <a:br>
              <a:rPr lang="en-US" dirty="0" smtClean="0">
                <a:solidFill>
                  <a:schemeClr val="accent1">
                    <a:lumMod val="75000"/>
                  </a:schemeClr>
                </a:solidFill>
              </a:rPr>
            </a:br>
            <a:r>
              <a:rPr lang="en-US" dirty="0" smtClean="0">
                <a:solidFill>
                  <a:schemeClr val="accent1">
                    <a:lumMod val="75000"/>
                  </a:schemeClr>
                </a:solidFill>
              </a:rPr>
              <a:t/>
            </a:r>
            <a:br>
              <a:rPr lang="en-US" dirty="0" smtClean="0">
                <a:solidFill>
                  <a:schemeClr val="accent1">
                    <a:lumMod val="75000"/>
                  </a:schemeClr>
                </a:solidFill>
              </a:rPr>
            </a:br>
            <a:endParaRPr lang="en-US" dirty="0">
              <a:solidFill>
                <a:schemeClr val="accent1">
                  <a:lumMod val="75000"/>
                </a:schemeClr>
              </a:solidFill>
            </a:endParaRPr>
          </a:p>
        </p:txBody>
      </p:sp>
      <p:sp>
        <p:nvSpPr>
          <p:cNvPr id="7" name="Rectangle 6"/>
          <p:cNvSpPr/>
          <p:nvPr/>
        </p:nvSpPr>
        <p:spPr>
          <a:xfrm>
            <a:off x="1066800" y="5486400"/>
            <a:ext cx="7239000" cy="990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pic>
        <p:nvPicPr>
          <p:cNvPr id="8" name="Picture 7" descr="NCB2_03.jpg"/>
          <p:cNvPicPr>
            <a:picLocks noChangeAspect="1"/>
          </p:cNvPicPr>
          <p:nvPr/>
        </p:nvPicPr>
        <p:blipFill>
          <a:blip r:embed="rId2" cstate="print">
            <a:clrChange>
              <a:clrFrom>
                <a:srgbClr val="FFFFFF"/>
              </a:clrFrom>
              <a:clrTo>
                <a:srgbClr val="FFFFFF">
                  <a:alpha val="0"/>
                </a:srgbClr>
              </a:clrTo>
            </a:clrChange>
          </a:blip>
          <a:stretch>
            <a:fillRect/>
          </a:stretch>
        </p:blipFill>
        <p:spPr>
          <a:xfrm>
            <a:off x="1295400" y="5638800"/>
            <a:ext cx="1752600" cy="733425"/>
          </a:xfrm>
          <a:prstGeom prst="rect">
            <a:avLst/>
          </a:prstGeom>
        </p:spPr>
      </p:pic>
      <p:pic>
        <p:nvPicPr>
          <p:cNvPr id="9" name="Picture 8" descr="Picture2.png"/>
          <p:cNvPicPr>
            <a:picLocks noChangeAspect="1"/>
          </p:cNvPicPr>
          <p:nvPr/>
        </p:nvPicPr>
        <p:blipFill>
          <a:blip r:embed="rId3" cstate="print"/>
          <a:stretch>
            <a:fillRect/>
          </a:stretch>
        </p:blipFill>
        <p:spPr>
          <a:xfrm>
            <a:off x="3505200" y="5715000"/>
            <a:ext cx="1981200" cy="621741"/>
          </a:xfrm>
          <a:prstGeom prst="rect">
            <a:avLst/>
          </a:prstGeom>
        </p:spPr>
      </p:pic>
      <p:pic>
        <p:nvPicPr>
          <p:cNvPr id="10" name="Picture 9" descr="bio-link%20logo.png"/>
          <p:cNvPicPr>
            <a:picLocks noChangeAspect="1"/>
          </p:cNvPicPr>
          <p:nvPr/>
        </p:nvPicPr>
        <p:blipFill>
          <a:blip r:embed="rId4" cstate="print"/>
          <a:stretch>
            <a:fillRect/>
          </a:stretch>
        </p:blipFill>
        <p:spPr>
          <a:xfrm>
            <a:off x="6096000" y="5715000"/>
            <a:ext cx="2034515" cy="533400"/>
          </a:xfrm>
          <a:prstGeom prst="rect">
            <a:avLst/>
          </a:prstGeom>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304800" y="152400"/>
            <a:ext cx="8686800" cy="1922463"/>
          </a:xfrm>
          <a:prstGeom prst="rect">
            <a:avLst/>
          </a:prstGeom>
          <a:noFill/>
          <a:ln w="9525">
            <a:noFill/>
            <a:miter lim="800000"/>
            <a:headEnd/>
            <a:tailEnd/>
          </a:ln>
        </p:spPr>
        <p:txBody>
          <a:bodyPr>
            <a:spAutoFit/>
          </a:bodyPr>
          <a:lstStyle/>
          <a:p>
            <a:pPr algn="ctr" eaLnBrk="0" hangingPunct="0"/>
            <a:r>
              <a:rPr lang="en-US" sz="3600" smtClean="0">
                <a:solidFill>
                  <a:srgbClr val="000000"/>
                </a:solidFill>
                <a:latin typeface="Arial" charset="0"/>
              </a:rPr>
              <a:t>Faces of Success 2011</a:t>
            </a:r>
            <a:endParaRPr lang="en-US" sz="3200" smtClean="0">
              <a:solidFill>
                <a:srgbClr val="000000"/>
              </a:solidFill>
              <a:latin typeface="Arial" charset="0"/>
            </a:endParaRPr>
          </a:p>
          <a:p>
            <a:pPr algn="ctr" eaLnBrk="0" hangingPunct="0"/>
            <a:r>
              <a:rPr lang="en-US" sz="2800" smtClean="0">
                <a:solidFill>
                  <a:srgbClr val="000000"/>
                </a:solidFill>
                <a:latin typeface="Arial" charset="0"/>
              </a:rPr>
              <a:t>Community and Technical College Biotech Program</a:t>
            </a:r>
          </a:p>
          <a:p>
            <a:pPr algn="ctr" eaLnBrk="0" hangingPunct="0"/>
            <a:r>
              <a:rPr lang="en-US" sz="2800" smtClean="0">
                <a:solidFill>
                  <a:srgbClr val="000000"/>
                </a:solidFill>
                <a:latin typeface="Arial" charset="0"/>
              </a:rPr>
              <a:t>Graduates at Work</a:t>
            </a:r>
          </a:p>
          <a:p>
            <a:pPr algn="ctr" eaLnBrk="0" hangingPunct="0"/>
            <a:endParaRPr lang="en-US" sz="2800" smtClean="0">
              <a:solidFill>
                <a:srgbClr val="000000"/>
              </a:solidFill>
              <a:latin typeface="Arial" charset="0"/>
            </a:endParaRPr>
          </a:p>
        </p:txBody>
      </p:sp>
      <p:pic>
        <p:nvPicPr>
          <p:cNvPr id="14339" name="Picture 3"/>
          <p:cNvPicPr>
            <a:picLocks noChangeAspect="1" noChangeArrowheads="1"/>
          </p:cNvPicPr>
          <p:nvPr/>
        </p:nvPicPr>
        <p:blipFill>
          <a:blip r:embed="rId3" cstate="print"/>
          <a:srcRect l="237" t="1089" r="609" b="2066"/>
          <a:stretch>
            <a:fillRect/>
          </a:stretch>
        </p:blipFill>
        <p:spPr bwMode="auto">
          <a:xfrm>
            <a:off x="533400" y="5486400"/>
            <a:ext cx="6096000" cy="1295400"/>
          </a:xfrm>
          <a:prstGeom prst="rect">
            <a:avLst/>
          </a:prstGeom>
          <a:noFill/>
          <a:ln w="9525">
            <a:noFill/>
            <a:miter lim="800000"/>
            <a:headEnd/>
            <a:tailEnd/>
          </a:ln>
        </p:spPr>
      </p:pic>
      <p:sp>
        <p:nvSpPr>
          <p:cNvPr id="14340" name="Line 7"/>
          <p:cNvSpPr>
            <a:spLocks noChangeShapeType="1"/>
          </p:cNvSpPr>
          <p:nvPr/>
        </p:nvSpPr>
        <p:spPr bwMode="auto">
          <a:xfrm>
            <a:off x="228600" y="1676400"/>
            <a:ext cx="8610600" cy="0"/>
          </a:xfrm>
          <a:prstGeom prst="line">
            <a:avLst/>
          </a:prstGeom>
          <a:noFill/>
          <a:ln w="28575">
            <a:solidFill>
              <a:schemeClr val="tx1"/>
            </a:solidFill>
            <a:round/>
            <a:headEnd/>
            <a:tailEnd/>
          </a:ln>
        </p:spPr>
        <p:txBody>
          <a:bodyPr wrap="none" anchor="ctr"/>
          <a:lstStyle/>
          <a:p>
            <a:pPr eaLnBrk="0" hangingPunct="0"/>
            <a:endParaRPr lang="en-US" smtClean="0">
              <a:solidFill>
                <a:srgbClr val="000000"/>
              </a:solidFill>
              <a:latin typeface="Arial" charset="0"/>
            </a:endParaRPr>
          </a:p>
        </p:txBody>
      </p:sp>
      <p:pic>
        <p:nvPicPr>
          <p:cNvPr id="14341" name="Picture 5" descr="Picture 1"/>
          <p:cNvPicPr>
            <a:picLocks noChangeAspect="1" noChangeArrowheads="1"/>
          </p:cNvPicPr>
          <p:nvPr/>
        </p:nvPicPr>
        <p:blipFill>
          <a:blip r:embed="rId4" cstate="print"/>
          <a:srcRect/>
          <a:stretch>
            <a:fillRect/>
          </a:stretch>
        </p:blipFill>
        <p:spPr bwMode="auto">
          <a:xfrm>
            <a:off x="7543800" y="5708650"/>
            <a:ext cx="1062038" cy="996950"/>
          </a:xfrm>
          <a:prstGeom prst="rect">
            <a:avLst/>
          </a:prstGeom>
          <a:noFill/>
          <a:ln w="9525">
            <a:noFill/>
            <a:miter lim="800000"/>
            <a:headEnd/>
            <a:tailEnd/>
          </a:ln>
        </p:spPr>
      </p:pic>
      <p:sp>
        <p:nvSpPr>
          <p:cNvPr id="14342" name="Text Box 6"/>
          <p:cNvSpPr txBox="1">
            <a:spLocks noChangeArrowheads="1"/>
          </p:cNvSpPr>
          <p:nvPr/>
        </p:nvSpPr>
        <p:spPr bwMode="auto">
          <a:xfrm>
            <a:off x="152400" y="2319338"/>
            <a:ext cx="8686800" cy="2738437"/>
          </a:xfrm>
          <a:prstGeom prst="rect">
            <a:avLst/>
          </a:prstGeom>
          <a:noFill/>
          <a:ln w="9525">
            <a:noFill/>
            <a:miter lim="800000"/>
            <a:headEnd/>
            <a:tailEnd/>
          </a:ln>
        </p:spPr>
        <p:txBody>
          <a:bodyPr>
            <a:spAutoFit/>
          </a:bodyPr>
          <a:lstStyle/>
          <a:p>
            <a:pPr algn="ctr" eaLnBrk="0" hangingPunct="0"/>
            <a:r>
              <a:rPr lang="en-US" b="1" smtClean="0">
                <a:solidFill>
                  <a:srgbClr val="000000"/>
                </a:solidFill>
                <a:latin typeface="Arial" charset="0"/>
              </a:rPr>
              <a:t>Greetings</a:t>
            </a:r>
          </a:p>
          <a:p>
            <a:pPr algn="ctr" eaLnBrk="0" hangingPunct="0"/>
            <a:r>
              <a:rPr lang="en-US" smtClean="0">
                <a:solidFill>
                  <a:srgbClr val="000000"/>
                </a:solidFill>
                <a:latin typeface="Arial" charset="0"/>
              </a:rPr>
              <a:t>Lori Lindburg, Director, BayBio Institute</a:t>
            </a:r>
          </a:p>
          <a:p>
            <a:pPr algn="ctr" eaLnBrk="0" hangingPunct="0"/>
            <a:endParaRPr lang="en-US" smtClean="0">
              <a:solidFill>
                <a:srgbClr val="000000"/>
              </a:solidFill>
              <a:latin typeface="Arial" charset="0"/>
            </a:endParaRPr>
          </a:p>
          <a:p>
            <a:pPr algn="ctr" eaLnBrk="0" hangingPunct="0"/>
            <a:r>
              <a:rPr lang="en-US" b="1" smtClean="0">
                <a:solidFill>
                  <a:srgbClr val="000000"/>
                </a:solidFill>
                <a:latin typeface="Arial" charset="0"/>
              </a:rPr>
              <a:t>Moderators</a:t>
            </a:r>
          </a:p>
          <a:p>
            <a:pPr algn="ctr" eaLnBrk="0" hangingPunct="0"/>
            <a:r>
              <a:rPr lang="en-US" smtClean="0">
                <a:solidFill>
                  <a:srgbClr val="000000"/>
                </a:solidFill>
                <a:latin typeface="Arial" charset="0"/>
              </a:rPr>
              <a:t>Elaine Johnson, Director, Bio-Link</a:t>
            </a:r>
          </a:p>
          <a:p>
            <a:pPr algn="ctr" eaLnBrk="0" hangingPunct="0"/>
            <a:r>
              <a:rPr lang="en-US" smtClean="0">
                <a:solidFill>
                  <a:srgbClr val="000000"/>
                </a:solidFill>
                <a:latin typeface="Arial" charset="0"/>
              </a:rPr>
              <a:t>Jo-Anne Hongo, Senior Scientific Manager, Genentech, Inc.</a:t>
            </a:r>
          </a:p>
          <a:p>
            <a:pPr algn="ctr" eaLnBrk="0" hangingPunct="0"/>
            <a:endParaRPr lang="en-US" sz="2800" smtClean="0">
              <a:solidFill>
                <a:srgbClr val="000000"/>
              </a:solidFill>
              <a:latin typeface="Arial" charset="0"/>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52400" y="-152400"/>
            <a:ext cx="8686800" cy="1555750"/>
          </a:xfrm>
          <a:prstGeom prst="rect">
            <a:avLst/>
          </a:prstGeom>
          <a:noFill/>
          <a:ln w="9525">
            <a:noFill/>
            <a:miter lim="800000"/>
            <a:headEnd/>
            <a:tailEnd/>
          </a:ln>
        </p:spPr>
        <p:txBody>
          <a:bodyPr>
            <a:spAutoFit/>
          </a:bodyPr>
          <a:lstStyle/>
          <a:p>
            <a:pPr algn="ctr" eaLnBrk="0" hangingPunct="0"/>
            <a:endParaRPr lang="en-US" sz="3200" smtClean="0">
              <a:solidFill>
                <a:srgbClr val="000000"/>
              </a:solidFill>
              <a:latin typeface="Arial" charset="0"/>
            </a:endParaRPr>
          </a:p>
          <a:p>
            <a:pPr algn="ctr" eaLnBrk="0" hangingPunct="0"/>
            <a:r>
              <a:rPr lang="en-US" sz="3600" smtClean="0">
                <a:solidFill>
                  <a:srgbClr val="000000"/>
                </a:solidFill>
                <a:latin typeface="Arial" charset="0"/>
              </a:rPr>
              <a:t>Our Panelists</a:t>
            </a:r>
          </a:p>
          <a:p>
            <a:pPr algn="ctr" eaLnBrk="0" hangingPunct="0"/>
            <a:endParaRPr lang="en-US" sz="2800" smtClean="0">
              <a:solidFill>
                <a:srgbClr val="000000"/>
              </a:solidFill>
              <a:latin typeface="Arial" charset="0"/>
            </a:endParaRPr>
          </a:p>
        </p:txBody>
      </p:sp>
      <p:sp>
        <p:nvSpPr>
          <p:cNvPr id="16387" name="Line 7"/>
          <p:cNvSpPr>
            <a:spLocks noChangeShapeType="1"/>
          </p:cNvSpPr>
          <p:nvPr/>
        </p:nvSpPr>
        <p:spPr bwMode="auto">
          <a:xfrm>
            <a:off x="228600" y="1143000"/>
            <a:ext cx="8610600" cy="0"/>
          </a:xfrm>
          <a:prstGeom prst="line">
            <a:avLst/>
          </a:prstGeom>
          <a:noFill/>
          <a:ln w="28575">
            <a:solidFill>
              <a:schemeClr val="tx1"/>
            </a:solidFill>
            <a:round/>
            <a:headEnd/>
            <a:tailEnd/>
          </a:ln>
        </p:spPr>
        <p:txBody>
          <a:bodyPr wrap="none" anchor="ctr"/>
          <a:lstStyle/>
          <a:p>
            <a:pPr eaLnBrk="0" hangingPunct="0"/>
            <a:endParaRPr lang="en-US" smtClean="0">
              <a:solidFill>
                <a:srgbClr val="000000"/>
              </a:solidFill>
              <a:latin typeface="Arial" charset="0"/>
            </a:endParaRPr>
          </a:p>
        </p:txBody>
      </p:sp>
      <p:sp>
        <p:nvSpPr>
          <p:cNvPr id="16388" name="Text Box 4"/>
          <p:cNvSpPr txBox="1">
            <a:spLocks noChangeArrowheads="1"/>
          </p:cNvSpPr>
          <p:nvPr/>
        </p:nvSpPr>
        <p:spPr bwMode="auto">
          <a:xfrm>
            <a:off x="457200" y="1652588"/>
            <a:ext cx="8991600" cy="4900612"/>
          </a:xfrm>
          <a:prstGeom prst="rect">
            <a:avLst/>
          </a:prstGeom>
          <a:noFill/>
          <a:ln w="9525">
            <a:noFill/>
            <a:miter lim="800000"/>
            <a:headEnd/>
            <a:tailEnd/>
          </a:ln>
        </p:spPr>
        <p:txBody>
          <a:bodyPr>
            <a:spAutoFit/>
          </a:bodyPr>
          <a:lstStyle/>
          <a:p>
            <a:pPr eaLnBrk="0" hangingPunct="0">
              <a:buFont typeface="Times" charset="0"/>
              <a:buChar char="•"/>
            </a:pPr>
            <a:r>
              <a:rPr lang="en-US" smtClean="0">
                <a:solidFill>
                  <a:srgbClr val="000000"/>
                </a:solidFill>
                <a:latin typeface="Arial" charset="0"/>
              </a:rPr>
              <a:t>  David Haddad, Millenium</a:t>
            </a:r>
          </a:p>
          <a:p>
            <a:pPr lvl="1" eaLnBrk="0" hangingPunct="0">
              <a:buFont typeface="Times" charset="0"/>
              <a:buChar char="•"/>
            </a:pPr>
            <a:r>
              <a:rPr lang="en-US" smtClean="0">
                <a:solidFill>
                  <a:srgbClr val="000000"/>
                </a:solidFill>
                <a:latin typeface="Arial" charset="0"/>
              </a:rPr>
              <a:t>  </a:t>
            </a:r>
            <a:r>
              <a:rPr lang="en-US" sz="2000" i="1" smtClean="0">
                <a:solidFill>
                  <a:srgbClr val="000000"/>
                </a:solidFill>
                <a:latin typeface="Arial" charset="0"/>
              </a:rPr>
              <a:t>Great Bay Community College</a:t>
            </a:r>
            <a:endParaRPr lang="en-US" smtClean="0">
              <a:solidFill>
                <a:srgbClr val="000000"/>
              </a:solidFill>
              <a:latin typeface="Arial" charset="0"/>
            </a:endParaRPr>
          </a:p>
          <a:p>
            <a:pPr eaLnBrk="0" hangingPunct="0">
              <a:buFont typeface="Times" charset="0"/>
              <a:buChar char="•"/>
            </a:pPr>
            <a:r>
              <a:rPr lang="en-US" smtClean="0">
                <a:solidFill>
                  <a:srgbClr val="000000"/>
                </a:solidFill>
                <a:latin typeface="Arial" charset="0"/>
              </a:rPr>
              <a:t>  Angie Yee, Genentech</a:t>
            </a:r>
          </a:p>
          <a:p>
            <a:pPr lvl="1" eaLnBrk="0" hangingPunct="0">
              <a:buFont typeface="Times" charset="0"/>
              <a:buChar char="•"/>
            </a:pPr>
            <a:r>
              <a:rPr lang="en-US" smtClean="0">
                <a:solidFill>
                  <a:srgbClr val="000000"/>
                </a:solidFill>
                <a:latin typeface="Arial" charset="0"/>
              </a:rPr>
              <a:t>  </a:t>
            </a:r>
            <a:r>
              <a:rPr lang="en-US" sz="2000" i="1" smtClean="0">
                <a:solidFill>
                  <a:srgbClr val="000000"/>
                </a:solidFill>
                <a:latin typeface="Arial" charset="0"/>
              </a:rPr>
              <a:t>City College of San Francisco</a:t>
            </a:r>
            <a:endParaRPr lang="en-US" smtClean="0">
              <a:solidFill>
                <a:srgbClr val="000000"/>
              </a:solidFill>
              <a:latin typeface="Arial" charset="0"/>
            </a:endParaRPr>
          </a:p>
          <a:p>
            <a:pPr eaLnBrk="0" hangingPunct="0">
              <a:buFont typeface="Times" charset="0"/>
              <a:buChar char="•"/>
            </a:pPr>
            <a:r>
              <a:rPr lang="en-US" smtClean="0">
                <a:solidFill>
                  <a:srgbClr val="000000"/>
                </a:solidFill>
                <a:latin typeface="Arial" charset="0"/>
              </a:rPr>
              <a:t>  Trisha Castillo, St. Edward’s Forensics Science Program </a:t>
            </a:r>
          </a:p>
          <a:p>
            <a:pPr lvl="1" eaLnBrk="0" hangingPunct="0">
              <a:buFont typeface="Times" charset="0"/>
              <a:buChar char="•"/>
            </a:pPr>
            <a:r>
              <a:rPr lang="en-US" smtClean="0">
                <a:solidFill>
                  <a:srgbClr val="000000"/>
                </a:solidFill>
                <a:latin typeface="Arial" charset="0"/>
              </a:rPr>
              <a:t>  </a:t>
            </a:r>
            <a:r>
              <a:rPr lang="en-US" sz="2000" i="1" smtClean="0">
                <a:solidFill>
                  <a:srgbClr val="000000"/>
                </a:solidFill>
                <a:latin typeface="Arial" charset="0"/>
              </a:rPr>
              <a:t>Austin Community College</a:t>
            </a:r>
            <a:endParaRPr lang="en-US" smtClean="0">
              <a:solidFill>
                <a:srgbClr val="000000"/>
              </a:solidFill>
              <a:latin typeface="Arial" charset="0"/>
            </a:endParaRPr>
          </a:p>
          <a:p>
            <a:pPr eaLnBrk="0" hangingPunct="0">
              <a:buFont typeface="Times" charset="0"/>
              <a:buChar char="•"/>
            </a:pPr>
            <a:r>
              <a:rPr lang="en-US" smtClean="0">
                <a:solidFill>
                  <a:srgbClr val="000000"/>
                </a:solidFill>
                <a:latin typeface="Arial" charset="0"/>
              </a:rPr>
              <a:t>  Aziz Ahmad, Forsyth Technical Community College</a:t>
            </a:r>
          </a:p>
          <a:p>
            <a:pPr lvl="1" eaLnBrk="0" hangingPunct="0">
              <a:buFont typeface="Times" charset="0"/>
              <a:buChar char="•"/>
            </a:pPr>
            <a:r>
              <a:rPr lang="en-US" smtClean="0">
                <a:solidFill>
                  <a:srgbClr val="000000"/>
                </a:solidFill>
                <a:latin typeface="Arial" charset="0"/>
              </a:rPr>
              <a:t>  </a:t>
            </a:r>
            <a:r>
              <a:rPr lang="en-US" sz="2000" i="1" smtClean="0">
                <a:solidFill>
                  <a:srgbClr val="000000"/>
                </a:solidFill>
                <a:latin typeface="Arial" charset="0"/>
              </a:rPr>
              <a:t>Forsyth Technical Community College</a:t>
            </a:r>
            <a:endParaRPr lang="en-US" smtClean="0">
              <a:solidFill>
                <a:srgbClr val="000000"/>
              </a:solidFill>
              <a:latin typeface="Arial" charset="0"/>
            </a:endParaRPr>
          </a:p>
          <a:p>
            <a:pPr eaLnBrk="0" hangingPunct="0">
              <a:buFont typeface="Times" charset="0"/>
              <a:buChar char="•"/>
            </a:pPr>
            <a:r>
              <a:rPr lang="en-US" smtClean="0">
                <a:solidFill>
                  <a:srgbClr val="000000"/>
                </a:solidFill>
                <a:latin typeface="Arial" charset="0"/>
              </a:rPr>
              <a:t>  Tori Barron, Life Technologies</a:t>
            </a:r>
          </a:p>
          <a:p>
            <a:pPr lvl="1" eaLnBrk="0" hangingPunct="0">
              <a:buFont typeface="Times" charset="0"/>
              <a:buChar char="•"/>
            </a:pPr>
            <a:r>
              <a:rPr lang="en-US" smtClean="0">
                <a:solidFill>
                  <a:srgbClr val="000000"/>
                </a:solidFill>
                <a:latin typeface="Arial" charset="0"/>
              </a:rPr>
              <a:t>  </a:t>
            </a:r>
            <a:r>
              <a:rPr lang="en-US" sz="2000" i="1" smtClean="0">
                <a:solidFill>
                  <a:srgbClr val="000000"/>
                </a:solidFill>
                <a:latin typeface="Arial" charset="0"/>
              </a:rPr>
              <a:t>Madison Technical Community College</a:t>
            </a:r>
            <a:endParaRPr lang="en-US" smtClean="0">
              <a:solidFill>
                <a:srgbClr val="000000"/>
              </a:solidFill>
              <a:latin typeface="Arial" charset="0"/>
            </a:endParaRPr>
          </a:p>
          <a:p>
            <a:pPr eaLnBrk="0" hangingPunct="0">
              <a:buFont typeface="Times" charset="0"/>
              <a:buChar char="•"/>
            </a:pPr>
            <a:endParaRPr lang="en-US" smtClean="0">
              <a:solidFill>
                <a:srgbClr val="000000"/>
              </a:solidFill>
              <a:latin typeface="Arial" charset="0"/>
            </a:endParaRPr>
          </a:p>
          <a:p>
            <a:pPr eaLnBrk="0" hangingPunct="0">
              <a:buFont typeface="Times" charset="0"/>
              <a:buNone/>
            </a:pPr>
            <a:r>
              <a:rPr lang="en-US" i="1" smtClean="0">
                <a:solidFill>
                  <a:srgbClr val="000000"/>
                </a:solidFill>
                <a:latin typeface="Arial" charset="0"/>
              </a:rPr>
              <a:t>Closing remarks - Lori Lindburg, Director, BayBio Institute</a:t>
            </a:r>
            <a:endParaRPr lang="en-US" smtClean="0">
              <a:solidFill>
                <a:srgbClr val="000000"/>
              </a:solidFill>
              <a:latin typeface="Arial" charset="0"/>
            </a:endParaRPr>
          </a:p>
          <a:p>
            <a:pPr algn="ctr" eaLnBrk="0" hangingPunct="0"/>
            <a:endParaRPr lang="en-US" sz="2800" smtClean="0">
              <a:solidFill>
                <a:srgbClr val="000000"/>
              </a:solidFill>
              <a:latin typeface="Arial" charset="0"/>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3" descr="Title Master back copy"/>
          <p:cNvPicPr>
            <a:picLocks noChangeAspect="1" noChangeArrowheads="1"/>
          </p:cNvPicPr>
          <p:nvPr/>
        </p:nvPicPr>
        <p:blipFill>
          <a:blip r:embed="rId2" cstate="print">
            <a:lum bright="72000" contrast="-84000"/>
          </a:blip>
          <a:srcRect t="34566" r="-2"/>
          <a:stretch>
            <a:fillRect/>
          </a:stretch>
        </p:blipFill>
        <p:spPr bwMode="auto">
          <a:xfrm>
            <a:off x="0" y="2362200"/>
            <a:ext cx="9144000" cy="4495800"/>
          </a:xfrm>
          <a:prstGeom prst="rect">
            <a:avLst/>
          </a:prstGeom>
          <a:noFill/>
          <a:ln w="9525">
            <a:noFill/>
            <a:miter lim="800000"/>
            <a:headEnd/>
            <a:tailEnd/>
          </a:ln>
        </p:spPr>
      </p:pic>
      <p:pic>
        <p:nvPicPr>
          <p:cNvPr id="3075" name="Picture 12" descr="Title Master back copy"/>
          <p:cNvPicPr>
            <a:picLocks noChangeAspect="1" noChangeArrowheads="1"/>
          </p:cNvPicPr>
          <p:nvPr/>
        </p:nvPicPr>
        <p:blipFill>
          <a:blip r:embed="rId2" cstate="print"/>
          <a:srcRect t="230" r="94167" b="15480"/>
          <a:stretch>
            <a:fillRect/>
          </a:stretch>
        </p:blipFill>
        <p:spPr bwMode="auto">
          <a:xfrm>
            <a:off x="0" y="0"/>
            <a:ext cx="533400" cy="5791200"/>
          </a:xfrm>
          <a:prstGeom prst="rect">
            <a:avLst/>
          </a:prstGeom>
          <a:noFill/>
          <a:ln w="9525">
            <a:noFill/>
            <a:miter lim="800000"/>
            <a:headEnd/>
            <a:tailEnd/>
          </a:ln>
        </p:spPr>
      </p:pic>
      <p:sp>
        <p:nvSpPr>
          <p:cNvPr id="3076" name="Text Box 6"/>
          <p:cNvSpPr txBox="1">
            <a:spLocks noChangeArrowheads="1"/>
          </p:cNvSpPr>
          <p:nvPr/>
        </p:nvSpPr>
        <p:spPr bwMode="auto">
          <a:xfrm>
            <a:off x="6096000" y="6515100"/>
            <a:ext cx="2992438" cy="228600"/>
          </a:xfrm>
          <a:prstGeom prst="rect">
            <a:avLst/>
          </a:prstGeom>
          <a:noFill/>
          <a:ln w="9525">
            <a:noFill/>
            <a:miter lim="800000"/>
            <a:headEnd/>
            <a:tailEnd/>
          </a:ln>
        </p:spPr>
        <p:txBody>
          <a:bodyPr wrap="none">
            <a:spAutoFit/>
          </a:bodyPr>
          <a:lstStyle/>
          <a:p>
            <a:r>
              <a:rPr lang="en-US" sz="900" b="1" smtClean="0">
                <a:solidFill>
                  <a:srgbClr val="000000"/>
                </a:solidFill>
                <a:latin typeface="Arial" pitchFamily="34" charset="0"/>
              </a:rPr>
              <a:t>© 2008 Millennium: The Takeda Oncology Company</a:t>
            </a:r>
            <a:endParaRPr lang="en-US" sz="1800" smtClean="0">
              <a:solidFill>
                <a:srgbClr val="000000"/>
              </a:solidFill>
              <a:latin typeface="Arial Narrow" pitchFamily="34" charset="0"/>
            </a:endParaRPr>
          </a:p>
        </p:txBody>
      </p:sp>
      <p:sp>
        <p:nvSpPr>
          <p:cNvPr id="3077" name="Rectangle 7"/>
          <p:cNvSpPr>
            <a:spLocks noChangeArrowheads="1"/>
          </p:cNvSpPr>
          <p:nvPr/>
        </p:nvSpPr>
        <p:spPr bwMode="auto">
          <a:xfrm>
            <a:off x="609600" y="2438400"/>
            <a:ext cx="3533775" cy="4038600"/>
          </a:xfrm>
          <a:prstGeom prst="rect">
            <a:avLst/>
          </a:prstGeom>
          <a:noFill/>
          <a:ln w="9525">
            <a:noFill/>
            <a:miter lim="800000"/>
            <a:headEnd/>
            <a:tailEnd/>
          </a:ln>
        </p:spPr>
        <p:txBody>
          <a:bodyPr/>
          <a:lstStyle/>
          <a:p>
            <a:r>
              <a:rPr lang="en-US" sz="3600" b="1" smtClean="0">
                <a:solidFill>
                  <a:srgbClr val="000000"/>
                </a:solidFill>
                <a:latin typeface="Arial" pitchFamily="34" charset="0"/>
              </a:rPr>
              <a:t>David Haddad</a:t>
            </a:r>
          </a:p>
          <a:p>
            <a:r>
              <a:rPr lang="en-US" sz="2800" b="1" smtClean="0">
                <a:solidFill>
                  <a:srgbClr val="003399"/>
                </a:solidFill>
                <a:latin typeface="Arial" pitchFamily="34" charset="0"/>
              </a:rPr>
              <a:t>Lab Assistant</a:t>
            </a:r>
          </a:p>
          <a:p>
            <a:endParaRPr lang="en-US" sz="2000" b="1" smtClean="0">
              <a:solidFill>
                <a:srgbClr val="000000"/>
              </a:solidFill>
              <a:latin typeface="Arial" pitchFamily="34" charset="0"/>
            </a:endParaRPr>
          </a:p>
          <a:p>
            <a:r>
              <a:rPr lang="en-US" sz="2000" b="1" smtClean="0">
                <a:solidFill>
                  <a:srgbClr val="000000"/>
                </a:solidFill>
                <a:latin typeface="Arial" pitchFamily="34" charset="0"/>
              </a:rPr>
              <a:t>Graduated From Great Bay Community College</a:t>
            </a:r>
          </a:p>
          <a:p>
            <a:r>
              <a:rPr lang="en-US" sz="1600" b="1" smtClean="0">
                <a:solidFill>
                  <a:srgbClr val="000000"/>
                </a:solidFill>
                <a:latin typeface="Arial" pitchFamily="34" charset="0"/>
              </a:rPr>
              <a:t>Formerly NHCTC</a:t>
            </a:r>
          </a:p>
          <a:p>
            <a:endParaRPr lang="en-US" sz="2800" b="1" smtClean="0">
              <a:solidFill>
                <a:srgbClr val="000000"/>
              </a:solidFill>
              <a:latin typeface="Arial" pitchFamily="34" charset="0"/>
            </a:endParaRPr>
          </a:p>
          <a:p>
            <a:r>
              <a:rPr lang="en-US" b="1" smtClean="0">
                <a:solidFill>
                  <a:srgbClr val="000000"/>
                </a:solidFill>
                <a:latin typeface="Arial" pitchFamily="34" charset="0"/>
              </a:rPr>
              <a:t>Faces of Success</a:t>
            </a:r>
          </a:p>
          <a:p>
            <a:r>
              <a:rPr lang="en-US" sz="2000" b="1" smtClean="0">
                <a:solidFill>
                  <a:srgbClr val="003399"/>
                </a:solidFill>
                <a:latin typeface="Arial" pitchFamily="34" charset="0"/>
              </a:rPr>
              <a:t>Bio Conference</a:t>
            </a:r>
          </a:p>
          <a:p>
            <a:r>
              <a:rPr lang="en-US" sz="2000" b="1" smtClean="0">
                <a:solidFill>
                  <a:srgbClr val="003399"/>
                </a:solidFill>
                <a:latin typeface="Arial" pitchFamily="34" charset="0"/>
              </a:rPr>
              <a:t>Washington, D.C.</a:t>
            </a:r>
          </a:p>
          <a:p>
            <a:r>
              <a:rPr lang="en-US" sz="2000" b="1" smtClean="0">
                <a:solidFill>
                  <a:srgbClr val="003399"/>
                </a:solidFill>
                <a:latin typeface="Arial" pitchFamily="34" charset="0"/>
              </a:rPr>
              <a:t>26Jun2011</a:t>
            </a:r>
            <a:endParaRPr lang="en-US" sz="1800" smtClean="0">
              <a:solidFill>
                <a:srgbClr val="000000"/>
              </a:solidFill>
              <a:latin typeface="Arial Narrow" pitchFamily="34" charset="0"/>
            </a:endParaRPr>
          </a:p>
        </p:txBody>
      </p:sp>
      <p:grpSp>
        <p:nvGrpSpPr>
          <p:cNvPr id="2" name="Group 9"/>
          <p:cNvGrpSpPr>
            <a:grpSpLocks/>
          </p:cNvGrpSpPr>
          <p:nvPr/>
        </p:nvGrpSpPr>
        <p:grpSpPr bwMode="auto">
          <a:xfrm>
            <a:off x="533400" y="0"/>
            <a:ext cx="1905000" cy="6629400"/>
            <a:chOff x="336" y="0"/>
            <a:chExt cx="1200" cy="4176"/>
          </a:xfrm>
        </p:grpSpPr>
        <p:sp>
          <p:nvSpPr>
            <p:cNvPr id="3083" name="Freeform 10"/>
            <p:cNvSpPr>
              <a:spLocks/>
            </p:cNvSpPr>
            <p:nvPr/>
          </p:nvSpPr>
          <p:spPr bwMode="auto">
            <a:xfrm flipH="1">
              <a:off x="336" y="0"/>
              <a:ext cx="1200" cy="4125"/>
            </a:xfrm>
            <a:custGeom>
              <a:avLst/>
              <a:gdLst>
                <a:gd name="T0" fmla="*/ 1200 w 1200"/>
                <a:gd name="T1" fmla="*/ 0 h 4032"/>
                <a:gd name="T2" fmla="*/ 1200 w 1200"/>
                <a:gd name="T3" fmla="*/ 4417 h 4032"/>
                <a:gd name="T4" fmla="*/ 0 w 1200"/>
                <a:gd name="T5" fmla="*/ 4417 h 4032"/>
                <a:gd name="T6" fmla="*/ 0 60000 65536"/>
                <a:gd name="T7" fmla="*/ 0 60000 65536"/>
                <a:gd name="T8" fmla="*/ 0 60000 65536"/>
                <a:gd name="T9" fmla="*/ 0 w 1200"/>
                <a:gd name="T10" fmla="*/ 0 h 4032"/>
                <a:gd name="T11" fmla="*/ 1200 w 1200"/>
                <a:gd name="T12" fmla="*/ 4032 h 4032"/>
              </a:gdLst>
              <a:ahLst/>
              <a:cxnLst>
                <a:cxn ang="T6">
                  <a:pos x="T0" y="T1"/>
                </a:cxn>
                <a:cxn ang="T7">
                  <a:pos x="T2" y="T3"/>
                </a:cxn>
                <a:cxn ang="T8">
                  <a:pos x="T4" y="T5"/>
                </a:cxn>
              </a:cxnLst>
              <a:rect l="T9" t="T10" r="T11" b="T12"/>
              <a:pathLst>
                <a:path w="1200" h="4032">
                  <a:moveTo>
                    <a:pt x="1200" y="0"/>
                  </a:moveTo>
                  <a:lnTo>
                    <a:pt x="1200" y="4032"/>
                  </a:lnTo>
                  <a:lnTo>
                    <a:pt x="0" y="4032"/>
                  </a:lnTo>
                </a:path>
              </a:pathLst>
            </a:custGeom>
            <a:noFill/>
            <a:ln w="28575" cmpd="sng">
              <a:solidFill>
                <a:srgbClr val="0000FF"/>
              </a:solidFill>
              <a:round/>
              <a:headEnd/>
              <a:tailEnd/>
            </a:ln>
          </p:spPr>
          <p:txBody>
            <a:bodyPr/>
            <a:lstStyle/>
            <a:p>
              <a:endParaRPr lang="en-US" sz="1800" smtClean="0">
                <a:solidFill>
                  <a:srgbClr val="000000"/>
                </a:solidFill>
                <a:latin typeface="Arial Narrow" pitchFamily="34" charset="0"/>
              </a:endParaRPr>
            </a:p>
          </p:txBody>
        </p:sp>
        <p:sp>
          <p:nvSpPr>
            <p:cNvPr id="3084" name="Rectangle 11"/>
            <p:cNvSpPr>
              <a:spLocks noChangeArrowheads="1"/>
            </p:cNvSpPr>
            <p:nvPr/>
          </p:nvSpPr>
          <p:spPr bwMode="auto">
            <a:xfrm>
              <a:off x="1244" y="4122"/>
              <a:ext cx="290" cy="54"/>
            </a:xfrm>
            <a:prstGeom prst="rect">
              <a:avLst/>
            </a:prstGeom>
            <a:solidFill>
              <a:srgbClr val="0000FF"/>
            </a:solidFill>
            <a:ln w="28575">
              <a:solidFill>
                <a:srgbClr val="0000FF"/>
              </a:solidFill>
              <a:miter lim="800000"/>
              <a:headEnd/>
              <a:tailEnd/>
            </a:ln>
          </p:spPr>
          <p:txBody>
            <a:bodyPr wrap="none" anchor="ctr"/>
            <a:lstStyle/>
            <a:p>
              <a:endParaRPr lang="en-US" sz="1800" smtClean="0">
                <a:solidFill>
                  <a:srgbClr val="000000"/>
                </a:solidFill>
                <a:latin typeface="Arial Narrow" pitchFamily="34" charset="0"/>
              </a:endParaRPr>
            </a:p>
          </p:txBody>
        </p:sp>
      </p:grpSp>
      <p:grpSp>
        <p:nvGrpSpPr>
          <p:cNvPr id="3" name="Group 15"/>
          <p:cNvGrpSpPr>
            <a:grpSpLocks/>
          </p:cNvGrpSpPr>
          <p:nvPr/>
        </p:nvGrpSpPr>
        <p:grpSpPr bwMode="auto">
          <a:xfrm>
            <a:off x="0" y="2362200"/>
            <a:ext cx="9128125" cy="76200"/>
            <a:chOff x="0" y="1536"/>
            <a:chExt cx="5750" cy="48"/>
          </a:xfrm>
        </p:grpSpPr>
        <p:sp>
          <p:nvSpPr>
            <p:cNvPr id="3081" name="Line 16"/>
            <p:cNvSpPr>
              <a:spLocks noChangeShapeType="1"/>
            </p:cNvSpPr>
            <p:nvPr/>
          </p:nvSpPr>
          <p:spPr bwMode="auto">
            <a:xfrm>
              <a:off x="0" y="1536"/>
              <a:ext cx="5750" cy="0"/>
            </a:xfrm>
            <a:prstGeom prst="line">
              <a:avLst/>
            </a:prstGeom>
            <a:noFill/>
            <a:ln w="28575">
              <a:solidFill>
                <a:srgbClr val="FF0000"/>
              </a:solidFill>
              <a:round/>
              <a:headEnd/>
              <a:tailEnd/>
            </a:ln>
          </p:spPr>
          <p:txBody>
            <a:bodyPr/>
            <a:lstStyle/>
            <a:p>
              <a:endParaRPr lang="en-US" sz="1800" smtClean="0">
                <a:solidFill>
                  <a:srgbClr val="000000"/>
                </a:solidFill>
                <a:latin typeface="Arial Narrow" pitchFamily="34" charset="0"/>
              </a:endParaRPr>
            </a:p>
          </p:txBody>
        </p:sp>
        <p:sp>
          <p:nvSpPr>
            <p:cNvPr id="3082" name="Rectangle 17"/>
            <p:cNvSpPr>
              <a:spLocks noChangeArrowheads="1"/>
            </p:cNvSpPr>
            <p:nvPr/>
          </p:nvSpPr>
          <p:spPr bwMode="auto">
            <a:xfrm>
              <a:off x="5462" y="1536"/>
              <a:ext cx="288" cy="48"/>
            </a:xfrm>
            <a:prstGeom prst="rect">
              <a:avLst/>
            </a:prstGeom>
            <a:solidFill>
              <a:srgbClr val="FF0000"/>
            </a:solidFill>
            <a:ln w="28575">
              <a:solidFill>
                <a:srgbClr val="FF0000"/>
              </a:solidFill>
              <a:miter lim="800000"/>
              <a:headEnd/>
              <a:tailEnd/>
            </a:ln>
          </p:spPr>
          <p:txBody>
            <a:bodyPr wrap="none" anchor="ctr"/>
            <a:lstStyle/>
            <a:p>
              <a:endParaRPr lang="en-US" sz="1800" smtClean="0">
                <a:solidFill>
                  <a:srgbClr val="000000"/>
                </a:solidFill>
                <a:latin typeface="Arial Narrow" pitchFamily="34" charset="0"/>
              </a:endParaRPr>
            </a:p>
          </p:txBody>
        </p:sp>
      </p:grpSp>
      <p:pic>
        <p:nvPicPr>
          <p:cNvPr id="3080" name="Picture 13" descr="David Haddad 2006 Apprentice"/>
          <p:cNvPicPr>
            <a:picLocks noChangeAspect="1" noChangeArrowheads="1"/>
          </p:cNvPicPr>
          <p:nvPr/>
        </p:nvPicPr>
        <p:blipFill>
          <a:blip r:embed="rId3" cstate="print"/>
          <a:srcRect/>
          <a:stretch>
            <a:fillRect/>
          </a:stretch>
        </p:blipFill>
        <p:spPr bwMode="auto">
          <a:xfrm>
            <a:off x="4800600" y="2514600"/>
            <a:ext cx="2895600" cy="3860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algn="ctr" eaLnBrk="1" hangingPunct="1"/>
            <a:r>
              <a:rPr lang="en-US" smtClean="0"/>
              <a:t>Education</a:t>
            </a:r>
          </a:p>
        </p:txBody>
      </p:sp>
      <p:sp>
        <p:nvSpPr>
          <p:cNvPr id="4099" name="Rectangle 3"/>
          <p:cNvSpPr>
            <a:spLocks noGrp="1" noChangeArrowheads="1"/>
          </p:cNvSpPr>
          <p:nvPr>
            <p:ph type="body" idx="1"/>
          </p:nvPr>
        </p:nvSpPr>
        <p:spPr/>
        <p:txBody>
          <a:bodyPr/>
          <a:lstStyle/>
          <a:p>
            <a:pPr eaLnBrk="1" hangingPunct="1">
              <a:lnSpc>
                <a:spcPct val="90000"/>
              </a:lnSpc>
            </a:pPr>
            <a:r>
              <a:rPr lang="en-US" smtClean="0"/>
              <a:t>High School</a:t>
            </a:r>
          </a:p>
          <a:p>
            <a:pPr lvl="1" eaLnBrk="1" hangingPunct="1">
              <a:lnSpc>
                <a:spcPct val="90000"/>
              </a:lnSpc>
            </a:pPr>
            <a:r>
              <a:rPr lang="en-US" sz="2400" smtClean="0"/>
              <a:t>Advanced Math and Chemistry</a:t>
            </a:r>
          </a:p>
          <a:p>
            <a:pPr lvl="1" eaLnBrk="1" hangingPunct="1">
              <a:lnSpc>
                <a:spcPct val="90000"/>
              </a:lnSpc>
            </a:pPr>
            <a:r>
              <a:rPr lang="en-US" sz="2400" smtClean="0"/>
              <a:t>Took Microbiology through Project Running Start</a:t>
            </a:r>
          </a:p>
          <a:p>
            <a:pPr eaLnBrk="1" hangingPunct="1">
              <a:lnSpc>
                <a:spcPct val="90000"/>
              </a:lnSpc>
            </a:pPr>
            <a:r>
              <a:rPr lang="en-US" smtClean="0"/>
              <a:t>Jobs at College</a:t>
            </a:r>
          </a:p>
          <a:p>
            <a:pPr lvl="1" eaLnBrk="1" hangingPunct="1">
              <a:lnSpc>
                <a:spcPct val="90000"/>
              </a:lnSpc>
            </a:pPr>
            <a:r>
              <a:rPr lang="en-US" sz="2400" smtClean="0"/>
              <a:t>Tutor: Chemistry, Biology, and Biotech Research</a:t>
            </a:r>
          </a:p>
          <a:p>
            <a:pPr lvl="1" eaLnBrk="1" hangingPunct="1">
              <a:lnSpc>
                <a:spcPct val="90000"/>
              </a:lnSpc>
            </a:pPr>
            <a:r>
              <a:rPr lang="en-US" sz="2400" smtClean="0"/>
              <a:t>Lab Aid: Chemistry</a:t>
            </a:r>
          </a:p>
          <a:p>
            <a:pPr lvl="1" eaLnBrk="1" hangingPunct="1">
              <a:lnSpc>
                <a:spcPct val="90000"/>
              </a:lnSpc>
            </a:pPr>
            <a:r>
              <a:rPr lang="en-US" sz="2400" smtClean="0"/>
              <a:t>Internship</a:t>
            </a:r>
          </a:p>
          <a:p>
            <a:pPr lvl="2" eaLnBrk="1" hangingPunct="1">
              <a:lnSpc>
                <a:spcPct val="90000"/>
              </a:lnSpc>
            </a:pPr>
            <a:r>
              <a:rPr lang="en-US" smtClean="0"/>
              <a:t>Worked over summer developing fake DNA fingerprinting kit using plasmids</a:t>
            </a:r>
          </a:p>
          <a:p>
            <a:pPr lvl="1" eaLnBrk="1" hangingPunct="1">
              <a:lnSpc>
                <a:spcPct val="90000"/>
              </a:lnSpc>
            </a:pPr>
            <a:r>
              <a:rPr lang="en-US" smtClean="0"/>
              <a:t>Received Associates Degree in Biotechnology in 2007</a:t>
            </a:r>
          </a:p>
          <a:p>
            <a:pPr eaLnBrk="1" hangingPunct="1">
              <a:lnSpc>
                <a:spcPct val="90000"/>
              </a:lnSpc>
            </a:pPr>
            <a:endParaRPr lang="en-US" smtClean="0"/>
          </a:p>
        </p:txBody>
      </p:sp>
      <p:pic>
        <p:nvPicPr>
          <p:cNvPr id="4100" name="Picture 5" descr="Great Bay Community College"/>
          <p:cNvPicPr>
            <a:picLocks noChangeAspect="1" noChangeArrowheads="1"/>
          </p:cNvPicPr>
          <p:nvPr/>
        </p:nvPicPr>
        <p:blipFill>
          <a:blip r:embed="rId2" cstate="print"/>
          <a:srcRect/>
          <a:stretch>
            <a:fillRect/>
          </a:stretch>
        </p:blipFill>
        <p:spPr bwMode="auto">
          <a:xfrm>
            <a:off x="5715000" y="5715000"/>
            <a:ext cx="2857500"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lgn="ctr" eaLnBrk="1" hangingPunct="1"/>
            <a:r>
              <a:rPr lang="en-US" smtClean="0"/>
              <a:t>Responsibilities in Lab Ops</a:t>
            </a:r>
          </a:p>
        </p:txBody>
      </p:sp>
      <p:sp>
        <p:nvSpPr>
          <p:cNvPr id="5123" name="Rectangle 3"/>
          <p:cNvSpPr>
            <a:spLocks noGrp="1" noChangeArrowheads="1"/>
          </p:cNvSpPr>
          <p:nvPr>
            <p:ph type="body" idx="1"/>
          </p:nvPr>
        </p:nvSpPr>
        <p:spPr>
          <a:xfrm>
            <a:off x="533400" y="1500188"/>
            <a:ext cx="4114800" cy="4525962"/>
          </a:xfrm>
        </p:spPr>
        <p:txBody>
          <a:bodyPr/>
          <a:lstStyle/>
          <a:p>
            <a:pPr eaLnBrk="1" hangingPunct="1"/>
            <a:r>
              <a:rPr lang="en-US" smtClean="0"/>
              <a:t>Media Prep</a:t>
            </a:r>
          </a:p>
          <a:p>
            <a:pPr lvl="1" eaLnBrk="1" hangingPunct="1"/>
            <a:r>
              <a:rPr lang="en-US" sz="2400" smtClean="0"/>
              <a:t>Preparing Solutions</a:t>
            </a:r>
          </a:p>
          <a:p>
            <a:pPr lvl="1" eaLnBrk="1" hangingPunct="1"/>
            <a:r>
              <a:rPr lang="en-US" sz="2400" smtClean="0"/>
              <a:t>Stocking Shelves</a:t>
            </a:r>
          </a:p>
          <a:p>
            <a:pPr eaLnBrk="1" hangingPunct="1"/>
            <a:r>
              <a:rPr lang="en-US" smtClean="0"/>
              <a:t>Cell Culture Support</a:t>
            </a:r>
          </a:p>
          <a:p>
            <a:pPr lvl="1" eaLnBrk="1" hangingPunct="1"/>
            <a:r>
              <a:rPr lang="en-US" sz="2400" smtClean="0"/>
              <a:t>Stocking Labs</a:t>
            </a:r>
          </a:p>
          <a:p>
            <a:pPr lvl="1" eaLnBrk="1" hangingPunct="1"/>
            <a:r>
              <a:rPr lang="en-US" sz="2400" smtClean="0"/>
              <a:t>Working with vendors to get supplies</a:t>
            </a:r>
          </a:p>
          <a:p>
            <a:pPr eaLnBrk="1" hangingPunct="1"/>
            <a:r>
              <a:rPr lang="en-US" sz="2800" smtClean="0"/>
              <a:t>Assisting with research as time allows</a:t>
            </a:r>
          </a:p>
          <a:p>
            <a:pPr lvl="1" eaLnBrk="1" hangingPunct="1"/>
            <a:endParaRPr lang="en-US" smtClean="0"/>
          </a:p>
        </p:txBody>
      </p:sp>
      <p:pic>
        <p:nvPicPr>
          <p:cNvPr id="5124" name="Picture 4" descr="C:\Users\dhaddad\AppData\Local\Microsoft\Windows\Temporary Internet Files\Content.IE5\SN5VAZW1\DavidMillenium[1].jpg"/>
          <p:cNvPicPr>
            <a:picLocks noChangeAspect="1" noChangeArrowheads="1"/>
          </p:cNvPicPr>
          <p:nvPr/>
        </p:nvPicPr>
        <p:blipFill>
          <a:blip r:embed="rId2" cstate="print"/>
          <a:srcRect l="13438" t="3751" r="34375"/>
          <a:stretch>
            <a:fillRect/>
          </a:stretch>
        </p:blipFill>
        <p:spPr bwMode="auto">
          <a:xfrm>
            <a:off x="4724400" y="1379538"/>
            <a:ext cx="3962400" cy="5478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ctr" eaLnBrk="1" hangingPunct="1"/>
            <a:r>
              <a:rPr lang="en-US" smtClean="0"/>
              <a:t>Future Plans</a:t>
            </a:r>
          </a:p>
        </p:txBody>
      </p:sp>
      <p:sp>
        <p:nvSpPr>
          <p:cNvPr id="6147" name="Rectangle 3"/>
          <p:cNvSpPr>
            <a:spLocks noGrp="1" noChangeArrowheads="1"/>
          </p:cNvSpPr>
          <p:nvPr>
            <p:ph type="body" idx="1"/>
          </p:nvPr>
        </p:nvSpPr>
        <p:spPr>
          <a:xfrm>
            <a:off x="533400" y="1500188"/>
            <a:ext cx="6781800" cy="4525962"/>
          </a:xfrm>
        </p:spPr>
        <p:txBody>
          <a:bodyPr/>
          <a:lstStyle/>
          <a:p>
            <a:pPr eaLnBrk="1" hangingPunct="1"/>
            <a:r>
              <a:rPr lang="en-US" smtClean="0"/>
              <a:t>Get my Bachelors degree at Harvard Extension School in 2013</a:t>
            </a:r>
          </a:p>
          <a:p>
            <a:pPr eaLnBrk="1" hangingPunct="1"/>
            <a:r>
              <a:rPr lang="en-US" smtClean="0"/>
              <a:t>Transfer to a research position in Millennium</a:t>
            </a:r>
          </a:p>
          <a:p>
            <a:pPr eaLnBrk="1" hangingPunct="1"/>
            <a:r>
              <a:rPr lang="en-US" smtClean="0"/>
              <a:t>Get a graduate degree</a:t>
            </a:r>
          </a:p>
          <a:p>
            <a:pPr eaLnBrk="1" hangingPunct="1"/>
            <a:endParaRPr lang="en-US" smtClean="0"/>
          </a:p>
        </p:txBody>
      </p:sp>
      <p:pic>
        <p:nvPicPr>
          <p:cNvPr id="6148" name="Picture 7" descr="http://upload.wikimedia.org/wikipedia/en/d/d6/Extensionflag.jpg">
            <a:hlinkClick r:id="rId2"/>
          </p:cNvPr>
          <p:cNvPicPr>
            <a:picLocks noChangeAspect="1" noChangeArrowheads="1"/>
          </p:cNvPicPr>
          <p:nvPr/>
        </p:nvPicPr>
        <p:blipFill>
          <a:blip r:embed="rId3" cstate="print"/>
          <a:srcRect/>
          <a:stretch>
            <a:fillRect/>
          </a:stretch>
        </p:blipFill>
        <p:spPr bwMode="auto">
          <a:xfrm>
            <a:off x="5410200" y="3124200"/>
            <a:ext cx="3200400"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algn="ctr" eaLnBrk="1" hangingPunct="1"/>
            <a:r>
              <a:rPr lang="en-US" smtClean="0"/>
              <a:t>Giving Back</a:t>
            </a:r>
          </a:p>
        </p:txBody>
      </p:sp>
      <p:sp>
        <p:nvSpPr>
          <p:cNvPr id="7171" name="Rectangle 3"/>
          <p:cNvSpPr>
            <a:spLocks noGrp="1" noChangeArrowheads="1"/>
          </p:cNvSpPr>
          <p:nvPr>
            <p:ph type="body" idx="1"/>
          </p:nvPr>
        </p:nvSpPr>
        <p:spPr>
          <a:xfrm>
            <a:off x="533400" y="1500188"/>
            <a:ext cx="3886200" cy="4525962"/>
          </a:xfrm>
        </p:spPr>
        <p:txBody>
          <a:bodyPr/>
          <a:lstStyle/>
          <a:p>
            <a:pPr eaLnBrk="1" hangingPunct="1"/>
            <a:r>
              <a:rPr lang="en-US" smtClean="0"/>
              <a:t>Giving Talks</a:t>
            </a:r>
          </a:p>
          <a:p>
            <a:pPr lvl="1" eaLnBrk="1" hangingPunct="1"/>
            <a:r>
              <a:rPr lang="en-US" sz="2400" smtClean="0"/>
              <a:t>Panel discussions, job fair, conferences</a:t>
            </a:r>
          </a:p>
          <a:p>
            <a:pPr eaLnBrk="1" hangingPunct="1"/>
            <a:r>
              <a:rPr lang="en-US" sz="2600" smtClean="0"/>
              <a:t>Lab Supply Donations</a:t>
            </a:r>
          </a:p>
          <a:p>
            <a:pPr lvl="1" eaLnBrk="1" hangingPunct="1"/>
            <a:r>
              <a:rPr lang="en-US" sz="2400" smtClean="0"/>
              <a:t>Acacia in Kenya, Great Bay, LHS, Lexington</a:t>
            </a:r>
          </a:p>
          <a:p>
            <a:pPr eaLnBrk="1" hangingPunct="1"/>
            <a:r>
              <a:rPr lang="en-US" sz="2600" smtClean="0"/>
              <a:t>Digits</a:t>
            </a:r>
          </a:p>
          <a:p>
            <a:pPr lvl="1" eaLnBrk="1" hangingPunct="1"/>
            <a:r>
              <a:rPr lang="en-US" sz="2400" smtClean="0"/>
              <a:t>Promoting STEM education</a:t>
            </a:r>
          </a:p>
        </p:txBody>
      </p:sp>
      <p:pic>
        <p:nvPicPr>
          <p:cNvPr id="7172" name="Picture 3" descr="IMG_0597_2.JPG"/>
          <p:cNvPicPr>
            <a:picLocks noChangeAspect="1"/>
          </p:cNvPicPr>
          <p:nvPr/>
        </p:nvPicPr>
        <p:blipFill>
          <a:blip r:embed="rId2" cstate="print"/>
          <a:srcRect/>
          <a:stretch>
            <a:fillRect/>
          </a:stretch>
        </p:blipFill>
        <p:spPr bwMode="auto">
          <a:xfrm>
            <a:off x="4648200" y="1371600"/>
            <a:ext cx="3711575" cy="4692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r="1321" b="7143"/>
          <a:stretch>
            <a:fillRect/>
          </a:stretch>
        </p:blipFill>
        <p:spPr bwMode="auto">
          <a:xfrm>
            <a:off x="3352800" y="76200"/>
            <a:ext cx="5689600" cy="990600"/>
          </a:xfrm>
          <a:prstGeom prst="rect">
            <a:avLst/>
          </a:prstGeom>
          <a:noFill/>
          <a:ln w="9525">
            <a:noFill/>
            <a:miter lim="800000"/>
            <a:headEnd/>
            <a:tailEnd/>
          </a:ln>
        </p:spPr>
      </p:pic>
      <p:pic>
        <p:nvPicPr>
          <p:cNvPr id="18435" name="Picture 8" descr="GtechBlueTrans"/>
          <p:cNvPicPr>
            <a:picLocks noChangeAspect="1" noChangeArrowheads="1"/>
          </p:cNvPicPr>
          <p:nvPr/>
        </p:nvPicPr>
        <p:blipFill>
          <a:blip r:embed="rId4" cstate="print"/>
          <a:srcRect/>
          <a:stretch>
            <a:fillRect/>
          </a:stretch>
        </p:blipFill>
        <p:spPr bwMode="auto">
          <a:xfrm>
            <a:off x="152400" y="228600"/>
            <a:ext cx="2971800" cy="708025"/>
          </a:xfrm>
          <a:prstGeom prst="rect">
            <a:avLst/>
          </a:prstGeom>
          <a:noFill/>
          <a:ln w="9525">
            <a:noFill/>
            <a:miter lim="800000"/>
            <a:headEnd/>
            <a:tailEnd/>
          </a:ln>
        </p:spPr>
      </p:pic>
      <p:sp>
        <p:nvSpPr>
          <p:cNvPr id="18436" name="Text Box 4"/>
          <p:cNvSpPr txBox="1">
            <a:spLocks noChangeArrowheads="1"/>
          </p:cNvSpPr>
          <p:nvPr/>
        </p:nvSpPr>
        <p:spPr bwMode="auto">
          <a:xfrm>
            <a:off x="2667000" y="1674813"/>
            <a:ext cx="3879850" cy="1982787"/>
          </a:xfrm>
          <a:prstGeom prst="rect">
            <a:avLst/>
          </a:prstGeom>
          <a:noFill/>
          <a:ln w="9525">
            <a:noFill/>
            <a:miter lim="800000"/>
            <a:headEnd/>
            <a:tailEnd/>
          </a:ln>
        </p:spPr>
        <p:txBody>
          <a:bodyPr wrap="none">
            <a:spAutoFit/>
          </a:bodyPr>
          <a:lstStyle/>
          <a:p>
            <a:pPr algn="ctr" eaLnBrk="0" hangingPunct="0"/>
            <a:r>
              <a:rPr lang="en-US" sz="3600" smtClean="0">
                <a:solidFill>
                  <a:srgbClr val="000000"/>
                </a:solidFill>
                <a:latin typeface="Arial" charset="0"/>
              </a:rPr>
              <a:t>Angie Yee</a:t>
            </a:r>
            <a:endParaRPr lang="en-US" sz="2800" smtClean="0">
              <a:solidFill>
                <a:srgbClr val="000000"/>
              </a:solidFill>
              <a:latin typeface="Arial" charset="0"/>
            </a:endParaRPr>
          </a:p>
          <a:p>
            <a:pPr algn="ctr" eaLnBrk="0" hangingPunct="0"/>
            <a:r>
              <a:rPr lang="en-US" sz="2800" smtClean="0">
                <a:solidFill>
                  <a:srgbClr val="000000"/>
                </a:solidFill>
                <a:latin typeface="Arial" charset="0"/>
              </a:rPr>
              <a:t>Faces of Success 2011</a:t>
            </a:r>
          </a:p>
          <a:p>
            <a:pPr algn="ctr" eaLnBrk="0" hangingPunct="0"/>
            <a:r>
              <a:rPr lang="en-US" sz="2800" smtClean="0">
                <a:solidFill>
                  <a:srgbClr val="000000"/>
                </a:solidFill>
                <a:latin typeface="Arial" charset="0"/>
              </a:rPr>
              <a:t>Washington, DC</a:t>
            </a:r>
          </a:p>
          <a:p>
            <a:pPr algn="ctr" eaLnBrk="0" hangingPunct="0"/>
            <a:endParaRPr lang="en-US" sz="3200" smtClean="0">
              <a:solidFill>
                <a:srgbClr val="000000"/>
              </a:solidFill>
              <a:latin typeface="Arial" charset="0"/>
            </a:endParaRPr>
          </a:p>
        </p:txBody>
      </p:sp>
      <p:sp>
        <p:nvSpPr>
          <p:cNvPr id="18437" name="Line 7"/>
          <p:cNvSpPr>
            <a:spLocks noChangeShapeType="1"/>
          </p:cNvSpPr>
          <p:nvPr/>
        </p:nvSpPr>
        <p:spPr bwMode="auto">
          <a:xfrm>
            <a:off x="228600" y="1295400"/>
            <a:ext cx="8610600" cy="0"/>
          </a:xfrm>
          <a:prstGeom prst="line">
            <a:avLst/>
          </a:prstGeom>
          <a:noFill/>
          <a:ln w="28575">
            <a:solidFill>
              <a:schemeClr val="tx1"/>
            </a:solidFill>
            <a:round/>
            <a:headEnd/>
            <a:tailEnd/>
          </a:ln>
        </p:spPr>
        <p:txBody>
          <a:bodyPr wrap="none" anchor="ctr"/>
          <a:lstStyle/>
          <a:p>
            <a:pPr eaLnBrk="0" hangingPunct="0"/>
            <a:endParaRPr lang="en-US" smtClean="0">
              <a:solidFill>
                <a:srgbClr val="000000"/>
              </a:solidFill>
              <a:latin typeface="Arial" charset="0"/>
            </a:endParaRPr>
          </a:p>
        </p:txBody>
      </p:sp>
      <p:grpSp>
        <p:nvGrpSpPr>
          <p:cNvPr id="2" name="Group 9"/>
          <p:cNvGrpSpPr>
            <a:grpSpLocks/>
          </p:cNvGrpSpPr>
          <p:nvPr/>
        </p:nvGrpSpPr>
        <p:grpSpPr bwMode="auto">
          <a:xfrm>
            <a:off x="2362200" y="3276600"/>
            <a:ext cx="4495800" cy="3371850"/>
            <a:chOff x="1488" y="2064"/>
            <a:chExt cx="2832" cy="2124"/>
          </a:xfrm>
        </p:grpSpPr>
        <p:pic>
          <p:nvPicPr>
            <p:cNvPr id="18439" name="Picture 5" descr="IMG_0841"/>
            <p:cNvPicPr>
              <a:picLocks noChangeAspect="1" noChangeArrowheads="1"/>
            </p:cNvPicPr>
            <p:nvPr/>
          </p:nvPicPr>
          <p:blipFill>
            <a:blip r:embed="rId5" cstate="print"/>
            <a:srcRect/>
            <a:stretch>
              <a:fillRect/>
            </a:stretch>
          </p:blipFill>
          <p:spPr bwMode="auto">
            <a:xfrm>
              <a:off x="1488" y="2064"/>
              <a:ext cx="2832" cy="2124"/>
            </a:xfrm>
            <a:prstGeom prst="rect">
              <a:avLst/>
            </a:prstGeom>
            <a:noFill/>
            <a:ln w="9525">
              <a:noFill/>
              <a:miter lim="800000"/>
              <a:headEnd/>
              <a:tailEnd/>
            </a:ln>
          </p:spPr>
        </p:pic>
        <p:sp>
          <p:nvSpPr>
            <p:cNvPr id="18440" name="Rectangle 8"/>
            <p:cNvSpPr>
              <a:spLocks noChangeArrowheads="1"/>
            </p:cNvSpPr>
            <p:nvPr/>
          </p:nvSpPr>
          <p:spPr bwMode="auto">
            <a:xfrm>
              <a:off x="1488" y="2064"/>
              <a:ext cx="2832" cy="2112"/>
            </a:xfrm>
            <a:prstGeom prst="rect">
              <a:avLst/>
            </a:prstGeom>
            <a:noFill/>
            <a:ln w="57150">
              <a:solidFill>
                <a:schemeClr val="tx1"/>
              </a:solidFill>
              <a:miter lim="800000"/>
              <a:headEnd/>
              <a:tailEnd/>
            </a:ln>
          </p:spPr>
          <p:txBody>
            <a:bodyPr wrap="none" anchor="ctr"/>
            <a:lstStyle/>
            <a:p>
              <a:pPr eaLnBrk="0" hangingPunct="0"/>
              <a:endParaRPr lang="en-US" smtClean="0">
                <a:solidFill>
                  <a:srgbClr val="000000"/>
                </a:solidFill>
                <a:latin typeface="Arial" charset="0"/>
              </a:endParaRPr>
            </a:p>
          </p:txBody>
        </p:sp>
      </p:gr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r="1321" b="7143"/>
          <a:stretch>
            <a:fillRect/>
          </a:stretch>
        </p:blipFill>
        <p:spPr bwMode="auto">
          <a:xfrm>
            <a:off x="5124450" y="5907088"/>
            <a:ext cx="3714750" cy="646112"/>
          </a:xfrm>
          <a:prstGeom prst="rect">
            <a:avLst/>
          </a:prstGeom>
          <a:noFill/>
          <a:ln w="9525">
            <a:noFill/>
            <a:miter lim="800000"/>
            <a:headEnd/>
            <a:tailEnd/>
          </a:ln>
        </p:spPr>
      </p:pic>
      <p:sp>
        <p:nvSpPr>
          <p:cNvPr id="20483" name="Text Box 9"/>
          <p:cNvSpPr txBox="1">
            <a:spLocks noChangeArrowheads="1"/>
          </p:cNvSpPr>
          <p:nvPr/>
        </p:nvSpPr>
        <p:spPr bwMode="auto">
          <a:xfrm>
            <a:off x="228600" y="0"/>
            <a:ext cx="8686800" cy="1555750"/>
          </a:xfrm>
          <a:prstGeom prst="rect">
            <a:avLst/>
          </a:prstGeom>
          <a:noFill/>
          <a:ln w="9525">
            <a:noFill/>
            <a:miter lim="800000"/>
            <a:headEnd/>
            <a:tailEnd/>
          </a:ln>
        </p:spPr>
        <p:txBody>
          <a:bodyPr>
            <a:spAutoFit/>
          </a:bodyPr>
          <a:lstStyle/>
          <a:p>
            <a:pPr algn="ctr" eaLnBrk="0" hangingPunct="0"/>
            <a:endParaRPr lang="en-US" sz="3200" smtClean="0">
              <a:solidFill>
                <a:srgbClr val="000000"/>
              </a:solidFill>
              <a:latin typeface="Arial" charset="0"/>
            </a:endParaRPr>
          </a:p>
          <a:p>
            <a:pPr algn="ctr" eaLnBrk="0" hangingPunct="0"/>
            <a:r>
              <a:rPr lang="en-US" sz="3600" smtClean="0">
                <a:solidFill>
                  <a:srgbClr val="000000"/>
                </a:solidFill>
                <a:latin typeface="Arial" charset="0"/>
              </a:rPr>
              <a:t>My Journey</a:t>
            </a:r>
          </a:p>
          <a:p>
            <a:pPr algn="ctr" eaLnBrk="0" hangingPunct="0"/>
            <a:endParaRPr lang="en-US" sz="2800" smtClean="0">
              <a:solidFill>
                <a:srgbClr val="000000"/>
              </a:solidFill>
              <a:latin typeface="Arial" charset="0"/>
            </a:endParaRPr>
          </a:p>
        </p:txBody>
      </p:sp>
      <p:sp>
        <p:nvSpPr>
          <p:cNvPr id="20484" name="Line 7"/>
          <p:cNvSpPr>
            <a:spLocks noChangeShapeType="1"/>
          </p:cNvSpPr>
          <p:nvPr/>
        </p:nvSpPr>
        <p:spPr bwMode="auto">
          <a:xfrm>
            <a:off x="228600" y="1295400"/>
            <a:ext cx="8610600" cy="0"/>
          </a:xfrm>
          <a:prstGeom prst="line">
            <a:avLst/>
          </a:prstGeom>
          <a:noFill/>
          <a:ln w="28575">
            <a:solidFill>
              <a:schemeClr val="tx1"/>
            </a:solidFill>
            <a:round/>
            <a:headEnd/>
            <a:tailEnd/>
          </a:ln>
        </p:spPr>
        <p:txBody>
          <a:bodyPr wrap="none" anchor="ctr"/>
          <a:lstStyle/>
          <a:p>
            <a:pPr eaLnBrk="0" hangingPunct="0"/>
            <a:endParaRPr lang="en-US" smtClean="0">
              <a:solidFill>
                <a:srgbClr val="000000"/>
              </a:solidFill>
              <a:latin typeface="Arial" charset="0"/>
            </a:endParaRPr>
          </a:p>
        </p:txBody>
      </p:sp>
      <p:pic>
        <p:nvPicPr>
          <p:cNvPr id="20485" name="Picture 9"/>
          <p:cNvPicPr>
            <a:picLocks noChangeAspect="1"/>
          </p:cNvPicPr>
          <p:nvPr/>
        </p:nvPicPr>
        <p:blipFill>
          <a:blip r:embed="rId4" cstate="print"/>
          <a:srcRect/>
          <a:stretch>
            <a:fillRect/>
          </a:stretch>
        </p:blipFill>
        <p:spPr bwMode="auto">
          <a:xfrm>
            <a:off x="6883400" y="3632200"/>
            <a:ext cx="1879600" cy="482600"/>
          </a:xfrm>
          <a:prstGeom prst="rect">
            <a:avLst/>
          </a:prstGeom>
          <a:noFill/>
          <a:ln w="9525">
            <a:noFill/>
            <a:miter lim="800000"/>
            <a:headEnd/>
            <a:tailEnd/>
          </a:ln>
        </p:spPr>
      </p:pic>
      <p:grpSp>
        <p:nvGrpSpPr>
          <p:cNvPr id="2" name="Group 16"/>
          <p:cNvGrpSpPr>
            <a:grpSpLocks/>
          </p:cNvGrpSpPr>
          <p:nvPr/>
        </p:nvGrpSpPr>
        <p:grpSpPr bwMode="auto">
          <a:xfrm>
            <a:off x="533400" y="4700588"/>
            <a:ext cx="2286000" cy="1776412"/>
            <a:chOff x="1600200" y="4330700"/>
            <a:chExt cx="2286000" cy="1776535"/>
          </a:xfrm>
        </p:grpSpPr>
        <p:pic>
          <p:nvPicPr>
            <p:cNvPr id="20497" name="Picture 8" descr="GtechBlueTrans"/>
            <p:cNvPicPr>
              <a:picLocks noChangeAspect="1" noChangeArrowheads="1"/>
            </p:cNvPicPr>
            <p:nvPr/>
          </p:nvPicPr>
          <p:blipFill>
            <a:blip r:embed="rId5" cstate="print"/>
            <a:srcRect/>
            <a:stretch>
              <a:fillRect/>
            </a:stretch>
          </p:blipFill>
          <p:spPr bwMode="auto">
            <a:xfrm>
              <a:off x="1600200" y="5562600"/>
              <a:ext cx="2286000" cy="544635"/>
            </a:xfrm>
            <a:prstGeom prst="rect">
              <a:avLst/>
            </a:prstGeom>
            <a:noFill/>
            <a:ln w="9525">
              <a:noFill/>
              <a:miter lim="800000"/>
              <a:headEnd/>
              <a:tailEnd/>
            </a:ln>
          </p:spPr>
        </p:pic>
        <p:pic>
          <p:nvPicPr>
            <p:cNvPr id="20498" name="Picture 11"/>
            <p:cNvPicPr>
              <a:picLocks noChangeAspect="1"/>
            </p:cNvPicPr>
            <p:nvPr/>
          </p:nvPicPr>
          <p:blipFill>
            <a:blip r:embed="rId6" cstate="print"/>
            <a:srcRect l="4688"/>
            <a:stretch>
              <a:fillRect/>
            </a:stretch>
          </p:blipFill>
          <p:spPr bwMode="auto">
            <a:xfrm>
              <a:off x="1981200" y="4330700"/>
              <a:ext cx="1549400" cy="1231900"/>
            </a:xfrm>
            <a:prstGeom prst="rect">
              <a:avLst/>
            </a:prstGeom>
            <a:noFill/>
            <a:ln w="9525">
              <a:noFill/>
              <a:miter lim="800000"/>
              <a:headEnd/>
              <a:tailEnd/>
            </a:ln>
          </p:spPr>
        </p:pic>
      </p:grpSp>
      <p:grpSp>
        <p:nvGrpSpPr>
          <p:cNvPr id="3" name="Group 15"/>
          <p:cNvGrpSpPr>
            <a:grpSpLocks/>
          </p:cNvGrpSpPr>
          <p:nvPr/>
        </p:nvGrpSpPr>
        <p:grpSpPr bwMode="auto">
          <a:xfrm>
            <a:off x="304800" y="1447800"/>
            <a:ext cx="3124200" cy="2155825"/>
            <a:chOff x="228601" y="1447800"/>
            <a:chExt cx="3124200" cy="2155307"/>
          </a:xfrm>
        </p:grpSpPr>
        <p:pic>
          <p:nvPicPr>
            <p:cNvPr id="20495" name="Picture 7"/>
            <p:cNvPicPr>
              <a:picLocks noChangeAspect="1"/>
            </p:cNvPicPr>
            <p:nvPr/>
          </p:nvPicPr>
          <p:blipFill>
            <a:blip r:embed="rId7" cstate="print"/>
            <a:srcRect/>
            <a:stretch>
              <a:fillRect/>
            </a:stretch>
          </p:blipFill>
          <p:spPr bwMode="auto">
            <a:xfrm>
              <a:off x="762000" y="1447800"/>
              <a:ext cx="2032000" cy="1524000"/>
            </a:xfrm>
            <a:prstGeom prst="rect">
              <a:avLst/>
            </a:prstGeom>
            <a:noFill/>
            <a:ln w="9525">
              <a:noFill/>
              <a:miter lim="800000"/>
              <a:headEnd/>
              <a:tailEnd/>
            </a:ln>
          </p:spPr>
        </p:pic>
        <p:pic>
          <p:nvPicPr>
            <p:cNvPr id="20496" name="Picture 12" descr="Screen shot 2011-06-21 at 8.00.27 AM.png"/>
            <p:cNvPicPr>
              <a:picLocks noChangeAspect="1"/>
            </p:cNvPicPr>
            <p:nvPr/>
          </p:nvPicPr>
          <p:blipFill>
            <a:blip r:embed="rId8" cstate="print"/>
            <a:srcRect r="27130" b="14365"/>
            <a:stretch>
              <a:fillRect/>
            </a:stretch>
          </p:blipFill>
          <p:spPr bwMode="auto">
            <a:xfrm>
              <a:off x="228601" y="2971801"/>
              <a:ext cx="3124200" cy="631306"/>
            </a:xfrm>
            <a:prstGeom prst="rect">
              <a:avLst/>
            </a:prstGeom>
            <a:noFill/>
            <a:ln w="9525">
              <a:noFill/>
              <a:miter lim="800000"/>
              <a:headEnd/>
              <a:tailEnd/>
            </a:ln>
          </p:spPr>
        </p:pic>
      </p:grpSp>
      <p:pic>
        <p:nvPicPr>
          <p:cNvPr id="20488" name="Picture 17"/>
          <p:cNvPicPr>
            <a:picLocks noChangeAspect="1"/>
          </p:cNvPicPr>
          <p:nvPr/>
        </p:nvPicPr>
        <p:blipFill>
          <a:blip r:embed="rId9" cstate="print"/>
          <a:srcRect/>
          <a:stretch>
            <a:fillRect/>
          </a:stretch>
        </p:blipFill>
        <p:spPr bwMode="auto">
          <a:xfrm>
            <a:off x="4191000" y="3429000"/>
            <a:ext cx="1671638" cy="1027113"/>
          </a:xfrm>
          <a:prstGeom prst="rect">
            <a:avLst/>
          </a:prstGeom>
          <a:noFill/>
          <a:ln w="9525">
            <a:noFill/>
            <a:miter lim="800000"/>
            <a:headEnd/>
            <a:tailEnd/>
          </a:ln>
        </p:spPr>
      </p:pic>
      <p:pic>
        <p:nvPicPr>
          <p:cNvPr id="20489" name="Picture 4"/>
          <p:cNvPicPr>
            <a:picLocks noChangeAspect="1" noChangeArrowheads="1"/>
          </p:cNvPicPr>
          <p:nvPr/>
        </p:nvPicPr>
        <p:blipFill>
          <a:blip r:embed="rId10" cstate="print"/>
          <a:srcRect/>
          <a:stretch>
            <a:fillRect/>
          </a:stretch>
        </p:blipFill>
        <p:spPr bwMode="auto">
          <a:xfrm>
            <a:off x="4724400" y="1676400"/>
            <a:ext cx="2444750" cy="939800"/>
          </a:xfrm>
          <a:prstGeom prst="rect">
            <a:avLst/>
          </a:prstGeom>
          <a:noFill/>
          <a:ln w="9525">
            <a:noFill/>
            <a:miter lim="800000"/>
            <a:headEnd/>
            <a:tailEnd/>
          </a:ln>
        </p:spPr>
      </p:pic>
      <p:sp>
        <p:nvSpPr>
          <p:cNvPr id="20490" name="Right Arrow 20"/>
          <p:cNvSpPr>
            <a:spLocks noChangeArrowheads="1"/>
          </p:cNvSpPr>
          <p:nvPr/>
        </p:nvSpPr>
        <p:spPr bwMode="auto">
          <a:xfrm>
            <a:off x="3429000" y="1905000"/>
            <a:ext cx="977900" cy="457200"/>
          </a:xfrm>
          <a:prstGeom prst="rightArrow">
            <a:avLst>
              <a:gd name="adj1" fmla="val 50000"/>
              <a:gd name="adj2" fmla="val 49977"/>
            </a:avLst>
          </a:prstGeom>
          <a:solidFill>
            <a:schemeClr val="tx1"/>
          </a:solidFill>
          <a:ln w="9525">
            <a:solidFill>
              <a:schemeClr val="tx1"/>
            </a:solidFill>
            <a:round/>
            <a:headEnd/>
            <a:tailEnd/>
          </a:ln>
        </p:spPr>
        <p:txBody>
          <a:bodyPr/>
          <a:lstStyle/>
          <a:p>
            <a:pPr eaLnBrk="0" hangingPunct="0"/>
            <a:endParaRPr lang="en-US" smtClean="0">
              <a:solidFill>
                <a:srgbClr val="000000"/>
              </a:solidFill>
              <a:latin typeface="Arial" charset="0"/>
            </a:endParaRPr>
          </a:p>
        </p:txBody>
      </p:sp>
      <p:sp>
        <p:nvSpPr>
          <p:cNvPr id="20491" name="Right Arrow 22"/>
          <p:cNvSpPr>
            <a:spLocks noChangeArrowheads="1"/>
          </p:cNvSpPr>
          <p:nvPr/>
        </p:nvSpPr>
        <p:spPr bwMode="auto">
          <a:xfrm rot="5400000">
            <a:off x="7727157" y="4831556"/>
            <a:ext cx="977900" cy="484187"/>
          </a:xfrm>
          <a:prstGeom prst="rightArrow">
            <a:avLst>
              <a:gd name="adj1" fmla="val 50000"/>
              <a:gd name="adj2" fmla="val 50024"/>
            </a:avLst>
          </a:prstGeom>
          <a:solidFill>
            <a:schemeClr val="tx1"/>
          </a:solidFill>
          <a:ln w="9525">
            <a:solidFill>
              <a:schemeClr val="tx1"/>
            </a:solidFill>
            <a:round/>
            <a:headEnd/>
            <a:tailEnd/>
          </a:ln>
        </p:spPr>
        <p:txBody>
          <a:bodyPr/>
          <a:lstStyle/>
          <a:p>
            <a:pPr eaLnBrk="0" hangingPunct="0"/>
            <a:endParaRPr lang="en-US" smtClean="0">
              <a:solidFill>
                <a:srgbClr val="000000"/>
              </a:solidFill>
              <a:latin typeface="Arial" charset="0"/>
            </a:endParaRPr>
          </a:p>
        </p:txBody>
      </p:sp>
      <p:sp>
        <p:nvSpPr>
          <p:cNvPr id="24" name="Bent-Up Arrow 23"/>
          <p:cNvSpPr/>
          <p:nvPr/>
        </p:nvSpPr>
        <p:spPr bwMode="auto">
          <a:xfrm rot="10800000" flipH="1">
            <a:off x="7607300" y="2057400"/>
            <a:ext cx="850900" cy="1219200"/>
          </a:xfrm>
          <a:prstGeom prst="bentUpArrow">
            <a:avLst/>
          </a:prstGeom>
          <a:solidFill>
            <a:schemeClr val="tx1"/>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000000"/>
              </a:solidFill>
              <a:latin typeface="Arial" charset="0"/>
            </a:endParaRPr>
          </a:p>
        </p:txBody>
      </p:sp>
      <p:sp>
        <p:nvSpPr>
          <p:cNvPr id="20493" name="Right Arrow 24"/>
          <p:cNvSpPr>
            <a:spLocks noChangeArrowheads="1"/>
          </p:cNvSpPr>
          <p:nvPr/>
        </p:nvSpPr>
        <p:spPr bwMode="auto">
          <a:xfrm rot="-7269550">
            <a:off x="5212557" y="4950619"/>
            <a:ext cx="977900" cy="484187"/>
          </a:xfrm>
          <a:prstGeom prst="rightArrow">
            <a:avLst>
              <a:gd name="adj1" fmla="val 50000"/>
              <a:gd name="adj2" fmla="val 50024"/>
            </a:avLst>
          </a:prstGeom>
          <a:solidFill>
            <a:schemeClr val="tx1"/>
          </a:solidFill>
          <a:ln w="9525">
            <a:solidFill>
              <a:schemeClr val="tx1"/>
            </a:solidFill>
            <a:round/>
            <a:headEnd/>
            <a:tailEnd/>
          </a:ln>
        </p:spPr>
        <p:txBody>
          <a:bodyPr/>
          <a:lstStyle/>
          <a:p>
            <a:pPr eaLnBrk="0" hangingPunct="0"/>
            <a:endParaRPr lang="en-US" smtClean="0">
              <a:solidFill>
                <a:srgbClr val="000000"/>
              </a:solidFill>
              <a:latin typeface="Arial" charset="0"/>
            </a:endParaRPr>
          </a:p>
        </p:txBody>
      </p:sp>
      <p:sp>
        <p:nvSpPr>
          <p:cNvPr id="20494" name="Right Arrow 25"/>
          <p:cNvSpPr>
            <a:spLocks noChangeArrowheads="1"/>
          </p:cNvSpPr>
          <p:nvPr/>
        </p:nvSpPr>
        <p:spPr bwMode="auto">
          <a:xfrm rot="8441795">
            <a:off x="2865438" y="4446588"/>
            <a:ext cx="977900" cy="484187"/>
          </a:xfrm>
          <a:prstGeom prst="rightArrow">
            <a:avLst>
              <a:gd name="adj1" fmla="val 50000"/>
              <a:gd name="adj2" fmla="val 50024"/>
            </a:avLst>
          </a:prstGeom>
          <a:solidFill>
            <a:schemeClr val="tx1"/>
          </a:solidFill>
          <a:ln w="9525">
            <a:solidFill>
              <a:schemeClr val="tx1"/>
            </a:solidFill>
            <a:round/>
            <a:headEnd/>
            <a:tailEnd/>
          </a:ln>
        </p:spPr>
        <p:txBody>
          <a:bodyPr/>
          <a:lstStyle/>
          <a:p>
            <a:pPr eaLnBrk="0" hangingPunct="0"/>
            <a:endParaRPr lang="en-US" smtClean="0">
              <a:solidFill>
                <a:srgbClr val="000000"/>
              </a:solidFill>
              <a:latin typeface="Arial"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2"/>
          <p:cNvSpPr>
            <a:spLocks noGrp="1" noChangeArrowheads="1"/>
          </p:cNvSpPr>
          <p:nvPr>
            <p:ph type="title"/>
          </p:nvPr>
        </p:nvSpPr>
        <p:spPr/>
        <p:txBody>
          <a:bodyPr/>
          <a:lstStyle/>
          <a:p>
            <a:r>
              <a:rPr lang="en-US" sz="2600" i="0"/>
              <a:t>A Future View for Regenerative Medicine</a:t>
            </a:r>
            <a:r>
              <a:rPr lang="en-US" sz="2400"/>
              <a:t/>
            </a:r>
            <a:br>
              <a:rPr lang="en-US" sz="2400"/>
            </a:br>
            <a:r>
              <a:rPr lang="en-US" sz="2400"/>
              <a:t>Steady progress, product evolution, long-term vision</a:t>
            </a:r>
          </a:p>
        </p:txBody>
      </p:sp>
      <p:sp>
        <p:nvSpPr>
          <p:cNvPr id="442371" name="Rectangle 3"/>
          <p:cNvSpPr>
            <a:spLocks noGrp="1" noChangeArrowheads="1"/>
          </p:cNvSpPr>
          <p:nvPr>
            <p:ph type="body" idx="1"/>
          </p:nvPr>
        </p:nvSpPr>
        <p:spPr>
          <a:xfrm>
            <a:off x="279400" y="1724025"/>
            <a:ext cx="6781800" cy="4525963"/>
          </a:xfrm>
        </p:spPr>
        <p:txBody>
          <a:bodyPr/>
          <a:lstStyle/>
          <a:p>
            <a:pPr>
              <a:lnSpc>
                <a:spcPct val="80000"/>
              </a:lnSpc>
            </a:pPr>
            <a:r>
              <a:rPr lang="en-US" sz="2100" u="sng"/>
              <a:t>Targets</a:t>
            </a:r>
          </a:p>
          <a:p>
            <a:pPr>
              <a:lnSpc>
                <a:spcPct val="80000"/>
              </a:lnSpc>
            </a:pPr>
            <a:r>
              <a:rPr lang="en-US" sz="1900">
                <a:solidFill>
                  <a:schemeClr val="tx1"/>
                </a:solidFill>
              </a:rPr>
              <a:t>	- Cell Replacement or Structural Repair</a:t>
            </a:r>
          </a:p>
          <a:p>
            <a:pPr>
              <a:lnSpc>
                <a:spcPct val="80000"/>
              </a:lnSpc>
            </a:pPr>
            <a:r>
              <a:rPr lang="en-US" sz="1900">
                <a:solidFill>
                  <a:schemeClr val="tx1"/>
                </a:solidFill>
              </a:rPr>
              <a:t>		- Functional Tissue/Organ Replacement</a:t>
            </a:r>
          </a:p>
          <a:p>
            <a:pPr>
              <a:lnSpc>
                <a:spcPct val="80000"/>
              </a:lnSpc>
            </a:pPr>
            <a:r>
              <a:rPr lang="en-US" sz="1900">
                <a:solidFill>
                  <a:schemeClr val="tx1"/>
                </a:solidFill>
              </a:rPr>
              <a:t>			- Total Organ Replacement</a:t>
            </a:r>
            <a:endParaRPr lang="en-US" sz="1900"/>
          </a:p>
          <a:p>
            <a:pPr>
              <a:lnSpc>
                <a:spcPct val="80000"/>
              </a:lnSpc>
            </a:pPr>
            <a:r>
              <a:rPr lang="en-US" sz="2100" u="sng"/>
              <a:t>Compatibility</a:t>
            </a:r>
          </a:p>
          <a:p>
            <a:pPr>
              <a:lnSpc>
                <a:spcPct val="80000"/>
              </a:lnSpc>
            </a:pPr>
            <a:r>
              <a:rPr lang="en-US" sz="1900"/>
              <a:t>	- </a:t>
            </a:r>
            <a:r>
              <a:rPr lang="en-US" sz="1900">
                <a:solidFill>
                  <a:schemeClr val="tx1"/>
                </a:solidFill>
              </a:rPr>
              <a:t>One “Size” fits all</a:t>
            </a:r>
          </a:p>
          <a:p>
            <a:pPr>
              <a:lnSpc>
                <a:spcPct val="80000"/>
              </a:lnSpc>
            </a:pPr>
            <a:r>
              <a:rPr lang="en-US" sz="1900">
                <a:solidFill>
                  <a:schemeClr val="tx1"/>
                </a:solidFill>
              </a:rPr>
              <a:t>		- Multiple “Size” options</a:t>
            </a:r>
          </a:p>
          <a:p>
            <a:pPr>
              <a:lnSpc>
                <a:spcPct val="80000"/>
              </a:lnSpc>
            </a:pPr>
            <a:r>
              <a:rPr lang="en-US" sz="1900">
                <a:solidFill>
                  <a:schemeClr val="tx1"/>
                </a:solidFill>
              </a:rPr>
              <a:t>			- Personalized Medicine</a:t>
            </a:r>
            <a:endParaRPr lang="en-US" sz="1900"/>
          </a:p>
          <a:p>
            <a:pPr>
              <a:lnSpc>
                <a:spcPct val="80000"/>
              </a:lnSpc>
            </a:pPr>
            <a:r>
              <a:rPr lang="en-US" sz="2100" u="sng"/>
              <a:t>Availability</a:t>
            </a:r>
          </a:p>
          <a:p>
            <a:pPr>
              <a:lnSpc>
                <a:spcPct val="80000"/>
              </a:lnSpc>
            </a:pPr>
            <a:r>
              <a:rPr lang="en-US" sz="1900">
                <a:solidFill>
                  <a:schemeClr val="tx1"/>
                </a:solidFill>
              </a:rPr>
              <a:t>	- Delayed Delivery</a:t>
            </a:r>
          </a:p>
          <a:p>
            <a:pPr>
              <a:lnSpc>
                <a:spcPct val="80000"/>
              </a:lnSpc>
            </a:pPr>
            <a:r>
              <a:rPr lang="en-US" sz="1900">
                <a:solidFill>
                  <a:schemeClr val="tx1"/>
                </a:solidFill>
              </a:rPr>
              <a:t>		- Rapid Delivery</a:t>
            </a:r>
          </a:p>
          <a:p>
            <a:pPr>
              <a:lnSpc>
                <a:spcPct val="80000"/>
              </a:lnSpc>
            </a:pPr>
            <a:r>
              <a:rPr lang="en-US" sz="1900">
                <a:solidFill>
                  <a:schemeClr val="tx1"/>
                </a:solidFill>
              </a:rPr>
              <a:t>			- Point-of-Care Delivery</a:t>
            </a:r>
          </a:p>
          <a:p>
            <a:pPr>
              <a:lnSpc>
                <a:spcPct val="80000"/>
              </a:lnSpc>
            </a:pPr>
            <a:r>
              <a:rPr lang="en-US" sz="2100" u="sng"/>
              <a:t>Composition</a:t>
            </a:r>
          </a:p>
          <a:p>
            <a:pPr>
              <a:lnSpc>
                <a:spcPct val="80000"/>
              </a:lnSpc>
            </a:pPr>
            <a:r>
              <a:rPr lang="en-US" sz="1900"/>
              <a:t>	- </a:t>
            </a:r>
            <a:r>
              <a:rPr lang="en-US" sz="1900">
                <a:solidFill>
                  <a:schemeClr val="tx1"/>
                </a:solidFill>
              </a:rPr>
              <a:t>Assembled combination products</a:t>
            </a:r>
          </a:p>
          <a:p>
            <a:pPr>
              <a:lnSpc>
                <a:spcPct val="80000"/>
              </a:lnSpc>
            </a:pPr>
            <a:r>
              <a:rPr lang="en-US" sz="1900">
                <a:solidFill>
                  <a:schemeClr val="tx1"/>
                </a:solidFill>
              </a:rPr>
              <a:t>		- More defined / integrative products</a:t>
            </a:r>
          </a:p>
          <a:p>
            <a:pPr>
              <a:lnSpc>
                <a:spcPct val="80000"/>
              </a:lnSpc>
            </a:pPr>
            <a:r>
              <a:rPr lang="en-US" sz="1900">
                <a:solidFill>
                  <a:schemeClr val="tx1"/>
                </a:solidFill>
              </a:rPr>
              <a:t>			- Inductive biologics</a:t>
            </a:r>
            <a:endParaRPr lang="en-US" sz="1900"/>
          </a:p>
          <a:p>
            <a:pPr>
              <a:lnSpc>
                <a:spcPct val="80000"/>
              </a:lnSpc>
            </a:pPr>
            <a:endParaRPr lang="en-US" sz="1900">
              <a:solidFill>
                <a:schemeClr val="tx1"/>
              </a:solidFill>
            </a:endParaRPr>
          </a:p>
          <a:p>
            <a:pPr>
              <a:lnSpc>
                <a:spcPct val="80000"/>
              </a:lnSpc>
            </a:pPr>
            <a:r>
              <a:rPr lang="en-US" sz="1900"/>
              <a:t>		</a:t>
            </a:r>
          </a:p>
        </p:txBody>
      </p:sp>
      <p:grpSp>
        <p:nvGrpSpPr>
          <p:cNvPr id="2" name="Group 4"/>
          <p:cNvGrpSpPr>
            <a:grpSpLocks/>
          </p:cNvGrpSpPr>
          <p:nvPr/>
        </p:nvGrpSpPr>
        <p:grpSpPr bwMode="auto">
          <a:xfrm>
            <a:off x="6551613" y="2120900"/>
            <a:ext cx="2540000" cy="3294063"/>
            <a:chOff x="4199" y="1168"/>
            <a:chExt cx="1600" cy="2075"/>
          </a:xfrm>
        </p:grpSpPr>
        <p:pic>
          <p:nvPicPr>
            <p:cNvPr id="442373" name="Picture 56" descr="Body"/>
            <p:cNvPicPr>
              <a:picLocks noChangeAspect="1" noChangeArrowheads="1"/>
            </p:cNvPicPr>
            <p:nvPr/>
          </p:nvPicPr>
          <p:blipFill>
            <a:blip r:embed="rId3" cstate="print"/>
            <a:srcRect/>
            <a:stretch>
              <a:fillRect/>
            </a:stretch>
          </p:blipFill>
          <p:spPr bwMode="auto">
            <a:xfrm>
              <a:off x="4199" y="1168"/>
              <a:ext cx="1600" cy="1596"/>
            </a:xfrm>
            <a:prstGeom prst="rect">
              <a:avLst/>
            </a:prstGeom>
            <a:noFill/>
            <a:ln w="9525">
              <a:noFill/>
              <a:miter lim="800000"/>
              <a:headEnd/>
              <a:tailEnd/>
            </a:ln>
          </p:spPr>
        </p:pic>
        <p:sp>
          <p:nvSpPr>
            <p:cNvPr id="442374" name="Text Box 6"/>
            <p:cNvSpPr txBox="1">
              <a:spLocks noChangeArrowheads="1"/>
            </p:cNvSpPr>
            <p:nvPr/>
          </p:nvSpPr>
          <p:spPr bwMode="auto">
            <a:xfrm>
              <a:off x="4385" y="2725"/>
              <a:ext cx="1280" cy="518"/>
            </a:xfrm>
            <a:prstGeom prst="rect">
              <a:avLst/>
            </a:prstGeom>
            <a:noFill/>
            <a:ln w="9525">
              <a:noFill/>
              <a:miter lim="800000"/>
              <a:headEnd/>
              <a:tailEnd/>
            </a:ln>
            <a:effectLst/>
          </p:spPr>
          <p:txBody>
            <a:bodyPr wrap="none">
              <a:spAutoFit/>
            </a:bodyPr>
            <a:lstStyle/>
            <a:p>
              <a:pPr algn="ctr"/>
              <a:r>
                <a:rPr lang="en-US" b="1" i="1">
                  <a:solidFill>
                    <a:srgbClr val="000000"/>
                  </a:solidFill>
                  <a:latin typeface="Arial" charset="0"/>
                </a:rPr>
                <a:t>Regenerated</a:t>
              </a:r>
            </a:p>
            <a:p>
              <a:pPr algn="ctr"/>
              <a:r>
                <a:rPr lang="en-US" b="1" i="1">
                  <a:solidFill>
                    <a:srgbClr val="000000"/>
                  </a:solidFill>
                  <a:latin typeface="Arial" charset="0"/>
                </a:rPr>
                <a:t>Outcome</a:t>
              </a:r>
            </a:p>
          </p:txBody>
        </p:sp>
      </p:grpSp>
      <p:grpSp>
        <p:nvGrpSpPr>
          <p:cNvPr id="3" name="Group 59"/>
          <p:cNvGrpSpPr>
            <a:grpSpLocks/>
          </p:cNvGrpSpPr>
          <p:nvPr/>
        </p:nvGrpSpPr>
        <p:grpSpPr bwMode="auto">
          <a:xfrm>
            <a:off x="1233488" y="1163638"/>
            <a:ext cx="5994400" cy="725487"/>
            <a:chOff x="777" y="733"/>
            <a:chExt cx="3776" cy="457"/>
          </a:xfrm>
        </p:grpSpPr>
        <p:grpSp>
          <p:nvGrpSpPr>
            <p:cNvPr id="4" name="Group 58"/>
            <p:cNvGrpSpPr>
              <a:grpSpLocks/>
            </p:cNvGrpSpPr>
            <p:nvPr/>
          </p:nvGrpSpPr>
          <p:grpSpPr bwMode="auto">
            <a:xfrm>
              <a:off x="777" y="733"/>
              <a:ext cx="3776" cy="255"/>
              <a:chOff x="777" y="733"/>
              <a:chExt cx="3776" cy="255"/>
            </a:xfrm>
          </p:grpSpPr>
          <p:sp>
            <p:nvSpPr>
              <p:cNvPr id="442377" name="Rectangle 9"/>
              <p:cNvSpPr>
                <a:spLocks noChangeArrowheads="1"/>
              </p:cNvSpPr>
              <p:nvPr/>
            </p:nvSpPr>
            <p:spPr bwMode="auto">
              <a:xfrm>
                <a:off x="799" y="768"/>
                <a:ext cx="3500" cy="5"/>
              </a:xfrm>
              <a:prstGeom prst="rect">
                <a:avLst/>
              </a:prstGeom>
              <a:solidFill>
                <a:srgbClr val="8CC9F0"/>
              </a:solidFill>
              <a:ln w="9525">
                <a:noFill/>
                <a:miter lim="800000"/>
                <a:headEnd/>
                <a:tailEnd/>
              </a:ln>
            </p:spPr>
            <p:txBody>
              <a:bodyPr/>
              <a:lstStyle/>
              <a:p>
                <a:endParaRPr lang="en-US" sz="1800">
                  <a:solidFill>
                    <a:srgbClr val="000000"/>
                  </a:solidFill>
                  <a:latin typeface="Arial" charset="0"/>
                </a:endParaRPr>
              </a:p>
            </p:txBody>
          </p:sp>
          <p:sp>
            <p:nvSpPr>
              <p:cNvPr id="442378" name="Rectangle 10"/>
              <p:cNvSpPr>
                <a:spLocks noChangeArrowheads="1"/>
              </p:cNvSpPr>
              <p:nvPr/>
            </p:nvSpPr>
            <p:spPr bwMode="auto">
              <a:xfrm>
                <a:off x="799" y="773"/>
                <a:ext cx="3500" cy="6"/>
              </a:xfrm>
              <a:prstGeom prst="rect">
                <a:avLst/>
              </a:prstGeom>
              <a:solidFill>
                <a:srgbClr val="89C8F1"/>
              </a:solidFill>
              <a:ln w="9525">
                <a:noFill/>
                <a:miter lim="800000"/>
                <a:headEnd/>
                <a:tailEnd/>
              </a:ln>
            </p:spPr>
            <p:txBody>
              <a:bodyPr/>
              <a:lstStyle/>
              <a:p>
                <a:endParaRPr lang="en-US" sz="1800">
                  <a:solidFill>
                    <a:srgbClr val="000000"/>
                  </a:solidFill>
                  <a:latin typeface="Arial" charset="0"/>
                </a:endParaRPr>
              </a:p>
            </p:txBody>
          </p:sp>
          <p:sp>
            <p:nvSpPr>
              <p:cNvPr id="442379" name="Rectangle 11"/>
              <p:cNvSpPr>
                <a:spLocks noChangeArrowheads="1"/>
              </p:cNvSpPr>
              <p:nvPr/>
            </p:nvSpPr>
            <p:spPr bwMode="auto">
              <a:xfrm>
                <a:off x="799" y="779"/>
                <a:ext cx="3500" cy="3"/>
              </a:xfrm>
              <a:prstGeom prst="rect">
                <a:avLst/>
              </a:prstGeom>
              <a:solidFill>
                <a:srgbClr val="8FCBF0"/>
              </a:solidFill>
              <a:ln w="9525">
                <a:noFill/>
                <a:miter lim="800000"/>
                <a:headEnd/>
                <a:tailEnd/>
              </a:ln>
            </p:spPr>
            <p:txBody>
              <a:bodyPr/>
              <a:lstStyle/>
              <a:p>
                <a:endParaRPr lang="en-US" sz="1800">
                  <a:solidFill>
                    <a:srgbClr val="000000"/>
                  </a:solidFill>
                  <a:latin typeface="Arial" charset="0"/>
                </a:endParaRPr>
              </a:p>
            </p:txBody>
          </p:sp>
          <p:sp>
            <p:nvSpPr>
              <p:cNvPr id="442380" name="Rectangle 12"/>
              <p:cNvSpPr>
                <a:spLocks noChangeArrowheads="1"/>
              </p:cNvSpPr>
              <p:nvPr/>
            </p:nvSpPr>
            <p:spPr bwMode="auto">
              <a:xfrm>
                <a:off x="799" y="782"/>
                <a:ext cx="3500" cy="5"/>
              </a:xfrm>
              <a:prstGeom prst="rect">
                <a:avLst/>
              </a:prstGeom>
              <a:solidFill>
                <a:srgbClr val="95CEEF"/>
              </a:solidFill>
              <a:ln w="9525">
                <a:noFill/>
                <a:miter lim="800000"/>
                <a:headEnd/>
                <a:tailEnd/>
              </a:ln>
            </p:spPr>
            <p:txBody>
              <a:bodyPr/>
              <a:lstStyle/>
              <a:p>
                <a:endParaRPr lang="en-US" sz="1800">
                  <a:solidFill>
                    <a:srgbClr val="000000"/>
                  </a:solidFill>
                  <a:latin typeface="Arial" charset="0"/>
                </a:endParaRPr>
              </a:p>
            </p:txBody>
          </p:sp>
          <p:sp>
            <p:nvSpPr>
              <p:cNvPr id="442381" name="Rectangle 13"/>
              <p:cNvSpPr>
                <a:spLocks noChangeArrowheads="1"/>
              </p:cNvSpPr>
              <p:nvPr/>
            </p:nvSpPr>
            <p:spPr bwMode="auto">
              <a:xfrm>
                <a:off x="799" y="787"/>
                <a:ext cx="3500" cy="5"/>
              </a:xfrm>
              <a:prstGeom prst="rect">
                <a:avLst/>
              </a:prstGeom>
              <a:solidFill>
                <a:srgbClr val="9BD0EE"/>
              </a:solidFill>
              <a:ln w="9525">
                <a:noFill/>
                <a:miter lim="800000"/>
                <a:headEnd/>
                <a:tailEnd/>
              </a:ln>
            </p:spPr>
            <p:txBody>
              <a:bodyPr/>
              <a:lstStyle/>
              <a:p>
                <a:endParaRPr lang="en-US" sz="1800">
                  <a:solidFill>
                    <a:srgbClr val="000000"/>
                  </a:solidFill>
                  <a:latin typeface="Arial" charset="0"/>
                </a:endParaRPr>
              </a:p>
            </p:txBody>
          </p:sp>
          <p:sp>
            <p:nvSpPr>
              <p:cNvPr id="442382" name="Rectangle 14"/>
              <p:cNvSpPr>
                <a:spLocks noChangeArrowheads="1"/>
              </p:cNvSpPr>
              <p:nvPr/>
            </p:nvSpPr>
            <p:spPr bwMode="auto">
              <a:xfrm>
                <a:off x="799" y="792"/>
                <a:ext cx="3500" cy="5"/>
              </a:xfrm>
              <a:prstGeom prst="rect">
                <a:avLst/>
              </a:prstGeom>
              <a:solidFill>
                <a:srgbClr val="A2D3ED"/>
              </a:solidFill>
              <a:ln w="9525">
                <a:noFill/>
                <a:miter lim="800000"/>
                <a:headEnd/>
                <a:tailEnd/>
              </a:ln>
            </p:spPr>
            <p:txBody>
              <a:bodyPr/>
              <a:lstStyle/>
              <a:p>
                <a:endParaRPr lang="en-US" sz="1800">
                  <a:solidFill>
                    <a:srgbClr val="000000"/>
                  </a:solidFill>
                  <a:latin typeface="Arial" charset="0"/>
                </a:endParaRPr>
              </a:p>
            </p:txBody>
          </p:sp>
          <p:sp>
            <p:nvSpPr>
              <p:cNvPr id="442383" name="Rectangle 15"/>
              <p:cNvSpPr>
                <a:spLocks noChangeArrowheads="1"/>
              </p:cNvSpPr>
              <p:nvPr/>
            </p:nvSpPr>
            <p:spPr bwMode="auto">
              <a:xfrm>
                <a:off x="799" y="797"/>
                <a:ext cx="3500" cy="6"/>
              </a:xfrm>
              <a:prstGeom prst="rect">
                <a:avLst/>
              </a:prstGeom>
              <a:solidFill>
                <a:srgbClr val="A8D5EC"/>
              </a:solidFill>
              <a:ln w="9525">
                <a:noFill/>
                <a:miter lim="800000"/>
                <a:headEnd/>
                <a:tailEnd/>
              </a:ln>
            </p:spPr>
            <p:txBody>
              <a:bodyPr/>
              <a:lstStyle/>
              <a:p>
                <a:endParaRPr lang="en-US" sz="1800">
                  <a:solidFill>
                    <a:srgbClr val="000000"/>
                  </a:solidFill>
                  <a:latin typeface="Arial" charset="0"/>
                </a:endParaRPr>
              </a:p>
            </p:txBody>
          </p:sp>
          <p:sp>
            <p:nvSpPr>
              <p:cNvPr id="442384" name="Rectangle 16"/>
              <p:cNvSpPr>
                <a:spLocks noChangeArrowheads="1"/>
              </p:cNvSpPr>
              <p:nvPr/>
            </p:nvSpPr>
            <p:spPr bwMode="auto">
              <a:xfrm>
                <a:off x="799" y="803"/>
                <a:ext cx="3500" cy="5"/>
              </a:xfrm>
              <a:prstGeom prst="rect">
                <a:avLst/>
              </a:prstGeom>
              <a:solidFill>
                <a:srgbClr val="AED8EB"/>
              </a:solidFill>
              <a:ln w="9525">
                <a:noFill/>
                <a:miter lim="800000"/>
                <a:headEnd/>
                <a:tailEnd/>
              </a:ln>
            </p:spPr>
            <p:txBody>
              <a:bodyPr/>
              <a:lstStyle/>
              <a:p>
                <a:endParaRPr lang="en-US" sz="1800">
                  <a:solidFill>
                    <a:srgbClr val="000000"/>
                  </a:solidFill>
                  <a:latin typeface="Arial" charset="0"/>
                </a:endParaRPr>
              </a:p>
            </p:txBody>
          </p:sp>
          <p:sp>
            <p:nvSpPr>
              <p:cNvPr id="442385" name="Rectangle 17"/>
              <p:cNvSpPr>
                <a:spLocks noChangeArrowheads="1"/>
              </p:cNvSpPr>
              <p:nvPr/>
            </p:nvSpPr>
            <p:spPr bwMode="auto">
              <a:xfrm>
                <a:off x="799" y="808"/>
                <a:ext cx="3500" cy="5"/>
              </a:xfrm>
              <a:prstGeom prst="rect">
                <a:avLst/>
              </a:prstGeom>
              <a:solidFill>
                <a:srgbClr val="B5DBEA"/>
              </a:solidFill>
              <a:ln w="9525">
                <a:noFill/>
                <a:miter lim="800000"/>
                <a:headEnd/>
                <a:tailEnd/>
              </a:ln>
            </p:spPr>
            <p:txBody>
              <a:bodyPr/>
              <a:lstStyle/>
              <a:p>
                <a:endParaRPr lang="en-US" sz="1800">
                  <a:solidFill>
                    <a:srgbClr val="000000"/>
                  </a:solidFill>
                  <a:latin typeface="Arial" charset="0"/>
                </a:endParaRPr>
              </a:p>
            </p:txBody>
          </p:sp>
          <p:sp>
            <p:nvSpPr>
              <p:cNvPr id="442386" name="Rectangle 18"/>
              <p:cNvSpPr>
                <a:spLocks noChangeArrowheads="1"/>
              </p:cNvSpPr>
              <p:nvPr/>
            </p:nvSpPr>
            <p:spPr bwMode="auto">
              <a:xfrm>
                <a:off x="799" y="813"/>
                <a:ext cx="3500" cy="3"/>
              </a:xfrm>
              <a:prstGeom prst="rect">
                <a:avLst/>
              </a:prstGeom>
              <a:solidFill>
                <a:srgbClr val="BBDEE9"/>
              </a:solidFill>
              <a:ln w="9525">
                <a:noFill/>
                <a:miter lim="800000"/>
                <a:headEnd/>
                <a:tailEnd/>
              </a:ln>
            </p:spPr>
            <p:txBody>
              <a:bodyPr/>
              <a:lstStyle/>
              <a:p>
                <a:endParaRPr lang="en-US" sz="1800">
                  <a:solidFill>
                    <a:srgbClr val="000000"/>
                  </a:solidFill>
                  <a:latin typeface="Arial" charset="0"/>
                </a:endParaRPr>
              </a:p>
            </p:txBody>
          </p:sp>
          <p:sp>
            <p:nvSpPr>
              <p:cNvPr id="442387" name="Rectangle 19"/>
              <p:cNvSpPr>
                <a:spLocks noChangeArrowheads="1"/>
              </p:cNvSpPr>
              <p:nvPr/>
            </p:nvSpPr>
            <p:spPr bwMode="auto">
              <a:xfrm>
                <a:off x="799" y="816"/>
                <a:ext cx="3500" cy="6"/>
              </a:xfrm>
              <a:prstGeom prst="rect">
                <a:avLst/>
              </a:prstGeom>
              <a:solidFill>
                <a:srgbClr val="C1E0E7"/>
              </a:solidFill>
              <a:ln w="9525">
                <a:noFill/>
                <a:miter lim="800000"/>
                <a:headEnd/>
                <a:tailEnd/>
              </a:ln>
            </p:spPr>
            <p:txBody>
              <a:bodyPr/>
              <a:lstStyle/>
              <a:p>
                <a:endParaRPr lang="en-US" sz="1800">
                  <a:solidFill>
                    <a:srgbClr val="000000"/>
                  </a:solidFill>
                  <a:latin typeface="Arial" charset="0"/>
                </a:endParaRPr>
              </a:p>
            </p:txBody>
          </p:sp>
          <p:sp>
            <p:nvSpPr>
              <p:cNvPr id="442388" name="Rectangle 20"/>
              <p:cNvSpPr>
                <a:spLocks noChangeArrowheads="1"/>
              </p:cNvSpPr>
              <p:nvPr/>
            </p:nvSpPr>
            <p:spPr bwMode="auto">
              <a:xfrm>
                <a:off x="799" y="822"/>
                <a:ext cx="3500" cy="5"/>
              </a:xfrm>
              <a:prstGeom prst="rect">
                <a:avLst/>
              </a:prstGeom>
              <a:solidFill>
                <a:srgbClr val="C8E3E6"/>
              </a:solidFill>
              <a:ln w="9525">
                <a:noFill/>
                <a:miter lim="800000"/>
                <a:headEnd/>
                <a:tailEnd/>
              </a:ln>
            </p:spPr>
            <p:txBody>
              <a:bodyPr/>
              <a:lstStyle/>
              <a:p>
                <a:endParaRPr lang="en-US" sz="1800">
                  <a:solidFill>
                    <a:srgbClr val="000000"/>
                  </a:solidFill>
                  <a:latin typeface="Arial" charset="0"/>
                </a:endParaRPr>
              </a:p>
            </p:txBody>
          </p:sp>
          <p:sp>
            <p:nvSpPr>
              <p:cNvPr id="442389" name="Rectangle 21"/>
              <p:cNvSpPr>
                <a:spLocks noChangeArrowheads="1"/>
              </p:cNvSpPr>
              <p:nvPr/>
            </p:nvSpPr>
            <p:spPr bwMode="auto">
              <a:xfrm>
                <a:off x="799" y="827"/>
                <a:ext cx="3500" cy="5"/>
              </a:xfrm>
              <a:prstGeom prst="rect">
                <a:avLst/>
              </a:prstGeom>
              <a:solidFill>
                <a:srgbClr val="CEE6E6"/>
              </a:solidFill>
              <a:ln w="9525">
                <a:noFill/>
                <a:miter lim="800000"/>
                <a:headEnd/>
                <a:tailEnd/>
              </a:ln>
            </p:spPr>
            <p:txBody>
              <a:bodyPr/>
              <a:lstStyle/>
              <a:p>
                <a:endParaRPr lang="en-US" sz="1800">
                  <a:solidFill>
                    <a:srgbClr val="000000"/>
                  </a:solidFill>
                  <a:latin typeface="Arial" charset="0"/>
                </a:endParaRPr>
              </a:p>
            </p:txBody>
          </p:sp>
          <p:sp>
            <p:nvSpPr>
              <p:cNvPr id="442390" name="Rectangle 22"/>
              <p:cNvSpPr>
                <a:spLocks noChangeArrowheads="1"/>
              </p:cNvSpPr>
              <p:nvPr/>
            </p:nvSpPr>
            <p:spPr bwMode="auto">
              <a:xfrm>
                <a:off x="799" y="832"/>
                <a:ext cx="3500" cy="5"/>
              </a:xfrm>
              <a:prstGeom prst="rect">
                <a:avLst/>
              </a:prstGeom>
              <a:solidFill>
                <a:srgbClr val="D4E9E5"/>
              </a:solidFill>
              <a:ln w="9525">
                <a:noFill/>
                <a:miter lim="800000"/>
                <a:headEnd/>
                <a:tailEnd/>
              </a:ln>
            </p:spPr>
            <p:txBody>
              <a:bodyPr/>
              <a:lstStyle/>
              <a:p>
                <a:endParaRPr lang="en-US" sz="1800">
                  <a:solidFill>
                    <a:srgbClr val="000000"/>
                  </a:solidFill>
                  <a:latin typeface="Arial" charset="0"/>
                </a:endParaRPr>
              </a:p>
            </p:txBody>
          </p:sp>
          <p:sp>
            <p:nvSpPr>
              <p:cNvPr id="442391" name="Rectangle 23"/>
              <p:cNvSpPr>
                <a:spLocks noChangeArrowheads="1"/>
              </p:cNvSpPr>
              <p:nvPr/>
            </p:nvSpPr>
            <p:spPr bwMode="auto">
              <a:xfrm>
                <a:off x="799" y="837"/>
                <a:ext cx="3500" cy="5"/>
              </a:xfrm>
              <a:prstGeom prst="rect">
                <a:avLst/>
              </a:prstGeom>
              <a:solidFill>
                <a:srgbClr val="DBEBE3"/>
              </a:solidFill>
              <a:ln w="9525">
                <a:noFill/>
                <a:miter lim="800000"/>
                <a:headEnd/>
                <a:tailEnd/>
              </a:ln>
            </p:spPr>
            <p:txBody>
              <a:bodyPr/>
              <a:lstStyle/>
              <a:p>
                <a:endParaRPr lang="en-US" sz="1800">
                  <a:solidFill>
                    <a:srgbClr val="000000"/>
                  </a:solidFill>
                  <a:latin typeface="Arial" charset="0"/>
                </a:endParaRPr>
              </a:p>
            </p:txBody>
          </p:sp>
          <p:sp>
            <p:nvSpPr>
              <p:cNvPr id="442392" name="Rectangle 24"/>
              <p:cNvSpPr>
                <a:spLocks noChangeArrowheads="1"/>
              </p:cNvSpPr>
              <p:nvPr/>
            </p:nvSpPr>
            <p:spPr bwMode="auto">
              <a:xfrm>
                <a:off x="799" y="842"/>
                <a:ext cx="3500" cy="5"/>
              </a:xfrm>
              <a:prstGeom prst="rect">
                <a:avLst/>
              </a:prstGeom>
              <a:solidFill>
                <a:srgbClr val="E1EEE2"/>
              </a:solidFill>
              <a:ln w="9525">
                <a:noFill/>
                <a:miter lim="800000"/>
                <a:headEnd/>
                <a:tailEnd/>
              </a:ln>
            </p:spPr>
            <p:txBody>
              <a:bodyPr/>
              <a:lstStyle/>
              <a:p>
                <a:endParaRPr lang="en-US" sz="1800">
                  <a:solidFill>
                    <a:srgbClr val="000000"/>
                  </a:solidFill>
                  <a:latin typeface="Arial" charset="0"/>
                </a:endParaRPr>
              </a:p>
            </p:txBody>
          </p:sp>
          <p:sp>
            <p:nvSpPr>
              <p:cNvPr id="442393" name="Rectangle 25"/>
              <p:cNvSpPr>
                <a:spLocks noChangeArrowheads="1"/>
              </p:cNvSpPr>
              <p:nvPr/>
            </p:nvSpPr>
            <p:spPr bwMode="auto">
              <a:xfrm>
                <a:off x="799" y="847"/>
                <a:ext cx="3500" cy="4"/>
              </a:xfrm>
              <a:prstGeom prst="rect">
                <a:avLst/>
              </a:prstGeom>
              <a:solidFill>
                <a:srgbClr val="E7F1E1"/>
              </a:solidFill>
              <a:ln w="9525">
                <a:noFill/>
                <a:miter lim="800000"/>
                <a:headEnd/>
                <a:tailEnd/>
              </a:ln>
            </p:spPr>
            <p:txBody>
              <a:bodyPr/>
              <a:lstStyle/>
              <a:p>
                <a:endParaRPr lang="en-US" sz="1800">
                  <a:solidFill>
                    <a:srgbClr val="000000"/>
                  </a:solidFill>
                  <a:latin typeface="Arial" charset="0"/>
                </a:endParaRPr>
              </a:p>
            </p:txBody>
          </p:sp>
          <p:sp>
            <p:nvSpPr>
              <p:cNvPr id="442394" name="Rectangle 26"/>
              <p:cNvSpPr>
                <a:spLocks noChangeArrowheads="1"/>
              </p:cNvSpPr>
              <p:nvPr/>
            </p:nvSpPr>
            <p:spPr bwMode="auto">
              <a:xfrm>
                <a:off x="799" y="851"/>
                <a:ext cx="3500" cy="5"/>
              </a:xfrm>
              <a:prstGeom prst="rect">
                <a:avLst/>
              </a:prstGeom>
              <a:solidFill>
                <a:srgbClr val="EEF4E0"/>
              </a:solidFill>
              <a:ln w="9525">
                <a:noFill/>
                <a:miter lim="800000"/>
                <a:headEnd/>
                <a:tailEnd/>
              </a:ln>
            </p:spPr>
            <p:txBody>
              <a:bodyPr/>
              <a:lstStyle/>
              <a:p>
                <a:endParaRPr lang="en-US" sz="1800">
                  <a:solidFill>
                    <a:srgbClr val="000000"/>
                  </a:solidFill>
                  <a:latin typeface="Arial" charset="0"/>
                </a:endParaRPr>
              </a:p>
            </p:txBody>
          </p:sp>
          <p:sp>
            <p:nvSpPr>
              <p:cNvPr id="442395" name="Rectangle 27"/>
              <p:cNvSpPr>
                <a:spLocks noChangeArrowheads="1"/>
              </p:cNvSpPr>
              <p:nvPr/>
            </p:nvSpPr>
            <p:spPr bwMode="auto">
              <a:xfrm>
                <a:off x="799" y="856"/>
                <a:ext cx="3500" cy="5"/>
              </a:xfrm>
              <a:prstGeom prst="rect">
                <a:avLst/>
              </a:prstGeom>
              <a:solidFill>
                <a:srgbClr val="F4F7DF"/>
              </a:solidFill>
              <a:ln w="9525">
                <a:noFill/>
                <a:miter lim="800000"/>
                <a:headEnd/>
                <a:tailEnd/>
              </a:ln>
            </p:spPr>
            <p:txBody>
              <a:bodyPr/>
              <a:lstStyle/>
              <a:p>
                <a:endParaRPr lang="en-US" sz="1800">
                  <a:solidFill>
                    <a:srgbClr val="000000"/>
                  </a:solidFill>
                  <a:latin typeface="Arial" charset="0"/>
                </a:endParaRPr>
              </a:p>
            </p:txBody>
          </p:sp>
          <p:sp>
            <p:nvSpPr>
              <p:cNvPr id="442396" name="Rectangle 28"/>
              <p:cNvSpPr>
                <a:spLocks noChangeArrowheads="1"/>
              </p:cNvSpPr>
              <p:nvPr/>
            </p:nvSpPr>
            <p:spPr bwMode="auto">
              <a:xfrm>
                <a:off x="799" y="861"/>
                <a:ext cx="3500" cy="5"/>
              </a:xfrm>
              <a:prstGeom prst="rect">
                <a:avLst/>
              </a:prstGeom>
              <a:solidFill>
                <a:srgbClr val="FAF9DE"/>
              </a:solidFill>
              <a:ln w="9525">
                <a:noFill/>
                <a:miter lim="800000"/>
                <a:headEnd/>
                <a:tailEnd/>
              </a:ln>
            </p:spPr>
            <p:txBody>
              <a:bodyPr/>
              <a:lstStyle/>
              <a:p>
                <a:endParaRPr lang="en-US" sz="1800">
                  <a:solidFill>
                    <a:srgbClr val="000000"/>
                  </a:solidFill>
                  <a:latin typeface="Arial" charset="0"/>
                </a:endParaRPr>
              </a:p>
            </p:txBody>
          </p:sp>
          <p:sp>
            <p:nvSpPr>
              <p:cNvPr id="442397" name="Rectangle 29"/>
              <p:cNvSpPr>
                <a:spLocks noChangeArrowheads="1"/>
              </p:cNvSpPr>
              <p:nvPr/>
            </p:nvSpPr>
            <p:spPr bwMode="auto">
              <a:xfrm>
                <a:off x="799" y="866"/>
                <a:ext cx="3500" cy="5"/>
              </a:xfrm>
              <a:prstGeom prst="rect">
                <a:avLst/>
              </a:prstGeom>
              <a:solidFill>
                <a:srgbClr val="FDFADD"/>
              </a:solidFill>
              <a:ln w="9525">
                <a:noFill/>
                <a:miter lim="800000"/>
                <a:headEnd/>
                <a:tailEnd/>
              </a:ln>
            </p:spPr>
            <p:txBody>
              <a:bodyPr/>
              <a:lstStyle/>
              <a:p>
                <a:endParaRPr lang="en-US" sz="1800">
                  <a:solidFill>
                    <a:srgbClr val="000000"/>
                  </a:solidFill>
                  <a:latin typeface="Arial" charset="0"/>
                </a:endParaRPr>
              </a:p>
            </p:txBody>
          </p:sp>
          <p:sp>
            <p:nvSpPr>
              <p:cNvPr id="442398" name="Rectangle 30"/>
              <p:cNvSpPr>
                <a:spLocks noChangeArrowheads="1"/>
              </p:cNvSpPr>
              <p:nvPr/>
            </p:nvSpPr>
            <p:spPr bwMode="auto">
              <a:xfrm>
                <a:off x="799" y="871"/>
                <a:ext cx="3500" cy="5"/>
              </a:xfrm>
              <a:prstGeom prst="rect">
                <a:avLst/>
              </a:prstGeom>
              <a:solidFill>
                <a:srgbClr val="F7F8DF"/>
              </a:solidFill>
              <a:ln w="9525">
                <a:noFill/>
                <a:miter lim="800000"/>
                <a:headEnd/>
                <a:tailEnd/>
              </a:ln>
            </p:spPr>
            <p:txBody>
              <a:bodyPr/>
              <a:lstStyle/>
              <a:p>
                <a:endParaRPr lang="en-US" sz="1800">
                  <a:solidFill>
                    <a:srgbClr val="000000"/>
                  </a:solidFill>
                  <a:latin typeface="Arial" charset="0"/>
                </a:endParaRPr>
              </a:p>
            </p:txBody>
          </p:sp>
          <p:sp>
            <p:nvSpPr>
              <p:cNvPr id="442399" name="Rectangle 31"/>
              <p:cNvSpPr>
                <a:spLocks noChangeArrowheads="1"/>
              </p:cNvSpPr>
              <p:nvPr/>
            </p:nvSpPr>
            <p:spPr bwMode="auto">
              <a:xfrm>
                <a:off x="799" y="876"/>
                <a:ext cx="3500" cy="5"/>
              </a:xfrm>
              <a:prstGeom prst="rect">
                <a:avLst/>
              </a:prstGeom>
              <a:solidFill>
                <a:srgbClr val="F1F5E0"/>
              </a:solidFill>
              <a:ln w="9525">
                <a:noFill/>
                <a:miter lim="800000"/>
                <a:headEnd/>
                <a:tailEnd/>
              </a:ln>
            </p:spPr>
            <p:txBody>
              <a:bodyPr/>
              <a:lstStyle/>
              <a:p>
                <a:endParaRPr lang="en-US" sz="1800">
                  <a:solidFill>
                    <a:srgbClr val="000000"/>
                  </a:solidFill>
                  <a:latin typeface="Arial" charset="0"/>
                </a:endParaRPr>
              </a:p>
            </p:txBody>
          </p:sp>
          <p:sp>
            <p:nvSpPr>
              <p:cNvPr id="442400" name="Rectangle 32"/>
              <p:cNvSpPr>
                <a:spLocks noChangeArrowheads="1"/>
              </p:cNvSpPr>
              <p:nvPr/>
            </p:nvSpPr>
            <p:spPr bwMode="auto">
              <a:xfrm>
                <a:off x="799" y="881"/>
                <a:ext cx="3500" cy="4"/>
              </a:xfrm>
              <a:prstGeom prst="rect">
                <a:avLst/>
              </a:prstGeom>
              <a:solidFill>
                <a:srgbClr val="EBF2E1"/>
              </a:solidFill>
              <a:ln w="9525">
                <a:noFill/>
                <a:miter lim="800000"/>
                <a:headEnd/>
                <a:tailEnd/>
              </a:ln>
            </p:spPr>
            <p:txBody>
              <a:bodyPr/>
              <a:lstStyle/>
              <a:p>
                <a:endParaRPr lang="en-US" sz="1800">
                  <a:solidFill>
                    <a:srgbClr val="000000"/>
                  </a:solidFill>
                  <a:latin typeface="Arial" charset="0"/>
                </a:endParaRPr>
              </a:p>
            </p:txBody>
          </p:sp>
          <p:sp>
            <p:nvSpPr>
              <p:cNvPr id="442401" name="Rectangle 33"/>
              <p:cNvSpPr>
                <a:spLocks noChangeArrowheads="1"/>
              </p:cNvSpPr>
              <p:nvPr/>
            </p:nvSpPr>
            <p:spPr bwMode="auto">
              <a:xfrm>
                <a:off x="799" y="885"/>
                <a:ext cx="3500" cy="5"/>
              </a:xfrm>
              <a:prstGeom prst="rect">
                <a:avLst/>
              </a:prstGeom>
              <a:solidFill>
                <a:srgbClr val="E4F0E2"/>
              </a:solidFill>
              <a:ln w="9525">
                <a:noFill/>
                <a:miter lim="800000"/>
                <a:headEnd/>
                <a:tailEnd/>
              </a:ln>
            </p:spPr>
            <p:txBody>
              <a:bodyPr/>
              <a:lstStyle/>
              <a:p>
                <a:endParaRPr lang="en-US" sz="1800">
                  <a:solidFill>
                    <a:srgbClr val="000000"/>
                  </a:solidFill>
                  <a:latin typeface="Arial" charset="0"/>
                </a:endParaRPr>
              </a:p>
            </p:txBody>
          </p:sp>
          <p:sp>
            <p:nvSpPr>
              <p:cNvPr id="442402" name="Rectangle 34"/>
              <p:cNvSpPr>
                <a:spLocks noChangeArrowheads="1"/>
              </p:cNvSpPr>
              <p:nvPr/>
            </p:nvSpPr>
            <p:spPr bwMode="auto">
              <a:xfrm>
                <a:off x="799" y="890"/>
                <a:ext cx="3500" cy="5"/>
              </a:xfrm>
              <a:prstGeom prst="rect">
                <a:avLst/>
              </a:prstGeom>
              <a:solidFill>
                <a:srgbClr val="DEEDE3"/>
              </a:solidFill>
              <a:ln w="9525">
                <a:noFill/>
                <a:miter lim="800000"/>
                <a:headEnd/>
                <a:tailEnd/>
              </a:ln>
            </p:spPr>
            <p:txBody>
              <a:bodyPr/>
              <a:lstStyle/>
              <a:p>
                <a:endParaRPr lang="en-US" sz="1800">
                  <a:solidFill>
                    <a:srgbClr val="000000"/>
                  </a:solidFill>
                  <a:latin typeface="Arial" charset="0"/>
                </a:endParaRPr>
              </a:p>
            </p:txBody>
          </p:sp>
          <p:sp>
            <p:nvSpPr>
              <p:cNvPr id="442403" name="Rectangle 35"/>
              <p:cNvSpPr>
                <a:spLocks noChangeArrowheads="1"/>
              </p:cNvSpPr>
              <p:nvPr/>
            </p:nvSpPr>
            <p:spPr bwMode="auto">
              <a:xfrm>
                <a:off x="799" y="895"/>
                <a:ext cx="3500" cy="5"/>
              </a:xfrm>
              <a:prstGeom prst="rect">
                <a:avLst/>
              </a:prstGeom>
              <a:solidFill>
                <a:srgbClr val="D8EAE4"/>
              </a:solidFill>
              <a:ln w="9525">
                <a:noFill/>
                <a:miter lim="800000"/>
                <a:headEnd/>
                <a:tailEnd/>
              </a:ln>
            </p:spPr>
            <p:txBody>
              <a:bodyPr/>
              <a:lstStyle/>
              <a:p>
                <a:endParaRPr lang="en-US" sz="1800">
                  <a:solidFill>
                    <a:srgbClr val="000000"/>
                  </a:solidFill>
                  <a:latin typeface="Arial" charset="0"/>
                </a:endParaRPr>
              </a:p>
            </p:txBody>
          </p:sp>
          <p:sp>
            <p:nvSpPr>
              <p:cNvPr id="442404" name="Rectangle 36"/>
              <p:cNvSpPr>
                <a:spLocks noChangeArrowheads="1"/>
              </p:cNvSpPr>
              <p:nvPr/>
            </p:nvSpPr>
            <p:spPr bwMode="auto">
              <a:xfrm>
                <a:off x="799" y="900"/>
                <a:ext cx="3500" cy="5"/>
              </a:xfrm>
              <a:prstGeom prst="rect">
                <a:avLst/>
              </a:prstGeom>
              <a:solidFill>
                <a:srgbClr val="D1E8E5"/>
              </a:solidFill>
              <a:ln w="9525">
                <a:noFill/>
                <a:miter lim="800000"/>
                <a:headEnd/>
                <a:tailEnd/>
              </a:ln>
            </p:spPr>
            <p:txBody>
              <a:bodyPr/>
              <a:lstStyle/>
              <a:p>
                <a:endParaRPr lang="en-US" sz="1800">
                  <a:solidFill>
                    <a:srgbClr val="000000"/>
                  </a:solidFill>
                  <a:latin typeface="Arial" charset="0"/>
                </a:endParaRPr>
              </a:p>
            </p:txBody>
          </p:sp>
          <p:sp>
            <p:nvSpPr>
              <p:cNvPr id="442405" name="Rectangle 37"/>
              <p:cNvSpPr>
                <a:spLocks noChangeArrowheads="1"/>
              </p:cNvSpPr>
              <p:nvPr/>
            </p:nvSpPr>
            <p:spPr bwMode="auto">
              <a:xfrm>
                <a:off x="799" y="905"/>
                <a:ext cx="3500" cy="5"/>
              </a:xfrm>
              <a:prstGeom prst="rect">
                <a:avLst/>
              </a:prstGeom>
              <a:solidFill>
                <a:srgbClr val="CBE5E6"/>
              </a:solidFill>
              <a:ln w="9525">
                <a:noFill/>
                <a:miter lim="800000"/>
                <a:headEnd/>
                <a:tailEnd/>
              </a:ln>
            </p:spPr>
            <p:txBody>
              <a:bodyPr/>
              <a:lstStyle/>
              <a:p>
                <a:endParaRPr lang="en-US" sz="1800">
                  <a:solidFill>
                    <a:srgbClr val="000000"/>
                  </a:solidFill>
                  <a:latin typeface="Arial" charset="0"/>
                </a:endParaRPr>
              </a:p>
            </p:txBody>
          </p:sp>
          <p:sp>
            <p:nvSpPr>
              <p:cNvPr id="442406" name="Rectangle 38"/>
              <p:cNvSpPr>
                <a:spLocks noChangeArrowheads="1"/>
              </p:cNvSpPr>
              <p:nvPr/>
            </p:nvSpPr>
            <p:spPr bwMode="auto">
              <a:xfrm>
                <a:off x="799" y="910"/>
                <a:ext cx="3500" cy="5"/>
              </a:xfrm>
              <a:prstGeom prst="rect">
                <a:avLst/>
              </a:prstGeom>
              <a:solidFill>
                <a:srgbClr val="C5E2E7"/>
              </a:solidFill>
              <a:ln w="9525">
                <a:noFill/>
                <a:miter lim="800000"/>
                <a:headEnd/>
                <a:tailEnd/>
              </a:ln>
            </p:spPr>
            <p:txBody>
              <a:bodyPr/>
              <a:lstStyle/>
              <a:p>
                <a:endParaRPr lang="en-US" sz="1800">
                  <a:solidFill>
                    <a:srgbClr val="000000"/>
                  </a:solidFill>
                  <a:latin typeface="Arial" charset="0"/>
                </a:endParaRPr>
              </a:p>
            </p:txBody>
          </p:sp>
          <p:sp>
            <p:nvSpPr>
              <p:cNvPr id="442407" name="Rectangle 39"/>
              <p:cNvSpPr>
                <a:spLocks noChangeArrowheads="1"/>
              </p:cNvSpPr>
              <p:nvPr/>
            </p:nvSpPr>
            <p:spPr bwMode="auto">
              <a:xfrm>
                <a:off x="799" y="915"/>
                <a:ext cx="3500" cy="4"/>
              </a:xfrm>
              <a:prstGeom prst="rect">
                <a:avLst/>
              </a:prstGeom>
              <a:solidFill>
                <a:srgbClr val="BEDFE8"/>
              </a:solidFill>
              <a:ln w="9525">
                <a:noFill/>
                <a:miter lim="800000"/>
                <a:headEnd/>
                <a:tailEnd/>
              </a:ln>
            </p:spPr>
            <p:txBody>
              <a:bodyPr/>
              <a:lstStyle/>
              <a:p>
                <a:endParaRPr lang="en-US" sz="1800">
                  <a:solidFill>
                    <a:srgbClr val="000000"/>
                  </a:solidFill>
                  <a:latin typeface="Arial" charset="0"/>
                </a:endParaRPr>
              </a:p>
            </p:txBody>
          </p:sp>
          <p:sp>
            <p:nvSpPr>
              <p:cNvPr id="442408" name="Rectangle 40"/>
              <p:cNvSpPr>
                <a:spLocks noChangeArrowheads="1"/>
              </p:cNvSpPr>
              <p:nvPr/>
            </p:nvSpPr>
            <p:spPr bwMode="auto">
              <a:xfrm>
                <a:off x="799" y="919"/>
                <a:ext cx="3500" cy="5"/>
              </a:xfrm>
              <a:prstGeom prst="rect">
                <a:avLst/>
              </a:prstGeom>
              <a:solidFill>
                <a:srgbClr val="B8DDE9"/>
              </a:solidFill>
              <a:ln w="9525">
                <a:noFill/>
                <a:miter lim="800000"/>
                <a:headEnd/>
                <a:tailEnd/>
              </a:ln>
            </p:spPr>
            <p:txBody>
              <a:bodyPr/>
              <a:lstStyle/>
              <a:p>
                <a:endParaRPr lang="en-US" sz="1800">
                  <a:solidFill>
                    <a:srgbClr val="000000"/>
                  </a:solidFill>
                  <a:latin typeface="Arial" charset="0"/>
                </a:endParaRPr>
              </a:p>
            </p:txBody>
          </p:sp>
          <p:sp>
            <p:nvSpPr>
              <p:cNvPr id="442409" name="Rectangle 41"/>
              <p:cNvSpPr>
                <a:spLocks noChangeArrowheads="1"/>
              </p:cNvSpPr>
              <p:nvPr/>
            </p:nvSpPr>
            <p:spPr bwMode="auto">
              <a:xfrm>
                <a:off x="799" y="924"/>
                <a:ext cx="3500" cy="5"/>
              </a:xfrm>
              <a:prstGeom prst="rect">
                <a:avLst/>
              </a:prstGeom>
              <a:solidFill>
                <a:srgbClr val="B2DAEA"/>
              </a:solidFill>
              <a:ln w="9525">
                <a:noFill/>
                <a:miter lim="800000"/>
                <a:headEnd/>
                <a:tailEnd/>
              </a:ln>
            </p:spPr>
            <p:txBody>
              <a:bodyPr/>
              <a:lstStyle/>
              <a:p>
                <a:endParaRPr lang="en-US" sz="1800">
                  <a:solidFill>
                    <a:srgbClr val="000000"/>
                  </a:solidFill>
                  <a:latin typeface="Arial" charset="0"/>
                </a:endParaRPr>
              </a:p>
            </p:txBody>
          </p:sp>
          <p:sp>
            <p:nvSpPr>
              <p:cNvPr id="442410" name="Rectangle 42"/>
              <p:cNvSpPr>
                <a:spLocks noChangeArrowheads="1"/>
              </p:cNvSpPr>
              <p:nvPr/>
            </p:nvSpPr>
            <p:spPr bwMode="auto">
              <a:xfrm>
                <a:off x="799" y="929"/>
                <a:ext cx="3500" cy="5"/>
              </a:xfrm>
              <a:prstGeom prst="rect">
                <a:avLst/>
              </a:prstGeom>
              <a:solidFill>
                <a:srgbClr val="ABD7EB"/>
              </a:solidFill>
              <a:ln w="9525">
                <a:noFill/>
                <a:miter lim="800000"/>
                <a:headEnd/>
                <a:tailEnd/>
              </a:ln>
            </p:spPr>
            <p:txBody>
              <a:bodyPr/>
              <a:lstStyle/>
              <a:p>
                <a:endParaRPr lang="en-US" sz="1800">
                  <a:solidFill>
                    <a:srgbClr val="000000"/>
                  </a:solidFill>
                  <a:latin typeface="Arial" charset="0"/>
                </a:endParaRPr>
              </a:p>
            </p:txBody>
          </p:sp>
          <p:sp>
            <p:nvSpPr>
              <p:cNvPr id="442411" name="Rectangle 43"/>
              <p:cNvSpPr>
                <a:spLocks noChangeArrowheads="1"/>
              </p:cNvSpPr>
              <p:nvPr/>
            </p:nvSpPr>
            <p:spPr bwMode="auto">
              <a:xfrm>
                <a:off x="799" y="934"/>
                <a:ext cx="3500" cy="5"/>
              </a:xfrm>
              <a:prstGeom prst="rect">
                <a:avLst/>
              </a:prstGeom>
              <a:solidFill>
                <a:srgbClr val="A5D4EC"/>
              </a:solidFill>
              <a:ln w="9525">
                <a:noFill/>
                <a:miter lim="800000"/>
                <a:headEnd/>
                <a:tailEnd/>
              </a:ln>
            </p:spPr>
            <p:txBody>
              <a:bodyPr/>
              <a:lstStyle/>
              <a:p>
                <a:endParaRPr lang="en-US" sz="1800">
                  <a:solidFill>
                    <a:srgbClr val="000000"/>
                  </a:solidFill>
                  <a:latin typeface="Arial" charset="0"/>
                </a:endParaRPr>
              </a:p>
            </p:txBody>
          </p:sp>
          <p:sp>
            <p:nvSpPr>
              <p:cNvPr id="442412" name="Rectangle 44"/>
              <p:cNvSpPr>
                <a:spLocks noChangeArrowheads="1"/>
              </p:cNvSpPr>
              <p:nvPr/>
            </p:nvSpPr>
            <p:spPr bwMode="auto">
              <a:xfrm>
                <a:off x="799" y="939"/>
                <a:ext cx="3500" cy="5"/>
              </a:xfrm>
              <a:prstGeom prst="rect">
                <a:avLst/>
              </a:prstGeom>
              <a:solidFill>
                <a:srgbClr val="9FD1ED"/>
              </a:solidFill>
              <a:ln w="9525">
                <a:noFill/>
                <a:miter lim="800000"/>
                <a:headEnd/>
                <a:tailEnd/>
              </a:ln>
            </p:spPr>
            <p:txBody>
              <a:bodyPr/>
              <a:lstStyle/>
              <a:p>
                <a:endParaRPr lang="en-US" sz="1800">
                  <a:solidFill>
                    <a:srgbClr val="000000"/>
                  </a:solidFill>
                  <a:latin typeface="Arial" charset="0"/>
                </a:endParaRPr>
              </a:p>
            </p:txBody>
          </p:sp>
          <p:sp>
            <p:nvSpPr>
              <p:cNvPr id="442413" name="Rectangle 45"/>
              <p:cNvSpPr>
                <a:spLocks noChangeArrowheads="1"/>
              </p:cNvSpPr>
              <p:nvPr/>
            </p:nvSpPr>
            <p:spPr bwMode="auto">
              <a:xfrm>
                <a:off x="799" y="944"/>
                <a:ext cx="3500" cy="4"/>
              </a:xfrm>
              <a:prstGeom prst="rect">
                <a:avLst/>
              </a:prstGeom>
              <a:solidFill>
                <a:srgbClr val="98CFEF"/>
              </a:solidFill>
              <a:ln w="9525">
                <a:noFill/>
                <a:miter lim="800000"/>
                <a:headEnd/>
                <a:tailEnd/>
              </a:ln>
            </p:spPr>
            <p:txBody>
              <a:bodyPr/>
              <a:lstStyle/>
              <a:p>
                <a:endParaRPr lang="en-US" sz="1800">
                  <a:solidFill>
                    <a:srgbClr val="000000"/>
                  </a:solidFill>
                  <a:latin typeface="Arial" charset="0"/>
                </a:endParaRPr>
              </a:p>
            </p:txBody>
          </p:sp>
          <p:sp>
            <p:nvSpPr>
              <p:cNvPr id="442414" name="Rectangle 46"/>
              <p:cNvSpPr>
                <a:spLocks noChangeArrowheads="1"/>
              </p:cNvSpPr>
              <p:nvPr/>
            </p:nvSpPr>
            <p:spPr bwMode="auto">
              <a:xfrm>
                <a:off x="799" y="948"/>
                <a:ext cx="3500" cy="5"/>
              </a:xfrm>
              <a:prstGeom prst="rect">
                <a:avLst/>
              </a:prstGeom>
              <a:solidFill>
                <a:srgbClr val="92CCF0"/>
              </a:solidFill>
              <a:ln w="9525">
                <a:noFill/>
                <a:miter lim="800000"/>
                <a:headEnd/>
                <a:tailEnd/>
              </a:ln>
            </p:spPr>
            <p:txBody>
              <a:bodyPr/>
              <a:lstStyle/>
              <a:p>
                <a:endParaRPr lang="en-US" sz="1800">
                  <a:solidFill>
                    <a:srgbClr val="000000"/>
                  </a:solidFill>
                  <a:latin typeface="Arial" charset="0"/>
                </a:endParaRPr>
              </a:p>
            </p:txBody>
          </p:sp>
          <p:sp>
            <p:nvSpPr>
              <p:cNvPr id="442415" name="Freeform 47"/>
              <p:cNvSpPr>
                <a:spLocks/>
              </p:cNvSpPr>
              <p:nvPr/>
            </p:nvSpPr>
            <p:spPr bwMode="auto">
              <a:xfrm>
                <a:off x="777" y="777"/>
                <a:ext cx="51" cy="176"/>
              </a:xfrm>
              <a:custGeom>
                <a:avLst/>
                <a:gdLst/>
                <a:ahLst/>
                <a:cxnLst>
                  <a:cxn ang="0">
                    <a:pos x="144" y="576"/>
                  </a:cxn>
                  <a:cxn ang="0">
                    <a:pos x="288" y="288"/>
                  </a:cxn>
                  <a:cxn ang="0">
                    <a:pos x="144" y="0"/>
                  </a:cxn>
                  <a:cxn ang="0">
                    <a:pos x="144" y="0"/>
                  </a:cxn>
                  <a:cxn ang="0">
                    <a:pos x="0" y="288"/>
                  </a:cxn>
                  <a:cxn ang="0">
                    <a:pos x="144" y="576"/>
                  </a:cxn>
                </a:cxnLst>
                <a:rect l="0" t="0" r="r" b="b"/>
                <a:pathLst>
                  <a:path w="288" h="576">
                    <a:moveTo>
                      <a:pt x="144" y="576"/>
                    </a:moveTo>
                    <a:cubicBezTo>
                      <a:pt x="223" y="576"/>
                      <a:pt x="288" y="447"/>
                      <a:pt x="288" y="288"/>
                    </a:cubicBezTo>
                    <a:cubicBezTo>
                      <a:pt x="288" y="129"/>
                      <a:pt x="223" y="0"/>
                      <a:pt x="144" y="0"/>
                    </a:cubicBezTo>
                    <a:cubicBezTo>
                      <a:pt x="144" y="0"/>
                      <a:pt x="144" y="0"/>
                      <a:pt x="144" y="0"/>
                    </a:cubicBezTo>
                    <a:cubicBezTo>
                      <a:pt x="64" y="0"/>
                      <a:pt x="0" y="129"/>
                      <a:pt x="0" y="288"/>
                    </a:cubicBezTo>
                    <a:cubicBezTo>
                      <a:pt x="0" y="447"/>
                      <a:pt x="64" y="576"/>
                      <a:pt x="144" y="576"/>
                    </a:cubicBezTo>
                  </a:path>
                </a:pathLst>
              </a:custGeom>
              <a:solidFill>
                <a:srgbClr val="D9EDF9"/>
              </a:solidFill>
              <a:ln w="0">
                <a:noFill/>
                <a:prstDash val="solid"/>
                <a:round/>
                <a:headEnd/>
                <a:tailEnd/>
              </a:ln>
            </p:spPr>
            <p:txBody>
              <a:bodyPr/>
              <a:lstStyle/>
              <a:p>
                <a:endParaRPr lang="en-US" sz="1800">
                  <a:solidFill>
                    <a:srgbClr val="000000"/>
                  </a:solidFill>
                  <a:latin typeface="Arial" charset="0"/>
                </a:endParaRPr>
              </a:p>
            </p:txBody>
          </p:sp>
          <p:sp>
            <p:nvSpPr>
              <p:cNvPr id="442416" name="Freeform 48"/>
              <p:cNvSpPr>
                <a:spLocks/>
              </p:cNvSpPr>
              <p:nvPr/>
            </p:nvSpPr>
            <p:spPr bwMode="auto">
              <a:xfrm>
                <a:off x="4198" y="733"/>
                <a:ext cx="355" cy="255"/>
              </a:xfrm>
              <a:custGeom>
                <a:avLst/>
                <a:gdLst/>
                <a:ahLst/>
                <a:cxnLst>
                  <a:cxn ang="0">
                    <a:pos x="0" y="0"/>
                  </a:cxn>
                  <a:cxn ang="0">
                    <a:pos x="208" y="104"/>
                  </a:cxn>
                  <a:cxn ang="0">
                    <a:pos x="0" y="208"/>
                  </a:cxn>
                  <a:cxn ang="0">
                    <a:pos x="0" y="0"/>
                  </a:cxn>
                </a:cxnLst>
                <a:rect l="0" t="0" r="r" b="b"/>
                <a:pathLst>
                  <a:path w="208" h="208">
                    <a:moveTo>
                      <a:pt x="0" y="0"/>
                    </a:moveTo>
                    <a:lnTo>
                      <a:pt x="208" y="104"/>
                    </a:lnTo>
                    <a:lnTo>
                      <a:pt x="0" y="208"/>
                    </a:lnTo>
                    <a:lnTo>
                      <a:pt x="0" y="0"/>
                    </a:lnTo>
                    <a:close/>
                  </a:path>
                </a:pathLst>
              </a:custGeom>
              <a:solidFill>
                <a:srgbClr val="67B8ED"/>
              </a:solidFill>
              <a:ln w="9525">
                <a:noFill/>
                <a:round/>
                <a:headEnd/>
                <a:tailEnd/>
              </a:ln>
            </p:spPr>
            <p:txBody>
              <a:bodyPr/>
              <a:lstStyle/>
              <a:p>
                <a:endParaRPr lang="en-US" sz="1800">
                  <a:solidFill>
                    <a:srgbClr val="000000"/>
                  </a:solidFill>
                  <a:latin typeface="Arial" charset="0"/>
                </a:endParaRPr>
              </a:p>
            </p:txBody>
          </p:sp>
        </p:grpSp>
        <p:sp>
          <p:nvSpPr>
            <p:cNvPr id="442417" name="Freeform 49"/>
            <p:cNvSpPr>
              <a:spLocks/>
            </p:cNvSpPr>
            <p:nvPr/>
          </p:nvSpPr>
          <p:spPr bwMode="auto">
            <a:xfrm>
              <a:off x="1760" y="770"/>
              <a:ext cx="34" cy="176"/>
            </a:xfrm>
            <a:custGeom>
              <a:avLst/>
              <a:gdLst/>
              <a:ahLst/>
              <a:cxnLst>
                <a:cxn ang="0">
                  <a:pos x="0" y="139"/>
                </a:cxn>
                <a:cxn ang="0">
                  <a:pos x="34" y="69"/>
                </a:cxn>
                <a:cxn ang="0">
                  <a:pos x="0" y="0"/>
                </a:cxn>
                <a:cxn ang="0">
                  <a:pos x="0" y="0"/>
                </a:cxn>
              </a:cxnLst>
              <a:rect l="0" t="0" r="r" b="b"/>
              <a:pathLst>
                <a:path w="34" h="139">
                  <a:moveTo>
                    <a:pt x="0" y="139"/>
                  </a:moveTo>
                  <a:cubicBezTo>
                    <a:pt x="19" y="139"/>
                    <a:pt x="34" y="108"/>
                    <a:pt x="34" y="69"/>
                  </a:cubicBezTo>
                  <a:cubicBezTo>
                    <a:pt x="34" y="31"/>
                    <a:pt x="19" y="0"/>
                    <a:pt x="0" y="0"/>
                  </a:cubicBezTo>
                  <a:cubicBezTo>
                    <a:pt x="0" y="0"/>
                    <a:pt x="0" y="0"/>
                    <a:pt x="0" y="0"/>
                  </a:cubicBezTo>
                </a:path>
              </a:pathLst>
            </a:custGeom>
            <a:noFill/>
            <a:ln w="6350" cap="rnd">
              <a:solidFill>
                <a:srgbClr val="003D6B"/>
              </a:solidFill>
              <a:prstDash val="solid"/>
              <a:round/>
              <a:headEnd/>
              <a:tailEnd/>
            </a:ln>
          </p:spPr>
          <p:txBody>
            <a:bodyPr/>
            <a:lstStyle/>
            <a:p>
              <a:endParaRPr lang="en-US" sz="1800">
                <a:solidFill>
                  <a:srgbClr val="000000"/>
                </a:solidFill>
                <a:latin typeface="Arial" charset="0"/>
              </a:endParaRPr>
            </a:p>
          </p:txBody>
        </p:sp>
        <p:sp>
          <p:nvSpPr>
            <p:cNvPr id="442418" name="Freeform 50"/>
            <p:cNvSpPr>
              <a:spLocks/>
            </p:cNvSpPr>
            <p:nvPr/>
          </p:nvSpPr>
          <p:spPr bwMode="auto">
            <a:xfrm>
              <a:off x="2852" y="770"/>
              <a:ext cx="35" cy="176"/>
            </a:xfrm>
            <a:custGeom>
              <a:avLst/>
              <a:gdLst/>
              <a:ahLst/>
              <a:cxnLst>
                <a:cxn ang="0">
                  <a:pos x="0" y="139"/>
                </a:cxn>
                <a:cxn ang="0">
                  <a:pos x="35" y="69"/>
                </a:cxn>
                <a:cxn ang="0">
                  <a:pos x="0" y="0"/>
                </a:cxn>
                <a:cxn ang="0">
                  <a:pos x="0" y="0"/>
                </a:cxn>
              </a:cxnLst>
              <a:rect l="0" t="0" r="r" b="b"/>
              <a:pathLst>
                <a:path w="35" h="139">
                  <a:moveTo>
                    <a:pt x="0" y="139"/>
                  </a:moveTo>
                  <a:cubicBezTo>
                    <a:pt x="19" y="139"/>
                    <a:pt x="35" y="108"/>
                    <a:pt x="35" y="69"/>
                  </a:cubicBezTo>
                  <a:cubicBezTo>
                    <a:pt x="35" y="31"/>
                    <a:pt x="19" y="0"/>
                    <a:pt x="0" y="0"/>
                  </a:cubicBezTo>
                  <a:cubicBezTo>
                    <a:pt x="0" y="0"/>
                    <a:pt x="0" y="0"/>
                    <a:pt x="0" y="0"/>
                  </a:cubicBezTo>
                </a:path>
              </a:pathLst>
            </a:custGeom>
            <a:noFill/>
            <a:ln w="6350" cap="rnd">
              <a:solidFill>
                <a:srgbClr val="003D6B"/>
              </a:solidFill>
              <a:prstDash val="solid"/>
              <a:round/>
              <a:headEnd/>
              <a:tailEnd/>
            </a:ln>
          </p:spPr>
          <p:txBody>
            <a:bodyPr/>
            <a:lstStyle/>
            <a:p>
              <a:endParaRPr lang="en-US" sz="1800">
                <a:solidFill>
                  <a:srgbClr val="000000"/>
                </a:solidFill>
                <a:latin typeface="Arial" charset="0"/>
              </a:endParaRPr>
            </a:p>
          </p:txBody>
        </p:sp>
        <p:sp>
          <p:nvSpPr>
            <p:cNvPr id="442419" name="Rectangle 51"/>
            <p:cNvSpPr>
              <a:spLocks noChangeArrowheads="1"/>
            </p:cNvSpPr>
            <p:nvPr/>
          </p:nvSpPr>
          <p:spPr bwMode="auto">
            <a:xfrm>
              <a:off x="1155" y="1009"/>
              <a:ext cx="320" cy="172"/>
            </a:xfrm>
            <a:prstGeom prst="rect">
              <a:avLst/>
            </a:prstGeom>
            <a:noFill/>
            <a:ln w="9525">
              <a:noFill/>
              <a:miter lim="800000"/>
              <a:headEnd/>
              <a:tailEnd/>
            </a:ln>
          </p:spPr>
          <p:txBody>
            <a:bodyPr wrap="none" lIns="0" tIns="0" rIns="0" bIns="0">
              <a:spAutoFit/>
            </a:bodyPr>
            <a:lstStyle/>
            <a:p>
              <a:r>
                <a:rPr lang="en-US" sz="1800" b="1" i="1">
                  <a:solidFill>
                    <a:srgbClr val="000000"/>
                  </a:solidFill>
                  <a:latin typeface="Arial" charset="0"/>
                  <a:ea typeface="ＭＳ Ｐゴシック" pitchFamily="34" charset="-128"/>
                </a:rPr>
                <a:t>2010</a:t>
              </a:r>
            </a:p>
          </p:txBody>
        </p:sp>
        <p:sp>
          <p:nvSpPr>
            <p:cNvPr id="442420" name="Rectangle 52"/>
            <p:cNvSpPr>
              <a:spLocks noChangeArrowheads="1"/>
            </p:cNvSpPr>
            <p:nvPr/>
          </p:nvSpPr>
          <p:spPr bwMode="auto">
            <a:xfrm>
              <a:off x="2138" y="1009"/>
              <a:ext cx="320" cy="172"/>
            </a:xfrm>
            <a:prstGeom prst="rect">
              <a:avLst/>
            </a:prstGeom>
            <a:noFill/>
            <a:ln w="9525">
              <a:noFill/>
              <a:miter lim="800000"/>
              <a:headEnd/>
              <a:tailEnd/>
            </a:ln>
          </p:spPr>
          <p:txBody>
            <a:bodyPr wrap="none" lIns="0" tIns="0" rIns="0" bIns="0">
              <a:spAutoFit/>
            </a:bodyPr>
            <a:lstStyle/>
            <a:p>
              <a:r>
                <a:rPr lang="en-US" sz="1800" b="1" i="1">
                  <a:solidFill>
                    <a:srgbClr val="000000"/>
                  </a:solidFill>
                  <a:latin typeface="Arial" charset="0"/>
                  <a:ea typeface="ＭＳ Ｐゴシック" pitchFamily="34" charset="-128"/>
                </a:rPr>
                <a:t>2015</a:t>
              </a:r>
            </a:p>
          </p:txBody>
        </p:sp>
        <p:sp>
          <p:nvSpPr>
            <p:cNvPr id="442421" name="Oval 53"/>
            <p:cNvSpPr>
              <a:spLocks noChangeArrowheads="1"/>
            </p:cNvSpPr>
            <p:nvPr/>
          </p:nvSpPr>
          <p:spPr bwMode="auto">
            <a:xfrm>
              <a:off x="1224" y="787"/>
              <a:ext cx="112" cy="142"/>
            </a:xfrm>
            <a:prstGeom prst="ellipse">
              <a:avLst/>
            </a:prstGeom>
            <a:solidFill>
              <a:srgbClr val="003D6B"/>
            </a:solidFill>
            <a:ln w="9525">
              <a:solidFill>
                <a:srgbClr val="003D6B"/>
              </a:solidFill>
              <a:round/>
              <a:headEnd/>
              <a:tailEnd/>
            </a:ln>
            <a:effectLst/>
          </p:spPr>
          <p:txBody>
            <a:bodyPr wrap="none" anchor="ctr"/>
            <a:lstStyle/>
            <a:p>
              <a:endParaRPr lang="en-US" sz="1800">
                <a:solidFill>
                  <a:srgbClr val="000000"/>
                </a:solidFill>
                <a:latin typeface="Arial" charset="0"/>
              </a:endParaRPr>
            </a:p>
          </p:txBody>
        </p:sp>
        <p:sp>
          <p:nvSpPr>
            <p:cNvPr id="442422" name="Oval 54"/>
            <p:cNvSpPr>
              <a:spLocks noChangeArrowheads="1"/>
            </p:cNvSpPr>
            <p:nvPr/>
          </p:nvSpPr>
          <p:spPr bwMode="auto">
            <a:xfrm>
              <a:off x="2262" y="791"/>
              <a:ext cx="112" cy="142"/>
            </a:xfrm>
            <a:prstGeom prst="ellipse">
              <a:avLst/>
            </a:prstGeom>
            <a:solidFill>
              <a:srgbClr val="003D6B"/>
            </a:solidFill>
            <a:ln w="9525">
              <a:solidFill>
                <a:srgbClr val="003D6B"/>
              </a:solidFill>
              <a:round/>
              <a:headEnd/>
              <a:tailEnd/>
            </a:ln>
            <a:effectLst/>
          </p:spPr>
          <p:txBody>
            <a:bodyPr wrap="none" anchor="ctr"/>
            <a:lstStyle/>
            <a:p>
              <a:endParaRPr lang="en-US" sz="1800">
                <a:solidFill>
                  <a:srgbClr val="000000"/>
                </a:solidFill>
                <a:latin typeface="Arial" charset="0"/>
              </a:endParaRPr>
            </a:p>
          </p:txBody>
        </p:sp>
        <p:sp>
          <p:nvSpPr>
            <p:cNvPr id="442423" name="Oval 55"/>
            <p:cNvSpPr>
              <a:spLocks noChangeArrowheads="1"/>
            </p:cNvSpPr>
            <p:nvPr/>
          </p:nvSpPr>
          <p:spPr bwMode="auto">
            <a:xfrm>
              <a:off x="3298" y="786"/>
              <a:ext cx="112" cy="142"/>
            </a:xfrm>
            <a:prstGeom prst="ellipse">
              <a:avLst/>
            </a:prstGeom>
            <a:solidFill>
              <a:srgbClr val="003D6B"/>
            </a:solidFill>
            <a:ln w="9525">
              <a:solidFill>
                <a:srgbClr val="003D6B"/>
              </a:solidFill>
              <a:round/>
              <a:headEnd/>
              <a:tailEnd/>
            </a:ln>
            <a:effectLst/>
          </p:spPr>
          <p:txBody>
            <a:bodyPr wrap="none" anchor="ctr"/>
            <a:lstStyle/>
            <a:p>
              <a:endParaRPr lang="en-US" sz="1800">
                <a:solidFill>
                  <a:srgbClr val="000000"/>
                </a:solidFill>
                <a:latin typeface="Arial" charset="0"/>
              </a:endParaRPr>
            </a:p>
          </p:txBody>
        </p:sp>
        <p:sp>
          <p:nvSpPr>
            <p:cNvPr id="442424" name="Rectangle 56"/>
            <p:cNvSpPr>
              <a:spLocks noChangeArrowheads="1"/>
            </p:cNvSpPr>
            <p:nvPr/>
          </p:nvSpPr>
          <p:spPr bwMode="auto">
            <a:xfrm>
              <a:off x="3184" y="1017"/>
              <a:ext cx="320" cy="173"/>
            </a:xfrm>
            <a:prstGeom prst="rect">
              <a:avLst/>
            </a:prstGeom>
            <a:noFill/>
            <a:ln w="9525">
              <a:noFill/>
              <a:miter lim="800000"/>
              <a:headEnd/>
              <a:tailEnd/>
            </a:ln>
          </p:spPr>
          <p:txBody>
            <a:bodyPr wrap="none" lIns="0" tIns="0" rIns="0" bIns="0">
              <a:spAutoFit/>
            </a:bodyPr>
            <a:lstStyle/>
            <a:p>
              <a:r>
                <a:rPr lang="en-US" sz="1800" b="1" i="1">
                  <a:solidFill>
                    <a:srgbClr val="000000"/>
                  </a:solidFill>
                  <a:latin typeface="Arial" charset="0"/>
                  <a:ea typeface="ＭＳ Ｐゴシック" pitchFamily="34" charset="-128"/>
                </a:rPr>
                <a:t>2025</a:t>
              </a:r>
            </a:p>
          </p:txBody>
        </p:sp>
        <p:sp>
          <p:nvSpPr>
            <p:cNvPr id="442425" name="Freeform 57"/>
            <p:cNvSpPr>
              <a:spLocks/>
            </p:cNvSpPr>
            <p:nvPr/>
          </p:nvSpPr>
          <p:spPr bwMode="auto">
            <a:xfrm>
              <a:off x="3812" y="780"/>
              <a:ext cx="35" cy="176"/>
            </a:xfrm>
            <a:custGeom>
              <a:avLst/>
              <a:gdLst/>
              <a:ahLst/>
              <a:cxnLst>
                <a:cxn ang="0">
                  <a:pos x="0" y="139"/>
                </a:cxn>
                <a:cxn ang="0">
                  <a:pos x="35" y="69"/>
                </a:cxn>
                <a:cxn ang="0">
                  <a:pos x="0" y="0"/>
                </a:cxn>
                <a:cxn ang="0">
                  <a:pos x="0" y="0"/>
                </a:cxn>
              </a:cxnLst>
              <a:rect l="0" t="0" r="r" b="b"/>
              <a:pathLst>
                <a:path w="35" h="139">
                  <a:moveTo>
                    <a:pt x="0" y="139"/>
                  </a:moveTo>
                  <a:cubicBezTo>
                    <a:pt x="19" y="139"/>
                    <a:pt x="35" y="108"/>
                    <a:pt x="35" y="69"/>
                  </a:cubicBezTo>
                  <a:cubicBezTo>
                    <a:pt x="35" y="31"/>
                    <a:pt x="19" y="0"/>
                    <a:pt x="0" y="0"/>
                  </a:cubicBezTo>
                  <a:cubicBezTo>
                    <a:pt x="0" y="0"/>
                    <a:pt x="0" y="0"/>
                    <a:pt x="0" y="0"/>
                  </a:cubicBezTo>
                </a:path>
              </a:pathLst>
            </a:custGeom>
            <a:noFill/>
            <a:ln w="6350" cap="rnd">
              <a:solidFill>
                <a:srgbClr val="003D6B"/>
              </a:solidFill>
              <a:prstDash val="solid"/>
              <a:round/>
              <a:headEnd/>
              <a:tailEnd/>
            </a:ln>
          </p:spPr>
          <p:txBody>
            <a:bodyPr/>
            <a:lstStyle/>
            <a:p>
              <a:endParaRPr lang="en-US" sz="1800">
                <a:solidFill>
                  <a:srgbClr val="000000"/>
                </a:solidFill>
                <a:latin typeface="Arial" charset="0"/>
              </a:endParaRPr>
            </a:p>
          </p:txBody>
        </p:sp>
      </p:gr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9"/>
          <p:cNvSpPr txBox="1">
            <a:spLocks noChangeArrowheads="1"/>
          </p:cNvSpPr>
          <p:nvPr/>
        </p:nvSpPr>
        <p:spPr bwMode="auto">
          <a:xfrm>
            <a:off x="228600" y="-304800"/>
            <a:ext cx="8686800" cy="1938338"/>
          </a:xfrm>
          <a:prstGeom prst="rect">
            <a:avLst/>
          </a:prstGeom>
          <a:noFill/>
          <a:ln w="9525">
            <a:noFill/>
            <a:miter lim="800000"/>
            <a:headEnd/>
            <a:tailEnd/>
          </a:ln>
        </p:spPr>
        <p:txBody>
          <a:bodyPr>
            <a:spAutoFit/>
          </a:bodyPr>
          <a:lstStyle/>
          <a:p>
            <a:pPr algn="ctr" eaLnBrk="0" hangingPunct="0"/>
            <a:endParaRPr lang="en-US" sz="3200" smtClean="0">
              <a:solidFill>
                <a:srgbClr val="000000"/>
              </a:solidFill>
              <a:latin typeface="Arial" charset="0"/>
            </a:endParaRPr>
          </a:p>
          <a:p>
            <a:pPr algn="ctr" eaLnBrk="0" hangingPunct="0"/>
            <a:r>
              <a:rPr lang="en-US" sz="3600" smtClean="0">
                <a:solidFill>
                  <a:srgbClr val="000000"/>
                </a:solidFill>
                <a:latin typeface="Arial" charset="0"/>
              </a:rPr>
              <a:t>My Current Position</a:t>
            </a:r>
          </a:p>
          <a:p>
            <a:pPr algn="ctr" eaLnBrk="0" hangingPunct="0"/>
            <a:r>
              <a:rPr lang="en-US" i="1" smtClean="0">
                <a:solidFill>
                  <a:srgbClr val="000000"/>
                </a:solidFill>
                <a:latin typeface="Arial" charset="0"/>
              </a:rPr>
              <a:t>Goal - to develop potentially therapeutic antibodies</a:t>
            </a:r>
          </a:p>
          <a:p>
            <a:pPr algn="ctr" eaLnBrk="0" hangingPunct="0"/>
            <a:endParaRPr lang="en-US" sz="2800" smtClean="0">
              <a:solidFill>
                <a:srgbClr val="000000"/>
              </a:solidFill>
              <a:latin typeface="Arial" charset="0"/>
            </a:endParaRPr>
          </a:p>
        </p:txBody>
      </p:sp>
      <p:sp>
        <p:nvSpPr>
          <p:cNvPr id="22531" name="Line 7"/>
          <p:cNvSpPr>
            <a:spLocks noChangeShapeType="1"/>
          </p:cNvSpPr>
          <p:nvPr/>
        </p:nvSpPr>
        <p:spPr bwMode="auto">
          <a:xfrm>
            <a:off x="228600" y="1219200"/>
            <a:ext cx="8610600" cy="0"/>
          </a:xfrm>
          <a:prstGeom prst="line">
            <a:avLst/>
          </a:prstGeom>
          <a:noFill/>
          <a:ln w="28575">
            <a:solidFill>
              <a:schemeClr val="tx1"/>
            </a:solidFill>
            <a:round/>
            <a:headEnd/>
            <a:tailEnd/>
          </a:ln>
        </p:spPr>
        <p:txBody>
          <a:bodyPr wrap="none" anchor="ctr"/>
          <a:lstStyle/>
          <a:p>
            <a:pPr eaLnBrk="0" hangingPunct="0"/>
            <a:endParaRPr lang="en-US" smtClean="0">
              <a:solidFill>
                <a:srgbClr val="000000"/>
              </a:solidFill>
              <a:latin typeface="Arial" charset="0"/>
            </a:endParaRPr>
          </a:p>
        </p:txBody>
      </p:sp>
      <p:grpSp>
        <p:nvGrpSpPr>
          <p:cNvPr id="2" name="Group 50"/>
          <p:cNvGrpSpPr>
            <a:grpSpLocks/>
          </p:cNvGrpSpPr>
          <p:nvPr/>
        </p:nvGrpSpPr>
        <p:grpSpPr bwMode="auto">
          <a:xfrm>
            <a:off x="317500" y="1371600"/>
            <a:ext cx="1816100" cy="5334000"/>
            <a:chOff x="228600" y="1371600"/>
            <a:chExt cx="1816100" cy="5334000"/>
          </a:xfrm>
        </p:grpSpPr>
        <p:sp>
          <p:nvSpPr>
            <p:cNvPr id="22538" name="Rectangle 21"/>
            <p:cNvSpPr>
              <a:spLocks noChangeArrowheads="1"/>
            </p:cNvSpPr>
            <p:nvPr/>
          </p:nvSpPr>
          <p:spPr bwMode="auto">
            <a:xfrm>
              <a:off x="228600" y="1371600"/>
              <a:ext cx="1816100" cy="5334000"/>
            </a:xfrm>
            <a:prstGeom prst="rect">
              <a:avLst/>
            </a:prstGeom>
            <a:solidFill>
              <a:schemeClr val="accent1"/>
            </a:solidFill>
            <a:ln w="9525">
              <a:solidFill>
                <a:schemeClr val="tx1"/>
              </a:solidFill>
              <a:miter lim="800000"/>
              <a:headEnd/>
              <a:tailEnd/>
            </a:ln>
          </p:spPr>
          <p:txBody>
            <a:bodyPr wrap="none" anchor="ctr"/>
            <a:lstStyle/>
            <a:p>
              <a:pPr eaLnBrk="0" hangingPunct="0"/>
              <a:endParaRPr lang="en-US" smtClean="0">
                <a:solidFill>
                  <a:srgbClr val="000000"/>
                </a:solidFill>
                <a:latin typeface="Times" charset="0"/>
              </a:endParaRPr>
            </a:p>
          </p:txBody>
        </p:sp>
        <p:sp>
          <p:nvSpPr>
            <p:cNvPr id="22539" name="Text Box 29"/>
            <p:cNvSpPr txBox="1">
              <a:spLocks noChangeArrowheads="1"/>
            </p:cNvSpPr>
            <p:nvPr/>
          </p:nvSpPr>
          <p:spPr bwMode="auto">
            <a:xfrm>
              <a:off x="419100" y="1574800"/>
              <a:ext cx="1406525" cy="274638"/>
            </a:xfrm>
            <a:prstGeom prst="rect">
              <a:avLst/>
            </a:prstGeom>
            <a:solidFill>
              <a:schemeClr val="accent1"/>
            </a:solidFill>
            <a:ln w="9525">
              <a:solidFill>
                <a:schemeClr val="tx1"/>
              </a:solidFill>
              <a:miter lim="800000"/>
              <a:headEnd/>
              <a:tailEnd/>
            </a:ln>
          </p:spPr>
          <p:txBody>
            <a:bodyPr/>
            <a:lstStyle/>
            <a:p>
              <a:pPr algn="ctr"/>
              <a:r>
                <a:rPr lang="en-US" sz="1400" smtClean="0">
                  <a:solidFill>
                    <a:srgbClr val="000000"/>
                  </a:solidFill>
                  <a:latin typeface="Arial" charset="0"/>
                </a:rPr>
                <a:t>Immunization</a:t>
              </a:r>
            </a:p>
          </p:txBody>
        </p:sp>
        <p:sp>
          <p:nvSpPr>
            <p:cNvPr id="22540" name="Text Box 30"/>
            <p:cNvSpPr txBox="1">
              <a:spLocks noChangeArrowheads="1"/>
            </p:cNvSpPr>
            <p:nvPr/>
          </p:nvSpPr>
          <p:spPr bwMode="auto">
            <a:xfrm>
              <a:off x="434975" y="2209800"/>
              <a:ext cx="1393825" cy="338138"/>
            </a:xfrm>
            <a:prstGeom prst="rect">
              <a:avLst/>
            </a:prstGeom>
            <a:solidFill>
              <a:schemeClr val="tx1"/>
            </a:solidFill>
            <a:ln w="9525">
              <a:solidFill>
                <a:schemeClr val="tx1"/>
              </a:solidFill>
              <a:miter lim="800000"/>
              <a:headEnd/>
              <a:tailEnd/>
            </a:ln>
          </p:spPr>
          <p:txBody>
            <a:bodyPr/>
            <a:lstStyle/>
            <a:p>
              <a:pPr algn="ctr"/>
              <a:r>
                <a:rPr lang="en-US" sz="1400" b="1" smtClean="0">
                  <a:solidFill>
                    <a:srgbClr val="FFFFFF"/>
                  </a:solidFill>
                  <a:latin typeface="Arial" charset="0"/>
                </a:rPr>
                <a:t>Fusion </a:t>
              </a:r>
            </a:p>
          </p:txBody>
        </p:sp>
        <p:sp>
          <p:nvSpPr>
            <p:cNvPr id="22541" name="Text Box 31"/>
            <p:cNvSpPr txBox="1">
              <a:spLocks noChangeArrowheads="1"/>
            </p:cNvSpPr>
            <p:nvPr/>
          </p:nvSpPr>
          <p:spPr bwMode="auto">
            <a:xfrm>
              <a:off x="419100" y="5562600"/>
              <a:ext cx="1406525" cy="304800"/>
            </a:xfrm>
            <a:prstGeom prst="rect">
              <a:avLst/>
            </a:prstGeom>
            <a:solidFill>
              <a:schemeClr val="tx1"/>
            </a:solidFill>
            <a:ln w="9525">
              <a:solidFill>
                <a:schemeClr val="tx1"/>
              </a:solidFill>
              <a:miter lim="800000"/>
              <a:headEnd/>
              <a:tailEnd/>
            </a:ln>
          </p:spPr>
          <p:txBody>
            <a:bodyPr/>
            <a:lstStyle/>
            <a:p>
              <a:pPr algn="ctr"/>
              <a:r>
                <a:rPr lang="en-US" sz="1400" b="1" smtClean="0">
                  <a:solidFill>
                    <a:srgbClr val="FFFFFF"/>
                  </a:solidFill>
                  <a:latin typeface="Arial" charset="0"/>
                </a:rPr>
                <a:t>Purification</a:t>
              </a:r>
            </a:p>
            <a:p>
              <a:pPr algn="ctr"/>
              <a:endParaRPr lang="en-US" sz="1400" b="1" i="1" smtClean="0">
                <a:solidFill>
                  <a:srgbClr val="FFFFFF"/>
                </a:solidFill>
                <a:latin typeface="Arial" charset="0"/>
              </a:endParaRPr>
            </a:p>
          </p:txBody>
        </p:sp>
        <p:sp>
          <p:nvSpPr>
            <p:cNvPr id="22542" name="Text Box 32"/>
            <p:cNvSpPr txBox="1">
              <a:spLocks noChangeArrowheads="1"/>
            </p:cNvSpPr>
            <p:nvPr/>
          </p:nvSpPr>
          <p:spPr bwMode="auto">
            <a:xfrm>
              <a:off x="419100" y="6248400"/>
              <a:ext cx="1406525" cy="381000"/>
            </a:xfrm>
            <a:prstGeom prst="rect">
              <a:avLst/>
            </a:prstGeom>
            <a:solidFill>
              <a:schemeClr val="tx1"/>
            </a:solidFill>
            <a:ln w="9525">
              <a:solidFill>
                <a:schemeClr val="tx1"/>
              </a:solidFill>
              <a:miter lim="800000"/>
              <a:headEnd/>
              <a:tailEnd/>
            </a:ln>
          </p:spPr>
          <p:txBody>
            <a:bodyPr/>
            <a:lstStyle/>
            <a:p>
              <a:pPr algn="ctr"/>
              <a:r>
                <a:rPr lang="en-US" sz="1400" b="1" smtClean="0">
                  <a:solidFill>
                    <a:srgbClr val="FFFFFF"/>
                  </a:solidFill>
                  <a:latin typeface="Arial" charset="0"/>
                </a:rPr>
                <a:t>Characterize</a:t>
              </a:r>
            </a:p>
          </p:txBody>
        </p:sp>
        <p:sp>
          <p:nvSpPr>
            <p:cNvPr id="22543" name="Text Box 34"/>
            <p:cNvSpPr txBox="1">
              <a:spLocks noChangeArrowheads="1"/>
            </p:cNvSpPr>
            <p:nvPr/>
          </p:nvSpPr>
          <p:spPr bwMode="auto">
            <a:xfrm>
              <a:off x="422275" y="2895600"/>
              <a:ext cx="1406525" cy="520700"/>
            </a:xfrm>
            <a:prstGeom prst="rect">
              <a:avLst/>
            </a:prstGeom>
            <a:solidFill>
              <a:schemeClr val="tx1"/>
            </a:solidFill>
            <a:ln w="9525">
              <a:solidFill>
                <a:schemeClr val="tx1"/>
              </a:solidFill>
              <a:miter lim="800000"/>
              <a:headEnd/>
              <a:tailEnd/>
            </a:ln>
          </p:spPr>
          <p:txBody>
            <a:bodyPr/>
            <a:lstStyle/>
            <a:p>
              <a:pPr algn="ctr"/>
              <a:r>
                <a:rPr lang="en-US" sz="1400" b="1" smtClean="0">
                  <a:solidFill>
                    <a:srgbClr val="FFFFFF"/>
                  </a:solidFill>
                  <a:latin typeface="Arial" charset="0"/>
                </a:rPr>
                <a:t>Fusion</a:t>
              </a:r>
            </a:p>
            <a:p>
              <a:pPr algn="ctr"/>
              <a:r>
                <a:rPr lang="en-US" sz="1400" b="1" smtClean="0">
                  <a:solidFill>
                    <a:srgbClr val="FFFFFF"/>
                  </a:solidFill>
                  <a:latin typeface="Arial" charset="0"/>
                </a:rPr>
                <a:t>Screening</a:t>
              </a:r>
            </a:p>
          </p:txBody>
        </p:sp>
        <p:sp>
          <p:nvSpPr>
            <p:cNvPr id="22544" name="Text Box 35"/>
            <p:cNvSpPr txBox="1">
              <a:spLocks noChangeArrowheads="1"/>
            </p:cNvSpPr>
            <p:nvPr/>
          </p:nvSpPr>
          <p:spPr bwMode="auto">
            <a:xfrm>
              <a:off x="419100" y="4622800"/>
              <a:ext cx="1406525" cy="558800"/>
            </a:xfrm>
            <a:prstGeom prst="rect">
              <a:avLst/>
            </a:prstGeom>
            <a:solidFill>
              <a:schemeClr val="tx1"/>
            </a:solidFill>
            <a:ln w="9525">
              <a:solidFill>
                <a:schemeClr val="tx1"/>
              </a:solidFill>
              <a:miter lim="800000"/>
              <a:headEnd/>
              <a:tailEnd/>
            </a:ln>
          </p:spPr>
          <p:txBody>
            <a:bodyPr/>
            <a:lstStyle/>
            <a:p>
              <a:pPr algn="ctr"/>
              <a:r>
                <a:rPr lang="en-US" sz="1400" b="1" smtClean="0">
                  <a:solidFill>
                    <a:srgbClr val="FFFFFF"/>
                  </a:solidFill>
                  <a:latin typeface="Arial" charset="0"/>
                </a:rPr>
                <a:t>Subclone Screening</a:t>
              </a:r>
            </a:p>
          </p:txBody>
        </p:sp>
        <p:sp>
          <p:nvSpPr>
            <p:cNvPr id="22545" name="Text Box 41"/>
            <p:cNvSpPr txBox="1">
              <a:spLocks noChangeArrowheads="1"/>
            </p:cNvSpPr>
            <p:nvPr/>
          </p:nvSpPr>
          <p:spPr bwMode="auto">
            <a:xfrm>
              <a:off x="419100" y="3746500"/>
              <a:ext cx="1406525" cy="533400"/>
            </a:xfrm>
            <a:prstGeom prst="rect">
              <a:avLst/>
            </a:prstGeom>
            <a:solidFill>
              <a:schemeClr val="tx1"/>
            </a:solidFill>
            <a:ln w="9525">
              <a:solidFill>
                <a:schemeClr val="tx1"/>
              </a:solidFill>
              <a:miter lim="800000"/>
              <a:headEnd/>
              <a:tailEnd/>
            </a:ln>
          </p:spPr>
          <p:txBody>
            <a:bodyPr/>
            <a:lstStyle/>
            <a:p>
              <a:pPr algn="ctr"/>
              <a:r>
                <a:rPr lang="en-US" sz="1400" b="1" smtClean="0">
                  <a:solidFill>
                    <a:srgbClr val="FFFFFF"/>
                  </a:solidFill>
                  <a:latin typeface="Arial" charset="0"/>
                </a:rPr>
                <a:t>Clone Expansion</a:t>
              </a:r>
            </a:p>
            <a:p>
              <a:pPr algn="ctr"/>
              <a:endParaRPr lang="en-US" sz="1400" b="1" i="1" smtClean="0">
                <a:solidFill>
                  <a:srgbClr val="FFFFFF"/>
                </a:solidFill>
                <a:latin typeface="Arial" charset="0"/>
              </a:endParaRPr>
            </a:p>
          </p:txBody>
        </p:sp>
        <p:sp>
          <p:nvSpPr>
            <p:cNvPr id="22546" name="Text Box 42"/>
            <p:cNvSpPr txBox="1">
              <a:spLocks noChangeArrowheads="1"/>
            </p:cNvSpPr>
            <p:nvPr/>
          </p:nvSpPr>
          <p:spPr bwMode="auto">
            <a:xfrm>
              <a:off x="419100" y="1498600"/>
              <a:ext cx="1406525" cy="330200"/>
            </a:xfrm>
            <a:prstGeom prst="rect">
              <a:avLst/>
            </a:prstGeom>
            <a:solidFill>
              <a:schemeClr val="tx1"/>
            </a:solidFill>
            <a:ln w="9525">
              <a:solidFill>
                <a:schemeClr val="tx1"/>
              </a:solidFill>
              <a:miter lim="800000"/>
              <a:headEnd/>
              <a:tailEnd/>
            </a:ln>
          </p:spPr>
          <p:txBody>
            <a:bodyPr/>
            <a:lstStyle/>
            <a:p>
              <a:pPr algn="ctr"/>
              <a:r>
                <a:rPr lang="en-US" sz="1400" b="1" smtClean="0">
                  <a:solidFill>
                    <a:srgbClr val="FFFFFF"/>
                  </a:solidFill>
                  <a:latin typeface="Arial" charset="0"/>
                </a:rPr>
                <a:t>Immunization</a:t>
              </a:r>
              <a:endParaRPr lang="en-US" sz="1400" b="1" i="1" smtClean="0">
                <a:solidFill>
                  <a:srgbClr val="FFFFFF"/>
                </a:solidFill>
                <a:latin typeface="Arial" charset="0"/>
              </a:endParaRPr>
            </a:p>
          </p:txBody>
        </p:sp>
        <p:sp>
          <p:nvSpPr>
            <p:cNvPr id="22547" name="Rectangle 34"/>
            <p:cNvSpPr>
              <a:spLocks noChangeArrowheads="1"/>
            </p:cNvSpPr>
            <p:nvPr/>
          </p:nvSpPr>
          <p:spPr bwMode="auto">
            <a:xfrm rot="5400000">
              <a:off x="860425" y="2613025"/>
              <a:ext cx="533400" cy="336550"/>
            </a:xfrm>
            <a:prstGeom prst="rect">
              <a:avLst/>
            </a:prstGeom>
            <a:noFill/>
            <a:ln w="9525">
              <a:noFill/>
              <a:miter lim="800000"/>
              <a:headEnd/>
              <a:tailEnd/>
            </a:ln>
          </p:spPr>
          <p:txBody>
            <a:bodyPr>
              <a:spAutoFit/>
            </a:bodyPr>
            <a:lstStyle/>
            <a:p>
              <a:pPr defTabSz="457200" eaLnBrk="0" hangingPunct="0"/>
              <a:r>
                <a:rPr lang="en-US" sz="1600" smtClean="0">
                  <a:solidFill>
                    <a:srgbClr val="000000"/>
                  </a:solidFill>
                  <a:latin typeface="Arial" charset="0"/>
                  <a:cs typeface="Arial" charset="0"/>
                  <a:sym typeface="Wingdings" charset="2"/>
                </a:rPr>
                <a:t></a:t>
              </a:r>
              <a:endParaRPr lang="en-US" sz="1600" smtClean="0">
                <a:solidFill>
                  <a:srgbClr val="000000"/>
                </a:solidFill>
                <a:latin typeface="Arial" charset="0"/>
                <a:cs typeface="Arial" charset="0"/>
              </a:endParaRPr>
            </a:p>
          </p:txBody>
        </p:sp>
        <p:sp>
          <p:nvSpPr>
            <p:cNvPr id="22548" name="Rectangle 35"/>
            <p:cNvSpPr>
              <a:spLocks noChangeArrowheads="1"/>
            </p:cNvSpPr>
            <p:nvPr/>
          </p:nvSpPr>
          <p:spPr bwMode="auto">
            <a:xfrm rot="5400000">
              <a:off x="860425" y="1927225"/>
              <a:ext cx="533400" cy="336550"/>
            </a:xfrm>
            <a:prstGeom prst="rect">
              <a:avLst/>
            </a:prstGeom>
            <a:noFill/>
            <a:ln w="9525">
              <a:noFill/>
              <a:miter lim="800000"/>
              <a:headEnd/>
              <a:tailEnd/>
            </a:ln>
          </p:spPr>
          <p:txBody>
            <a:bodyPr>
              <a:spAutoFit/>
            </a:bodyPr>
            <a:lstStyle/>
            <a:p>
              <a:pPr defTabSz="457200" eaLnBrk="0" hangingPunct="0"/>
              <a:r>
                <a:rPr lang="en-US" sz="1600" smtClean="0">
                  <a:solidFill>
                    <a:srgbClr val="000000"/>
                  </a:solidFill>
                  <a:latin typeface="Arial" charset="0"/>
                  <a:cs typeface="Arial" charset="0"/>
                  <a:sym typeface="Wingdings" charset="2"/>
                </a:rPr>
                <a:t></a:t>
              </a:r>
              <a:endParaRPr lang="en-US" sz="1600" smtClean="0">
                <a:solidFill>
                  <a:srgbClr val="000000"/>
                </a:solidFill>
                <a:latin typeface="Arial" charset="0"/>
                <a:cs typeface="Arial" charset="0"/>
              </a:endParaRPr>
            </a:p>
          </p:txBody>
        </p:sp>
        <p:sp>
          <p:nvSpPr>
            <p:cNvPr id="22549" name="Rectangle 36"/>
            <p:cNvSpPr>
              <a:spLocks noChangeArrowheads="1"/>
            </p:cNvSpPr>
            <p:nvPr/>
          </p:nvSpPr>
          <p:spPr bwMode="auto">
            <a:xfrm rot="5400000">
              <a:off x="860425" y="3487738"/>
              <a:ext cx="533400" cy="336550"/>
            </a:xfrm>
            <a:prstGeom prst="rect">
              <a:avLst/>
            </a:prstGeom>
            <a:noFill/>
            <a:ln w="9525">
              <a:noFill/>
              <a:miter lim="800000"/>
              <a:headEnd/>
              <a:tailEnd/>
            </a:ln>
          </p:spPr>
          <p:txBody>
            <a:bodyPr>
              <a:spAutoFit/>
            </a:bodyPr>
            <a:lstStyle/>
            <a:p>
              <a:pPr defTabSz="457200" eaLnBrk="0" hangingPunct="0"/>
              <a:r>
                <a:rPr lang="en-US" sz="1600" smtClean="0">
                  <a:solidFill>
                    <a:srgbClr val="000000"/>
                  </a:solidFill>
                  <a:latin typeface="Arial" charset="0"/>
                  <a:cs typeface="Arial" charset="0"/>
                  <a:sym typeface="Wingdings" charset="2"/>
                </a:rPr>
                <a:t></a:t>
              </a:r>
              <a:endParaRPr lang="en-US" sz="1600" smtClean="0">
                <a:solidFill>
                  <a:srgbClr val="000000"/>
                </a:solidFill>
                <a:latin typeface="Arial" charset="0"/>
                <a:cs typeface="Arial" charset="0"/>
              </a:endParaRPr>
            </a:p>
          </p:txBody>
        </p:sp>
        <p:sp>
          <p:nvSpPr>
            <p:cNvPr id="22550" name="Rectangle 37"/>
            <p:cNvSpPr>
              <a:spLocks noChangeArrowheads="1"/>
            </p:cNvSpPr>
            <p:nvPr/>
          </p:nvSpPr>
          <p:spPr bwMode="auto">
            <a:xfrm rot="5400000">
              <a:off x="860425" y="4338638"/>
              <a:ext cx="533400" cy="336550"/>
            </a:xfrm>
            <a:prstGeom prst="rect">
              <a:avLst/>
            </a:prstGeom>
            <a:noFill/>
            <a:ln w="9525">
              <a:noFill/>
              <a:miter lim="800000"/>
              <a:headEnd/>
              <a:tailEnd/>
            </a:ln>
          </p:spPr>
          <p:txBody>
            <a:bodyPr>
              <a:spAutoFit/>
            </a:bodyPr>
            <a:lstStyle/>
            <a:p>
              <a:pPr defTabSz="457200" eaLnBrk="0" hangingPunct="0"/>
              <a:r>
                <a:rPr lang="en-US" sz="1600" smtClean="0">
                  <a:solidFill>
                    <a:srgbClr val="000000"/>
                  </a:solidFill>
                  <a:latin typeface="Arial" charset="0"/>
                  <a:cs typeface="Arial" charset="0"/>
                  <a:sym typeface="Wingdings" charset="2"/>
                </a:rPr>
                <a:t></a:t>
              </a:r>
              <a:endParaRPr lang="en-US" sz="1600" smtClean="0">
                <a:solidFill>
                  <a:srgbClr val="000000"/>
                </a:solidFill>
                <a:latin typeface="Arial" charset="0"/>
                <a:cs typeface="Arial" charset="0"/>
              </a:endParaRPr>
            </a:p>
          </p:txBody>
        </p:sp>
        <p:sp>
          <p:nvSpPr>
            <p:cNvPr id="22551" name="Rectangle 38"/>
            <p:cNvSpPr>
              <a:spLocks noChangeArrowheads="1"/>
            </p:cNvSpPr>
            <p:nvPr/>
          </p:nvSpPr>
          <p:spPr bwMode="auto">
            <a:xfrm rot="5400000">
              <a:off x="860425" y="5280025"/>
              <a:ext cx="533400" cy="336550"/>
            </a:xfrm>
            <a:prstGeom prst="rect">
              <a:avLst/>
            </a:prstGeom>
            <a:noFill/>
            <a:ln w="9525">
              <a:noFill/>
              <a:miter lim="800000"/>
              <a:headEnd/>
              <a:tailEnd/>
            </a:ln>
          </p:spPr>
          <p:txBody>
            <a:bodyPr>
              <a:spAutoFit/>
            </a:bodyPr>
            <a:lstStyle/>
            <a:p>
              <a:pPr defTabSz="457200" eaLnBrk="0" hangingPunct="0"/>
              <a:r>
                <a:rPr lang="en-US" sz="1600" smtClean="0">
                  <a:solidFill>
                    <a:srgbClr val="000000"/>
                  </a:solidFill>
                  <a:latin typeface="Arial" charset="0"/>
                  <a:cs typeface="Arial" charset="0"/>
                  <a:sym typeface="Wingdings" charset="2"/>
                </a:rPr>
                <a:t></a:t>
              </a:r>
              <a:endParaRPr lang="en-US" sz="1600" smtClean="0">
                <a:solidFill>
                  <a:srgbClr val="000000"/>
                </a:solidFill>
                <a:latin typeface="Arial" charset="0"/>
                <a:cs typeface="Arial" charset="0"/>
              </a:endParaRPr>
            </a:p>
          </p:txBody>
        </p:sp>
        <p:sp>
          <p:nvSpPr>
            <p:cNvPr id="22552" name="Rectangle 39"/>
            <p:cNvSpPr>
              <a:spLocks noChangeArrowheads="1"/>
            </p:cNvSpPr>
            <p:nvPr/>
          </p:nvSpPr>
          <p:spPr bwMode="auto">
            <a:xfrm rot="5400000">
              <a:off x="860425" y="5965825"/>
              <a:ext cx="533400" cy="336550"/>
            </a:xfrm>
            <a:prstGeom prst="rect">
              <a:avLst/>
            </a:prstGeom>
            <a:noFill/>
            <a:ln w="9525">
              <a:noFill/>
              <a:miter lim="800000"/>
              <a:headEnd/>
              <a:tailEnd/>
            </a:ln>
          </p:spPr>
          <p:txBody>
            <a:bodyPr>
              <a:spAutoFit/>
            </a:bodyPr>
            <a:lstStyle/>
            <a:p>
              <a:pPr defTabSz="457200" eaLnBrk="0" hangingPunct="0"/>
              <a:r>
                <a:rPr lang="en-US" sz="1600" smtClean="0">
                  <a:solidFill>
                    <a:srgbClr val="000000"/>
                  </a:solidFill>
                  <a:latin typeface="Arial" charset="0"/>
                  <a:cs typeface="Arial" charset="0"/>
                  <a:sym typeface="Wingdings" charset="2"/>
                </a:rPr>
                <a:t></a:t>
              </a:r>
              <a:endParaRPr lang="en-US" sz="1600" smtClean="0">
                <a:solidFill>
                  <a:srgbClr val="000000"/>
                </a:solidFill>
                <a:latin typeface="Arial" charset="0"/>
                <a:cs typeface="Arial" charset="0"/>
              </a:endParaRPr>
            </a:p>
          </p:txBody>
        </p:sp>
      </p:grpSp>
      <p:grpSp>
        <p:nvGrpSpPr>
          <p:cNvPr id="3" name="Group 64"/>
          <p:cNvGrpSpPr>
            <a:grpSpLocks/>
          </p:cNvGrpSpPr>
          <p:nvPr/>
        </p:nvGrpSpPr>
        <p:grpSpPr bwMode="auto">
          <a:xfrm>
            <a:off x="2590800" y="1828800"/>
            <a:ext cx="6096000" cy="4419600"/>
            <a:chOff x="2743200" y="1828800"/>
            <a:chExt cx="6096000" cy="4419600"/>
          </a:xfrm>
        </p:grpSpPr>
        <p:pic>
          <p:nvPicPr>
            <p:cNvPr id="22534" name="Picture 46"/>
            <p:cNvPicPr>
              <a:picLocks noChangeAspect="1" noChangeArrowheads="1"/>
            </p:cNvPicPr>
            <p:nvPr/>
          </p:nvPicPr>
          <p:blipFill>
            <a:blip r:embed="rId3" cstate="print"/>
            <a:srcRect l="25519" r="3922"/>
            <a:stretch>
              <a:fillRect/>
            </a:stretch>
          </p:blipFill>
          <p:spPr bwMode="auto">
            <a:xfrm>
              <a:off x="2743200" y="1828800"/>
              <a:ext cx="2895600" cy="2057400"/>
            </a:xfrm>
            <a:prstGeom prst="rect">
              <a:avLst/>
            </a:prstGeom>
            <a:noFill/>
            <a:ln w="28575">
              <a:solidFill>
                <a:schemeClr val="tx1"/>
              </a:solidFill>
              <a:miter lim="800000"/>
              <a:headEnd/>
              <a:tailEnd/>
            </a:ln>
          </p:spPr>
        </p:pic>
        <p:pic>
          <p:nvPicPr>
            <p:cNvPr id="22535" name="Picture 29" descr="Hamilton L"/>
            <p:cNvPicPr>
              <a:picLocks noChangeAspect="1" noChangeArrowheads="1"/>
            </p:cNvPicPr>
            <p:nvPr/>
          </p:nvPicPr>
          <p:blipFill>
            <a:blip r:embed="rId4" cstate="print"/>
            <a:srcRect l="2556" r="2875" b="-468"/>
            <a:stretch>
              <a:fillRect/>
            </a:stretch>
          </p:blipFill>
          <p:spPr bwMode="auto">
            <a:xfrm>
              <a:off x="5943600" y="1828800"/>
              <a:ext cx="2895600" cy="2047875"/>
            </a:xfrm>
            <a:prstGeom prst="rect">
              <a:avLst/>
            </a:prstGeom>
            <a:solidFill>
              <a:schemeClr val="tx1"/>
            </a:solidFill>
            <a:ln w="28575">
              <a:solidFill>
                <a:schemeClr val="accent2"/>
              </a:solidFill>
              <a:miter lim="800000"/>
              <a:headEnd/>
              <a:tailEnd/>
            </a:ln>
          </p:spPr>
        </p:pic>
        <p:pic>
          <p:nvPicPr>
            <p:cNvPr id="22536" name="Picture 2"/>
            <p:cNvPicPr>
              <a:picLocks noChangeAspect="1" noChangeArrowheads="1"/>
            </p:cNvPicPr>
            <p:nvPr/>
          </p:nvPicPr>
          <p:blipFill>
            <a:blip r:embed="rId5" cstate="print"/>
            <a:srcRect/>
            <a:stretch>
              <a:fillRect/>
            </a:stretch>
          </p:blipFill>
          <p:spPr bwMode="auto">
            <a:xfrm>
              <a:off x="2743200" y="4114800"/>
              <a:ext cx="2895600" cy="2133600"/>
            </a:xfrm>
            <a:prstGeom prst="rect">
              <a:avLst/>
            </a:prstGeom>
            <a:noFill/>
            <a:ln w="9525">
              <a:solidFill>
                <a:srgbClr val="000000"/>
              </a:solidFill>
              <a:miter lim="800000"/>
              <a:headEnd/>
              <a:tailEnd/>
            </a:ln>
          </p:spPr>
        </p:pic>
        <p:pic>
          <p:nvPicPr>
            <p:cNvPr id="62" name="Picture 2"/>
            <p:cNvPicPr>
              <a:picLocks noChangeAspect="1" noChangeArrowheads="1"/>
            </p:cNvPicPr>
            <p:nvPr/>
          </p:nvPicPr>
          <p:blipFill>
            <a:blip r:embed="rId6" cstate="print"/>
            <a:srcRect t="52478" r="73706" b="12833"/>
            <a:stretch>
              <a:fillRect/>
            </a:stretch>
          </p:blipFill>
          <p:spPr bwMode="auto">
            <a:xfrm>
              <a:off x="5943600" y="4114800"/>
              <a:ext cx="2895600" cy="2133600"/>
            </a:xfrm>
            <a:prstGeom prst="rect">
              <a:avLst/>
            </a:prstGeom>
            <a:solidFill>
              <a:srgbClr val="BFBFBF"/>
            </a:solidFill>
            <a:ln w="15875">
              <a:solidFill>
                <a:schemeClr val="tx1"/>
              </a:solidFill>
              <a:miter lim="800000"/>
              <a:headEnd/>
              <a:tailEnd/>
            </a:ln>
          </p:spPr>
        </p:pic>
      </p:gr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srcRect r="1321" b="7143"/>
          <a:stretch>
            <a:fillRect/>
          </a:stretch>
        </p:blipFill>
        <p:spPr bwMode="auto">
          <a:xfrm>
            <a:off x="4495800" y="5105400"/>
            <a:ext cx="3714750" cy="838200"/>
          </a:xfrm>
          <a:prstGeom prst="rect">
            <a:avLst/>
          </a:prstGeom>
          <a:noFill/>
          <a:ln w="9525">
            <a:noFill/>
            <a:miter lim="800000"/>
            <a:headEnd/>
            <a:tailEnd/>
          </a:ln>
        </p:spPr>
      </p:pic>
      <p:sp>
        <p:nvSpPr>
          <p:cNvPr id="24579" name="Text Box 9"/>
          <p:cNvSpPr txBox="1">
            <a:spLocks noChangeArrowheads="1"/>
          </p:cNvSpPr>
          <p:nvPr/>
        </p:nvSpPr>
        <p:spPr bwMode="auto">
          <a:xfrm>
            <a:off x="228600" y="0"/>
            <a:ext cx="8686800" cy="1555750"/>
          </a:xfrm>
          <a:prstGeom prst="rect">
            <a:avLst/>
          </a:prstGeom>
          <a:noFill/>
          <a:ln w="9525">
            <a:noFill/>
            <a:miter lim="800000"/>
            <a:headEnd/>
            <a:tailEnd/>
          </a:ln>
        </p:spPr>
        <p:txBody>
          <a:bodyPr>
            <a:spAutoFit/>
          </a:bodyPr>
          <a:lstStyle/>
          <a:p>
            <a:pPr algn="ctr" eaLnBrk="0" hangingPunct="0"/>
            <a:endParaRPr lang="en-US" sz="3200" smtClean="0">
              <a:solidFill>
                <a:srgbClr val="000000"/>
              </a:solidFill>
              <a:latin typeface="Arial" charset="0"/>
            </a:endParaRPr>
          </a:p>
          <a:p>
            <a:pPr algn="ctr" eaLnBrk="0" hangingPunct="0"/>
            <a:r>
              <a:rPr lang="en-US" sz="3600" smtClean="0">
                <a:solidFill>
                  <a:srgbClr val="000000"/>
                </a:solidFill>
                <a:latin typeface="Arial" charset="0"/>
              </a:rPr>
              <a:t>Paying It Forward</a:t>
            </a:r>
          </a:p>
          <a:p>
            <a:pPr algn="ctr" eaLnBrk="0" hangingPunct="0"/>
            <a:endParaRPr lang="en-US" sz="2800" smtClean="0">
              <a:solidFill>
                <a:srgbClr val="000000"/>
              </a:solidFill>
              <a:latin typeface="Arial" charset="0"/>
            </a:endParaRPr>
          </a:p>
        </p:txBody>
      </p:sp>
      <p:sp>
        <p:nvSpPr>
          <p:cNvPr id="24580" name="Line 7"/>
          <p:cNvSpPr>
            <a:spLocks noChangeShapeType="1"/>
          </p:cNvSpPr>
          <p:nvPr/>
        </p:nvSpPr>
        <p:spPr bwMode="auto">
          <a:xfrm>
            <a:off x="228600" y="1295400"/>
            <a:ext cx="8610600" cy="0"/>
          </a:xfrm>
          <a:prstGeom prst="line">
            <a:avLst/>
          </a:prstGeom>
          <a:noFill/>
          <a:ln w="28575">
            <a:solidFill>
              <a:schemeClr val="tx1"/>
            </a:solidFill>
            <a:round/>
            <a:headEnd/>
            <a:tailEnd/>
          </a:ln>
        </p:spPr>
        <p:txBody>
          <a:bodyPr wrap="none" anchor="ctr"/>
          <a:lstStyle/>
          <a:p>
            <a:pPr eaLnBrk="0" hangingPunct="0"/>
            <a:endParaRPr lang="en-US" smtClean="0">
              <a:solidFill>
                <a:srgbClr val="000000"/>
              </a:solidFill>
              <a:latin typeface="Arial" charset="0"/>
            </a:endParaRPr>
          </a:p>
        </p:txBody>
      </p:sp>
      <p:grpSp>
        <p:nvGrpSpPr>
          <p:cNvPr id="2" name="Group 16"/>
          <p:cNvGrpSpPr>
            <a:grpSpLocks/>
          </p:cNvGrpSpPr>
          <p:nvPr/>
        </p:nvGrpSpPr>
        <p:grpSpPr bwMode="auto">
          <a:xfrm>
            <a:off x="3429000" y="1524000"/>
            <a:ext cx="2286000" cy="1776413"/>
            <a:chOff x="1600200" y="4330700"/>
            <a:chExt cx="2286000" cy="1776535"/>
          </a:xfrm>
        </p:grpSpPr>
        <p:pic>
          <p:nvPicPr>
            <p:cNvPr id="24584" name="Picture 8" descr="GtechBlueTrans"/>
            <p:cNvPicPr>
              <a:picLocks noChangeAspect="1" noChangeArrowheads="1"/>
            </p:cNvPicPr>
            <p:nvPr/>
          </p:nvPicPr>
          <p:blipFill>
            <a:blip r:embed="rId4" cstate="print"/>
            <a:srcRect/>
            <a:stretch>
              <a:fillRect/>
            </a:stretch>
          </p:blipFill>
          <p:spPr bwMode="auto">
            <a:xfrm>
              <a:off x="1600200" y="5562600"/>
              <a:ext cx="2286000" cy="544635"/>
            </a:xfrm>
            <a:prstGeom prst="rect">
              <a:avLst/>
            </a:prstGeom>
            <a:noFill/>
            <a:ln w="9525">
              <a:noFill/>
              <a:miter lim="800000"/>
              <a:headEnd/>
              <a:tailEnd/>
            </a:ln>
          </p:spPr>
        </p:pic>
        <p:pic>
          <p:nvPicPr>
            <p:cNvPr id="24585" name="Picture 11"/>
            <p:cNvPicPr>
              <a:picLocks noChangeAspect="1"/>
            </p:cNvPicPr>
            <p:nvPr/>
          </p:nvPicPr>
          <p:blipFill>
            <a:blip r:embed="rId5" cstate="print"/>
            <a:srcRect l="4688"/>
            <a:stretch>
              <a:fillRect/>
            </a:stretch>
          </p:blipFill>
          <p:spPr bwMode="auto">
            <a:xfrm>
              <a:off x="1981200" y="4330700"/>
              <a:ext cx="1549400" cy="1231900"/>
            </a:xfrm>
            <a:prstGeom prst="rect">
              <a:avLst/>
            </a:prstGeom>
            <a:noFill/>
            <a:ln w="9525">
              <a:noFill/>
              <a:miter lim="800000"/>
              <a:headEnd/>
              <a:tailEnd/>
            </a:ln>
          </p:spPr>
        </p:pic>
      </p:grpSp>
      <p:pic>
        <p:nvPicPr>
          <p:cNvPr id="24582" name="Picture 12" descr="Screen shot 2011-06-21 at 8.00.27 AM.png"/>
          <p:cNvPicPr>
            <a:picLocks noChangeAspect="1"/>
          </p:cNvPicPr>
          <p:nvPr/>
        </p:nvPicPr>
        <p:blipFill>
          <a:blip r:embed="rId6" cstate="print"/>
          <a:srcRect r="27130" b="14365"/>
          <a:stretch>
            <a:fillRect/>
          </a:stretch>
        </p:blipFill>
        <p:spPr bwMode="auto">
          <a:xfrm>
            <a:off x="1066800" y="5105400"/>
            <a:ext cx="3124200" cy="860425"/>
          </a:xfrm>
          <a:prstGeom prst="rect">
            <a:avLst/>
          </a:prstGeom>
          <a:noFill/>
          <a:ln w="9525">
            <a:noFill/>
            <a:miter lim="800000"/>
            <a:headEnd/>
            <a:tailEnd/>
          </a:ln>
        </p:spPr>
      </p:pic>
      <p:sp>
        <p:nvSpPr>
          <p:cNvPr id="24583" name="Down Arrow 26"/>
          <p:cNvSpPr>
            <a:spLocks noChangeArrowheads="1"/>
          </p:cNvSpPr>
          <p:nvPr/>
        </p:nvSpPr>
        <p:spPr bwMode="auto">
          <a:xfrm>
            <a:off x="4191000" y="3670300"/>
            <a:ext cx="762000" cy="977900"/>
          </a:xfrm>
          <a:prstGeom prst="downArrow">
            <a:avLst>
              <a:gd name="adj1" fmla="val 50000"/>
              <a:gd name="adj2" fmla="val 49973"/>
            </a:avLst>
          </a:prstGeom>
          <a:solidFill>
            <a:srgbClr val="0000FF"/>
          </a:solidFill>
          <a:ln w="9525">
            <a:solidFill>
              <a:schemeClr val="tx1"/>
            </a:solidFill>
            <a:round/>
            <a:headEnd/>
            <a:tailEnd/>
          </a:ln>
        </p:spPr>
        <p:txBody>
          <a:bodyPr/>
          <a:lstStyle/>
          <a:p>
            <a:pPr eaLnBrk="0" hangingPunct="0"/>
            <a:endParaRPr lang="en-US" smtClean="0">
              <a:solidFill>
                <a:srgbClr val="000000"/>
              </a:solidFill>
              <a:latin typeface="Arial" charset="0"/>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9"/>
          <p:cNvSpPr txBox="1">
            <a:spLocks noChangeArrowheads="1"/>
          </p:cNvSpPr>
          <p:nvPr/>
        </p:nvSpPr>
        <p:spPr bwMode="auto">
          <a:xfrm>
            <a:off x="228600" y="0"/>
            <a:ext cx="8686800" cy="1555750"/>
          </a:xfrm>
          <a:prstGeom prst="rect">
            <a:avLst/>
          </a:prstGeom>
          <a:noFill/>
          <a:ln w="9525">
            <a:noFill/>
            <a:miter lim="800000"/>
            <a:headEnd/>
            <a:tailEnd/>
          </a:ln>
        </p:spPr>
        <p:txBody>
          <a:bodyPr>
            <a:spAutoFit/>
          </a:bodyPr>
          <a:lstStyle/>
          <a:p>
            <a:pPr algn="ctr" eaLnBrk="0" hangingPunct="0"/>
            <a:endParaRPr lang="en-US" sz="3200" smtClean="0">
              <a:solidFill>
                <a:srgbClr val="000000"/>
              </a:solidFill>
              <a:latin typeface="Arial" charset="0"/>
            </a:endParaRPr>
          </a:p>
          <a:p>
            <a:pPr algn="ctr" eaLnBrk="0" hangingPunct="0"/>
            <a:r>
              <a:rPr lang="en-US" sz="3600" smtClean="0">
                <a:solidFill>
                  <a:srgbClr val="000000"/>
                </a:solidFill>
                <a:latin typeface="Arial" charset="0"/>
              </a:rPr>
              <a:t>Questions?</a:t>
            </a:r>
          </a:p>
          <a:p>
            <a:pPr algn="ctr" eaLnBrk="0" hangingPunct="0"/>
            <a:endParaRPr lang="en-US" sz="2800" smtClean="0">
              <a:solidFill>
                <a:srgbClr val="000000"/>
              </a:solidFill>
              <a:latin typeface="Arial" charset="0"/>
            </a:endParaRPr>
          </a:p>
        </p:txBody>
      </p:sp>
      <p:sp>
        <p:nvSpPr>
          <p:cNvPr id="26627" name="Line 7"/>
          <p:cNvSpPr>
            <a:spLocks noChangeShapeType="1"/>
          </p:cNvSpPr>
          <p:nvPr/>
        </p:nvSpPr>
        <p:spPr bwMode="auto">
          <a:xfrm>
            <a:off x="228600" y="1295400"/>
            <a:ext cx="8610600" cy="0"/>
          </a:xfrm>
          <a:prstGeom prst="line">
            <a:avLst/>
          </a:prstGeom>
          <a:noFill/>
          <a:ln w="28575">
            <a:solidFill>
              <a:schemeClr val="tx1"/>
            </a:solidFill>
            <a:round/>
            <a:headEnd/>
            <a:tailEnd/>
          </a:ln>
        </p:spPr>
        <p:txBody>
          <a:bodyPr wrap="none" anchor="ctr"/>
          <a:lstStyle/>
          <a:p>
            <a:pPr eaLnBrk="0" hangingPunct="0"/>
            <a:endParaRPr lang="en-US" smtClean="0">
              <a:solidFill>
                <a:srgbClr val="000000"/>
              </a:solidFill>
              <a:latin typeface="Arial" charset="0"/>
            </a:endParaRPr>
          </a:p>
        </p:txBody>
      </p:sp>
      <p:grpSp>
        <p:nvGrpSpPr>
          <p:cNvPr id="2" name="Group 16"/>
          <p:cNvGrpSpPr>
            <a:grpSpLocks/>
          </p:cNvGrpSpPr>
          <p:nvPr/>
        </p:nvGrpSpPr>
        <p:grpSpPr bwMode="auto">
          <a:xfrm>
            <a:off x="3429000" y="3328988"/>
            <a:ext cx="2286000" cy="1776412"/>
            <a:chOff x="1600200" y="4330700"/>
            <a:chExt cx="2286000" cy="1776535"/>
          </a:xfrm>
        </p:grpSpPr>
        <p:pic>
          <p:nvPicPr>
            <p:cNvPr id="26630" name="Picture 8" descr="GtechBlueTrans"/>
            <p:cNvPicPr>
              <a:picLocks noChangeAspect="1" noChangeArrowheads="1"/>
            </p:cNvPicPr>
            <p:nvPr/>
          </p:nvPicPr>
          <p:blipFill>
            <a:blip r:embed="rId3" cstate="print"/>
            <a:srcRect/>
            <a:stretch>
              <a:fillRect/>
            </a:stretch>
          </p:blipFill>
          <p:spPr bwMode="auto">
            <a:xfrm>
              <a:off x="1600200" y="5562600"/>
              <a:ext cx="2286000" cy="544635"/>
            </a:xfrm>
            <a:prstGeom prst="rect">
              <a:avLst/>
            </a:prstGeom>
            <a:noFill/>
            <a:ln w="9525">
              <a:noFill/>
              <a:miter lim="800000"/>
              <a:headEnd/>
              <a:tailEnd/>
            </a:ln>
          </p:spPr>
        </p:pic>
        <p:pic>
          <p:nvPicPr>
            <p:cNvPr id="26631" name="Picture 11"/>
            <p:cNvPicPr>
              <a:picLocks noChangeAspect="1"/>
            </p:cNvPicPr>
            <p:nvPr/>
          </p:nvPicPr>
          <p:blipFill>
            <a:blip r:embed="rId4" cstate="print"/>
            <a:srcRect l="4688"/>
            <a:stretch>
              <a:fillRect/>
            </a:stretch>
          </p:blipFill>
          <p:spPr bwMode="auto">
            <a:xfrm>
              <a:off x="1981200" y="4330700"/>
              <a:ext cx="1549400" cy="1231900"/>
            </a:xfrm>
            <a:prstGeom prst="rect">
              <a:avLst/>
            </a:prstGeom>
            <a:noFill/>
            <a:ln w="9525">
              <a:noFill/>
              <a:miter lim="800000"/>
              <a:headEnd/>
              <a:tailEnd/>
            </a:ln>
          </p:spPr>
        </p:pic>
      </p:grpSp>
      <p:sp>
        <p:nvSpPr>
          <p:cNvPr id="26629" name="Text Box 9"/>
          <p:cNvSpPr txBox="1">
            <a:spLocks noChangeArrowheads="1"/>
          </p:cNvSpPr>
          <p:nvPr/>
        </p:nvSpPr>
        <p:spPr bwMode="auto">
          <a:xfrm>
            <a:off x="228600" y="2209800"/>
            <a:ext cx="8686800" cy="1384300"/>
          </a:xfrm>
          <a:prstGeom prst="rect">
            <a:avLst/>
          </a:prstGeom>
          <a:noFill/>
          <a:ln w="9525">
            <a:noFill/>
            <a:miter lim="800000"/>
            <a:headEnd/>
            <a:tailEnd/>
          </a:ln>
        </p:spPr>
        <p:txBody>
          <a:bodyPr>
            <a:spAutoFit/>
          </a:bodyPr>
          <a:lstStyle/>
          <a:p>
            <a:pPr algn="ctr" eaLnBrk="0" hangingPunct="0"/>
            <a:endParaRPr lang="en-US" sz="2800" smtClean="0">
              <a:solidFill>
                <a:srgbClr val="000000"/>
              </a:solidFill>
              <a:latin typeface="Arial" charset="0"/>
            </a:endParaRPr>
          </a:p>
          <a:p>
            <a:pPr algn="ctr" eaLnBrk="0" hangingPunct="0"/>
            <a:r>
              <a:rPr lang="en-US" sz="2800" smtClean="0">
                <a:solidFill>
                  <a:srgbClr val="000000"/>
                </a:solidFill>
                <a:latin typeface="Arial" charset="0"/>
              </a:rPr>
              <a:t>yee.angie@gene.com</a:t>
            </a:r>
          </a:p>
          <a:p>
            <a:pPr algn="ctr" eaLnBrk="0" hangingPunct="0"/>
            <a:endParaRPr lang="en-US" sz="2800" smtClean="0">
              <a:solidFill>
                <a:srgbClr val="000000"/>
              </a:solidFill>
              <a:latin typeface="Arial" charset="0"/>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ontent Placeholder 4"/>
          <p:cNvSpPr>
            <a:spLocks noGrp="1"/>
          </p:cNvSpPr>
          <p:nvPr>
            <p:ph idx="1"/>
          </p:nvPr>
        </p:nvSpPr>
        <p:spPr>
          <a:xfrm>
            <a:off x="457200" y="609600"/>
            <a:ext cx="8229600" cy="5699125"/>
          </a:xfrm>
        </p:spPr>
        <p:txBody>
          <a:bodyPr/>
          <a:lstStyle/>
          <a:p>
            <a:r>
              <a:rPr lang="en-US" smtClean="0"/>
              <a:t>Trisha Castillo</a:t>
            </a:r>
          </a:p>
          <a:p>
            <a:r>
              <a:rPr lang="en-US" smtClean="0"/>
              <a:t>Austin Community College</a:t>
            </a:r>
          </a:p>
          <a:p>
            <a:pPr>
              <a:buFont typeface="Wingdings 2" pitchFamily="18" charset="2"/>
              <a:buNone/>
            </a:pPr>
            <a:endParaRPr lang="en-US" smtClean="0"/>
          </a:p>
          <a:p>
            <a:pPr>
              <a:buFont typeface="Wingdings 2" pitchFamily="18" charset="2"/>
              <a:buNone/>
            </a:pPr>
            <a:endParaRPr lang="en-US" smtClean="0"/>
          </a:p>
        </p:txBody>
      </p:sp>
      <p:pic>
        <p:nvPicPr>
          <p:cNvPr id="3075" name="Picture 2" descr="Trisha Castillo.JPG"/>
          <p:cNvPicPr>
            <a:picLocks noChangeAspect="1"/>
          </p:cNvPicPr>
          <p:nvPr/>
        </p:nvPicPr>
        <p:blipFill>
          <a:blip r:embed="rId2" cstate="print"/>
          <a:srcRect/>
          <a:stretch>
            <a:fillRect/>
          </a:stretch>
        </p:blipFill>
        <p:spPr bwMode="auto">
          <a:xfrm>
            <a:off x="4267200" y="2590800"/>
            <a:ext cx="3149600"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fontAlgn="auto">
              <a:spcAft>
                <a:spcPts val="0"/>
              </a:spcAft>
              <a:defRPr/>
            </a:pPr>
            <a:r>
              <a:rPr lang="en-US" dirty="0" smtClean="0"/>
              <a:t>Background Information </a:t>
            </a:r>
            <a:endParaRPr lang="en-US" dirty="0"/>
          </a:p>
        </p:txBody>
      </p:sp>
      <p:sp>
        <p:nvSpPr>
          <p:cNvPr id="4099" name="Content Placeholder 4"/>
          <p:cNvSpPr>
            <a:spLocks noGrp="1"/>
          </p:cNvSpPr>
          <p:nvPr>
            <p:ph idx="1"/>
          </p:nvPr>
        </p:nvSpPr>
        <p:spPr/>
        <p:txBody>
          <a:bodyPr/>
          <a:lstStyle/>
          <a:p>
            <a:pPr>
              <a:buFont typeface="Wingdings 2" pitchFamily="18" charset="2"/>
              <a:buNone/>
            </a:pPr>
            <a:r>
              <a:rPr lang="en-US" smtClean="0"/>
              <a:t>Parent at a Young Age</a:t>
            </a:r>
          </a:p>
          <a:p>
            <a:pPr>
              <a:buFont typeface="Wingdings 2" pitchFamily="18" charset="2"/>
              <a:buNone/>
            </a:pPr>
            <a:r>
              <a:rPr lang="en-US" smtClean="0"/>
              <a:t>Got My GED</a:t>
            </a:r>
          </a:p>
          <a:p>
            <a:pPr>
              <a:buFont typeface="Wingdings 2" pitchFamily="18" charset="2"/>
              <a:buNone/>
            </a:pPr>
            <a:r>
              <a:rPr lang="en-US" smtClean="0"/>
              <a:t>Counselor at ACC Led Me to the Biotech Program</a:t>
            </a:r>
          </a:p>
          <a:p>
            <a:pPr>
              <a:buFont typeface="Wingdings 2" pitchFamily="18" charset="2"/>
              <a:buNone/>
            </a:pPr>
            <a:r>
              <a:rPr lang="en-US" smtClean="0"/>
              <a:t>Tough Program But One that Could Lead to A Career</a:t>
            </a:r>
          </a:p>
          <a:p>
            <a:pPr>
              <a:buFont typeface="Wingdings 2" pitchFamily="18" charset="2"/>
              <a:buNone/>
            </a:pPr>
            <a:r>
              <a:rPr lang="en-US" smtClean="0"/>
              <a:t>	</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dirty="0" smtClean="0"/>
              <a:t>Present Situation</a:t>
            </a:r>
            <a:br>
              <a:rPr lang="en-US" dirty="0" smtClean="0"/>
            </a:br>
            <a:endParaRPr lang="en-US" dirty="0"/>
          </a:p>
        </p:txBody>
      </p:sp>
      <p:sp>
        <p:nvSpPr>
          <p:cNvPr id="5123" name="Content Placeholder 2"/>
          <p:cNvSpPr>
            <a:spLocks noGrp="1"/>
          </p:cNvSpPr>
          <p:nvPr>
            <p:ph idx="1"/>
          </p:nvPr>
        </p:nvSpPr>
        <p:spPr/>
        <p:txBody>
          <a:bodyPr/>
          <a:lstStyle/>
          <a:p>
            <a:r>
              <a:rPr lang="en-US" smtClean="0"/>
              <a:t>Presently in my Senior year in St. Edward’s Forensics Science Program</a:t>
            </a:r>
          </a:p>
          <a:p>
            <a:pPr>
              <a:buFont typeface="Wingdings 2" pitchFamily="18" charset="2"/>
              <a:buNone/>
            </a:pPr>
            <a:r>
              <a:rPr lang="en-US" smtClean="0">
                <a:hlinkClick r:id="rId2"/>
              </a:rPr>
              <a:t>http://www.stedwards.edu/academics/bachelors/forensicscience</a:t>
            </a:r>
            <a:r>
              <a:rPr lang="en-US" smtClean="0"/>
              <a:t> </a:t>
            </a:r>
          </a:p>
          <a:p>
            <a:r>
              <a:rPr lang="en-US" smtClean="0"/>
              <a:t>Goal: A B.S. in Forensic Science</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Dreams and Aspirations</a:t>
            </a:r>
            <a:endParaRPr lang="en-US" dirty="0"/>
          </a:p>
        </p:txBody>
      </p:sp>
      <p:sp>
        <p:nvSpPr>
          <p:cNvPr id="6147" name="Content Placeholder 2"/>
          <p:cNvSpPr>
            <a:spLocks noGrp="1"/>
          </p:cNvSpPr>
          <p:nvPr>
            <p:ph idx="1"/>
          </p:nvPr>
        </p:nvSpPr>
        <p:spPr/>
        <p:txBody>
          <a:bodyPr/>
          <a:lstStyle/>
          <a:p>
            <a:r>
              <a:rPr lang="en-US" smtClean="0"/>
              <a:t>A Job in a Forensic or a Drug Analysis Laboratory</a:t>
            </a:r>
          </a:p>
          <a:p>
            <a:r>
              <a:rPr lang="en-US" smtClean="0"/>
              <a:t>Provide a Better Life for Myself and my Children</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How Do You Give Back</a:t>
            </a:r>
            <a:endParaRPr lang="en-US" dirty="0"/>
          </a:p>
        </p:txBody>
      </p:sp>
      <p:sp>
        <p:nvSpPr>
          <p:cNvPr id="7171" name="Content Placeholder 2"/>
          <p:cNvSpPr>
            <a:spLocks noGrp="1"/>
          </p:cNvSpPr>
          <p:nvPr>
            <p:ph idx="1"/>
          </p:nvPr>
        </p:nvSpPr>
        <p:spPr/>
        <p:txBody>
          <a:bodyPr/>
          <a:lstStyle/>
          <a:p>
            <a:r>
              <a:rPr lang="en-US" smtClean="0"/>
              <a:t>Helped with the Installation of a New Lab</a:t>
            </a:r>
          </a:p>
          <a:p>
            <a:r>
              <a:rPr lang="en-US" smtClean="0"/>
              <a:t>Helped with the Development of Protocols</a:t>
            </a:r>
          </a:p>
          <a:p>
            <a:r>
              <a:rPr lang="en-US" smtClean="0"/>
              <a:t>Initiated the Development of a Articulation Agreement with St. Edward’s Forensic Science Program</a:t>
            </a:r>
          </a:p>
          <a:p>
            <a:r>
              <a:rPr lang="en-US" smtClean="0"/>
              <a:t>Helping to Develop Laboratory Experiences for Biotechnology Students in the Area of Forensics</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743200"/>
          </a:xfrm>
        </p:spPr>
        <p:txBody>
          <a:bodyPr rtlCol="0">
            <a:normAutofit fontScale="90000"/>
          </a:bodyPr>
          <a:lstStyle/>
          <a:p>
            <a:pPr fontAlgn="auto">
              <a:spcAft>
                <a:spcPts val="0"/>
              </a:spcAft>
              <a:defRPr/>
            </a:pPr>
            <a:r>
              <a:rPr lang="en-US" sz="2200" b="1" dirty="0" smtClean="0"/>
              <a:t/>
            </a:r>
            <a:br>
              <a:rPr lang="en-US" sz="2200" b="1" dirty="0" smtClean="0"/>
            </a:br>
            <a:r>
              <a:rPr lang="en-US" sz="2200" b="1" dirty="0" smtClean="0"/>
              <a:t/>
            </a:r>
            <a:br>
              <a:rPr lang="en-US" sz="2200" b="1" dirty="0" smtClean="0"/>
            </a:br>
            <a:r>
              <a:rPr lang="en-US" sz="2200" b="1" dirty="0" smtClean="0"/>
              <a:t> </a:t>
            </a:r>
            <a:r>
              <a:rPr lang="en-US" sz="3600" b="1" dirty="0" smtClean="0"/>
              <a:t>Aziz Ahmad, MD </a:t>
            </a:r>
            <a:r>
              <a:rPr lang="en-US" sz="1800" b="1" dirty="0" smtClean="0"/>
              <a:t/>
            </a:r>
            <a:br>
              <a:rPr lang="en-US" sz="1800" b="1" dirty="0" smtClean="0"/>
            </a:br>
            <a:r>
              <a:rPr lang="en-US" sz="2400" b="1" dirty="0" smtClean="0"/>
              <a:t>Forsyth Technical Community College (</a:t>
            </a:r>
            <a:r>
              <a:rPr lang="en-US" sz="2400" b="1" dirty="0" err="1" smtClean="0"/>
              <a:t>ForsythTech</a:t>
            </a:r>
            <a:r>
              <a:rPr lang="en-US" sz="2400" b="1" dirty="0" smtClean="0"/>
              <a:t>),</a:t>
            </a:r>
            <a:br>
              <a:rPr lang="en-US" sz="2400" b="1" dirty="0" smtClean="0"/>
            </a:br>
            <a:r>
              <a:rPr lang="en-US" sz="2400" b="1" dirty="0" smtClean="0"/>
              <a:t> Winston-Salem, NC </a:t>
            </a:r>
            <a:br>
              <a:rPr lang="en-US" sz="2400" b="1" dirty="0" smtClean="0"/>
            </a:br>
            <a:r>
              <a:rPr lang="en-US" sz="2400" b="1" dirty="0" smtClean="0"/>
              <a:t> Sandhills Community College (SCC), Pinehurst, NC</a:t>
            </a:r>
            <a:r>
              <a:rPr lang="en-US" sz="2400" dirty="0" smtClean="0"/>
              <a:t/>
            </a:r>
            <a:br>
              <a:rPr lang="en-US" sz="2400" dirty="0" smtClean="0"/>
            </a:br>
            <a:r>
              <a:rPr lang="en-US" sz="2400" b="1" dirty="0" smtClean="0"/>
              <a:t> Spring 2011-Instructor </a:t>
            </a:r>
            <a:r>
              <a:rPr lang="en-US" sz="2400" b="1" dirty="0" err="1" smtClean="0"/>
              <a:t>ForsythTech</a:t>
            </a:r>
            <a:r>
              <a:rPr lang="en-US" sz="2400" b="1" dirty="0" smtClean="0"/>
              <a:t/>
            </a:r>
            <a:br>
              <a:rPr lang="en-US" sz="2400" b="1" dirty="0" smtClean="0"/>
            </a:br>
            <a:r>
              <a:rPr lang="en-US" sz="2400" b="1" dirty="0" smtClean="0"/>
              <a:t> Self-Employed</a:t>
            </a:r>
            <a:r>
              <a:rPr lang="en-US" dirty="0" smtClean="0"/>
              <a:t/>
            </a:r>
            <a:br>
              <a:rPr lang="en-US" dirty="0" smtClean="0"/>
            </a:br>
            <a:r>
              <a:rPr lang="en-US" b="1" dirty="0" smtClean="0"/>
              <a:t> </a:t>
            </a:r>
            <a:endParaRPr lang="en-US" dirty="0"/>
          </a:p>
        </p:txBody>
      </p:sp>
      <p:pic>
        <p:nvPicPr>
          <p:cNvPr id="2051" name="Picture 2" descr="E:\Pictures\102_0025_0001.jpg"/>
          <p:cNvPicPr>
            <a:picLocks noChangeAspect="1" noChangeArrowheads="1"/>
          </p:cNvPicPr>
          <p:nvPr/>
        </p:nvPicPr>
        <p:blipFill>
          <a:blip r:embed="rId3" cstate="print"/>
          <a:srcRect/>
          <a:stretch>
            <a:fillRect/>
          </a:stretch>
        </p:blipFill>
        <p:spPr bwMode="auto">
          <a:xfrm>
            <a:off x="2286000" y="2743200"/>
            <a:ext cx="4899025" cy="3673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1546741"/>
            <a:ext cx="8534400" cy="9602629"/>
          </a:xfrm>
          <a:prstGeom prst="rect">
            <a:avLst/>
          </a:prstGeom>
          <a:noFill/>
          <a:ln w="9525">
            <a:noFill/>
            <a:miter lim="800000"/>
            <a:headEnd/>
            <a:tailEnd/>
          </a:ln>
        </p:spPr>
        <p:txBody>
          <a:bodyPr anchor="ctr">
            <a:spAutoFit/>
          </a:bodyPr>
          <a:lstStyle/>
          <a:p>
            <a:endParaRPr lang="en-US" b="1" dirty="0">
              <a:solidFill>
                <a:prstClr val="black"/>
              </a:solidFill>
              <a:latin typeface="Arial" charset="0"/>
              <a:ea typeface="Times New Roman" pitchFamily="18" charset="0"/>
              <a:cs typeface="Arial" charset="0"/>
            </a:endParaRPr>
          </a:p>
          <a:p>
            <a:endParaRPr lang="en-US" b="1" dirty="0">
              <a:solidFill>
                <a:prstClr val="black"/>
              </a:solidFill>
              <a:latin typeface="Arial" charset="0"/>
              <a:ea typeface="Times New Roman" pitchFamily="18" charset="0"/>
              <a:cs typeface="Arial" charset="0"/>
            </a:endParaRPr>
          </a:p>
          <a:p>
            <a:endParaRPr lang="en-US" b="1" dirty="0">
              <a:solidFill>
                <a:prstClr val="black"/>
              </a:solidFill>
              <a:latin typeface="Arial" charset="0"/>
              <a:ea typeface="Times New Roman" pitchFamily="18" charset="0"/>
              <a:cs typeface="Arial" charset="0"/>
            </a:endParaRPr>
          </a:p>
          <a:p>
            <a:endParaRPr lang="en-US" b="1" dirty="0">
              <a:solidFill>
                <a:prstClr val="black"/>
              </a:solidFill>
              <a:latin typeface="Arial" charset="0"/>
              <a:ea typeface="Times New Roman" pitchFamily="18" charset="0"/>
              <a:cs typeface="Arial" charset="0"/>
            </a:endParaRPr>
          </a:p>
          <a:p>
            <a:r>
              <a:rPr lang="en-US" b="1" dirty="0">
                <a:solidFill>
                  <a:prstClr val="black"/>
                </a:solidFill>
                <a:latin typeface="Arial" charset="0"/>
                <a:ea typeface="Times New Roman" pitchFamily="18" charset="0"/>
                <a:cs typeface="Arial" charset="0"/>
              </a:rPr>
              <a:t>About Myself:</a:t>
            </a:r>
          </a:p>
          <a:p>
            <a:pPr lvl="1">
              <a:buFont typeface="Wingdings" pitchFamily="2" charset="2"/>
              <a:buChar char="§"/>
            </a:pPr>
            <a:r>
              <a:rPr lang="en-US" b="1" dirty="0">
                <a:solidFill>
                  <a:prstClr val="black"/>
                </a:solidFill>
                <a:latin typeface="Arial" charset="0"/>
                <a:ea typeface="Times New Roman" pitchFamily="18" charset="0"/>
                <a:cs typeface="Arial" charset="0"/>
              </a:rPr>
              <a:t>Education:  MD, Kabul, Afghanistan</a:t>
            </a:r>
          </a:p>
          <a:p>
            <a:pPr lvl="2"/>
            <a:r>
              <a:rPr lang="en-US" b="1" dirty="0">
                <a:solidFill>
                  <a:prstClr val="black"/>
                </a:solidFill>
                <a:latin typeface="Arial" charset="0"/>
                <a:ea typeface="Times New Roman" pitchFamily="18" charset="0"/>
                <a:cs typeface="Arial" charset="0"/>
              </a:rPr>
              <a:t>	      Biotechnology, </a:t>
            </a:r>
            <a:r>
              <a:rPr lang="en-US" b="1" dirty="0" err="1" smtClean="0">
                <a:solidFill>
                  <a:prstClr val="black"/>
                </a:solidFill>
                <a:latin typeface="Arial" charset="0"/>
                <a:ea typeface="Times New Roman" pitchFamily="18" charset="0"/>
                <a:cs typeface="Arial" charset="0"/>
              </a:rPr>
              <a:t>ForsythTech</a:t>
            </a:r>
            <a:r>
              <a:rPr lang="en-US" b="1" dirty="0" smtClean="0">
                <a:solidFill>
                  <a:prstClr val="black"/>
                </a:solidFill>
                <a:latin typeface="Arial" charset="0"/>
                <a:ea typeface="Times New Roman" pitchFamily="18" charset="0"/>
                <a:cs typeface="Arial" charset="0"/>
              </a:rPr>
              <a:t> CC</a:t>
            </a:r>
            <a:endParaRPr lang="en-US" b="1" dirty="0">
              <a:solidFill>
                <a:prstClr val="black"/>
              </a:solidFill>
              <a:latin typeface="Arial" charset="0"/>
              <a:ea typeface="Times New Roman" pitchFamily="18" charset="0"/>
              <a:cs typeface="Arial" charset="0"/>
            </a:endParaRPr>
          </a:p>
          <a:p>
            <a:pPr lvl="1">
              <a:buFont typeface="Wingdings" pitchFamily="2" charset="2"/>
              <a:buChar char="§"/>
            </a:pPr>
            <a:r>
              <a:rPr lang="en-US" b="1" dirty="0">
                <a:solidFill>
                  <a:prstClr val="black"/>
                </a:solidFill>
                <a:latin typeface="Arial" charset="0"/>
                <a:ea typeface="Times New Roman" pitchFamily="18" charset="0"/>
                <a:cs typeface="Arial" charset="0"/>
              </a:rPr>
              <a:t>Work:  	      28 yrs, Duke University Medical Center </a:t>
            </a:r>
          </a:p>
          <a:p>
            <a:pPr lvl="1">
              <a:buFont typeface="Wingdings" pitchFamily="2" charset="2"/>
              <a:buChar char="§"/>
            </a:pPr>
            <a:r>
              <a:rPr lang="en-US" b="1" dirty="0">
                <a:solidFill>
                  <a:prstClr val="black"/>
                </a:solidFill>
                <a:latin typeface="Arial" charset="0"/>
                <a:ea typeface="Times New Roman" pitchFamily="18" charset="0"/>
                <a:cs typeface="Arial" charset="0"/>
              </a:rPr>
              <a:t>Retired:       November 2007 to pursue 2</a:t>
            </a:r>
            <a:r>
              <a:rPr lang="en-US" b="1" baseline="30000" dirty="0">
                <a:solidFill>
                  <a:prstClr val="black"/>
                </a:solidFill>
                <a:latin typeface="Arial" charset="0"/>
                <a:ea typeface="Times New Roman" pitchFamily="18" charset="0"/>
                <a:cs typeface="Arial" charset="0"/>
              </a:rPr>
              <a:t>nd</a:t>
            </a:r>
            <a:r>
              <a:rPr lang="en-US" b="1" dirty="0">
                <a:solidFill>
                  <a:prstClr val="black"/>
                </a:solidFill>
                <a:latin typeface="Arial" charset="0"/>
                <a:ea typeface="Times New Roman" pitchFamily="18" charset="0"/>
                <a:cs typeface="Arial" charset="0"/>
              </a:rPr>
              <a:t> career</a:t>
            </a:r>
          </a:p>
          <a:p>
            <a:pPr lvl="1">
              <a:buFont typeface="Wingdings" pitchFamily="2" charset="2"/>
              <a:buChar char="§"/>
            </a:pPr>
            <a:r>
              <a:rPr lang="en-US" b="1" dirty="0">
                <a:solidFill>
                  <a:prstClr val="black"/>
                </a:solidFill>
                <a:latin typeface="Arial" charset="0"/>
                <a:ea typeface="Times New Roman" pitchFamily="18" charset="0"/>
                <a:cs typeface="Arial" charset="0"/>
              </a:rPr>
              <a:t>How did I learn about Forsyth </a:t>
            </a:r>
            <a:r>
              <a:rPr lang="en-US" b="1" dirty="0" smtClean="0">
                <a:solidFill>
                  <a:prstClr val="black"/>
                </a:solidFill>
                <a:latin typeface="Arial" charset="0"/>
                <a:ea typeface="Times New Roman" pitchFamily="18" charset="0"/>
                <a:cs typeface="Arial" charset="0"/>
              </a:rPr>
              <a:t>Tech?</a:t>
            </a:r>
            <a:endParaRPr lang="en-US" dirty="0">
              <a:solidFill>
                <a:prstClr val="black"/>
              </a:solidFill>
              <a:latin typeface="Arial" charset="0"/>
              <a:cs typeface="Arial" charset="0"/>
            </a:endParaRPr>
          </a:p>
          <a:p>
            <a:pPr lvl="2" eaLnBrk="0" hangingPunct="0">
              <a:buFont typeface="Wingdings" pitchFamily="2" charset="2"/>
              <a:buChar char="ü"/>
            </a:pPr>
            <a:r>
              <a:rPr lang="en-US" b="1" dirty="0">
                <a:solidFill>
                  <a:prstClr val="black"/>
                </a:solidFill>
                <a:latin typeface="Arial" charset="0"/>
                <a:cs typeface="Times New Roman" pitchFamily="18" charset="0"/>
              </a:rPr>
              <a:t>Personal curiosity</a:t>
            </a:r>
          </a:p>
          <a:p>
            <a:pPr lvl="2" eaLnBrk="0" hangingPunct="0">
              <a:buFont typeface="Wingdings" pitchFamily="2" charset="2"/>
              <a:buChar char="ü"/>
            </a:pPr>
            <a:r>
              <a:rPr lang="en-US" b="1" dirty="0">
                <a:solidFill>
                  <a:prstClr val="black"/>
                </a:solidFill>
                <a:latin typeface="Arial" charset="0"/>
                <a:cs typeface="Times New Roman" pitchFamily="18" charset="0"/>
              </a:rPr>
              <a:t>References from friends who work in the 	community college system</a:t>
            </a:r>
          </a:p>
          <a:p>
            <a:pPr lvl="2" eaLnBrk="0" hangingPunct="0">
              <a:buFont typeface="Wingdings" pitchFamily="2" charset="2"/>
              <a:buChar char="ü"/>
            </a:pPr>
            <a:r>
              <a:rPr lang="en-US" b="1" dirty="0">
                <a:solidFill>
                  <a:prstClr val="black"/>
                </a:solidFill>
                <a:latin typeface="Arial" charset="0"/>
                <a:cs typeface="Times New Roman" pitchFamily="18" charset="0"/>
              </a:rPr>
              <a:t>Online searches </a:t>
            </a:r>
          </a:p>
          <a:p>
            <a:pPr lvl="2" eaLnBrk="0" hangingPunct="0">
              <a:buFont typeface="Wingdings" pitchFamily="2" charset="2"/>
              <a:buChar char="ü"/>
            </a:pPr>
            <a:r>
              <a:rPr lang="en-US" b="1" dirty="0">
                <a:solidFill>
                  <a:prstClr val="black"/>
                </a:solidFill>
                <a:latin typeface="Arial" charset="0"/>
                <a:cs typeface="Times New Roman" pitchFamily="18" charset="0"/>
              </a:rPr>
              <a:t>Visits to different community colleges</a:t>
            </a:r>
          </a:p>
          <a:p>
            <a:pPr lvl="2" eaLnBrk="0" hangingPunct="0"/>
            <a:r>
              <a:rPr lang="en-US" b="1" dirty="0">
                <a:solidFill>
                  <a:prstClr val="black"/>
                </a:solidFill>
                <a:latin typeface="Arial" charset="0"/>
                <a:cs typeface="Times New Roman" pitchFamily="18" charset="0"/>
              </a:rPr>
              <a:t>	1. Each community college has a specific 			biotech focus</a:t>
            </a:r>
          </a:p>
          <a:p>
            <a:pPr lvl="2" eaLnBrk="0" hangingPunct="0"/>
            <a:r>
              <a:rPr lang="en-US" b="1" dirty="0">
                <a:solidFill>
                  <a:prstClr val="black"/>
                </a:solidFill>
                <a:latin typeface="Arial" charset="0"/>
                <a:cs typeface="Times New Roman" pitchFamily="18" charset="0"/>
              </a:rPr>
              <a:t>	2.  </a:t>
            </a:r>
            <a:r>
              <a:rPr lang="en-US" b="1" dirty="0" err="1" smtClean="0">
                <a:solidFill>
                  <a:prstClr val="black"/>
                </a:solidFill>
                <a:latin typeface="Arial" charset="0"/>
                <a:cs typeface="Times New Roman" pitchFamily="18" charset="0"/>
              </a:rPr>
              <a:t>ForsythTech</a:t>
            </a:r>
            <a:r>
              <a:rPr lang="en-US" b="1" dirty="0" smtClean="0">
                <a:solidFill>
                  <a:prstClr val="black"/>
                </a:solidFill>
                <a:latin typeface="Arial" charset="0"/>
                <a:cs typeface="Times New Roman" pitchFamily="18" charset="0"/>
              </a:rPr>
              <a:t> </a:t>
            </a:r>
            <a:r>
              <a:rPr lang="en-US" b="1" dirty="0">
                <a:solidFill>
                  <a:prstClr val="black"/>
                </a:solidFill>
                <a:latin typeface="Arial" charset="0"/>
                <a:cs typeface="Times New Roman" pitchFamily="18" charset="0"/>
              </a:rPr>
              <a:t>is part of the National Center </a:t>
            </a:r>
            <a:r>
              <a:rPr lang="en-US" b="1" dirty="0" smtClean="0">
                <a:solidFill>
                  <a:prstClr val="black"/>
                </a:solidFill>
                <a:latin typeface="Arial" charset="0"/>
                <a:cs typeface="Times New Roman" pitchFamily="18" charset="0"/>
              </a:rPr>
              <a:t>		for Biotechnology </a:t>
            </a:r>
            <a:r>
              <a:rPr lang="en-US" b="1" dirty="0">
                <a:solidFill>
                  <a:prstClr val="black"/>
                </a:solidFill>
                <a:latin typeface="Arial" charset="0"/>
                <a:cs typeface="Times New Roman" pitchFamily="18" charset="0"/>
              </a:rPr>
              <a:t>Workforce  </a:t>
            </a:r>
            <a:r>
              <a:rPr lang="en-US" b="1" dirty="0" smtClean="0">
                <a:solidFill>
                  <a:prstClr val="black"/>
                </a:solidFill>
                <a:latin typeface="Arial" charset="0"/>
                <a:cs typeface="Times New Roman" pitchFamily="18" charset="0"/>
              </a:rPr>
              <a:t>&amp; 			</a:t>
            </a:r>
            <a:r>
              <a:rPr lang="en-US" b="1" dirty="0" err="1" smtClean="0">
                <a:solidFill>
                  <a:prstClr val="black"/>
                </a:solidFill>
                <a:latin typeface="Arial" charset="0"/>
                <a:cs typeface="Times New Roman" pitchFamily="18" charset="0"/>
              </a:rPr>
              <a:t>BioNetwork</a:t>
            </a:r>
            <a:endParaRPr lang="en-US" b="1" dirty="0" smtClean="0">
              <a:solidFill>
                <a:prstClr val="black"/>
              </a:solidFill>
              <a:latin typeface="Arial" charset="0"/>
              <a:cs typeface="Times New Roman" pitchFamily="18" charset="0"/>
            </a:endParaRPr>
          </a:p>
          <a:p>
            <a:pPr lvl="2" eaLnBrk="0" hangingPunct="0">
              <a:buFont typeface="Wingdings" pitchFamily="2" charset="2"/>
              <a:buChar char="ü"/>
            </a:pPr>
            <a:r>
              <a:rPr lang="en-US" b="1" dirty="0" smtClean="0">
                <a:solidFill>
                  <a:prstClr val="black"/>
                </a:solidFill>
                <a:latin typeface="Arial" charset="0"/>
                <a:cs typeface="Arial" charset="0"/>
              </a:rPr>
              <a:t>Tenacity</a:t>
            </a:r>
          </a:p>
          <a:p>
            <a:pPr eaLnBrk="0" hangingPunct="0"/>
            <a:r>
              <a:rPr lang="en-US" b="1" dirty="0">
                <a:solidFill>
                  <a:prstClr val="black"/>
                </a:solidFill>
                <a:latin typeface="Arial" charset="0"/>
                <a:cs typeface="Times New Roman" pitchFamily="18" charset="0"/>
              </a:rPr>
              <a:t>	</a:t>
            </a:r>
            <a:endParaRPr lang="en-US" dirty="0">
              <a:solidFill>
                <a:prstClr val="black"/>
              </a:solidFill>
              <a:latin typeface="Arial" charset="0"/>
              <a:cs typeface="Arial" charset="0"/>
            </a:endParaRPr>
          </a:p>
          <a:p>
            <a:pPr eaLnBrk="0" hangingPunct="0"/>
            <a:r>
              <a:rPr lang="en-US" b="1" dirty="0">
                <a:solidFill>
                  <a:prstClr val="black"/>
                </a:solidFill>
                <a:latin typeface="Arial" charset="0"/>
                <a:cs typeface="Times New Roman" pitchFamily="18" charset="0"/>
              </a:rPr>
              <a:t>	</a:t>
            </a:r>
            <a:endParaRPr lang="en-US" dirty="0">
              <a:solidFill>
                <a:prstClr val="black"/>
              </a:solidFill>
              <a:latin typeface="Arial" charset="0"/>
              <a:cs typeface="Arial" charset="0"/>
            </a:endParaRPr>
          </a:p>
          <a:p>
            <a:pPr eaLnBrk="0" hangingPunct="0"/>
            <a:r>
              <a:rPr lang="en-US" b="1" dirty="0">
                <a:solidFill>
                  <a:prstClr val="black"/>
                </a:solidFill>
                <a:latin typeface="Arial" charset="0"/>
                <a:cs typeface="Times New Roman" pitchFamily="18" charset="0"/>
              </a:rPr>
              <a:t>	</a:t>
            </a:r>
            <a:endParaRPr lang="en-US" dirty="0">
              <a:solidFill>
                <a:prstClr val="black"/>
              </a:solidFill>
              <a:latin typeface="Arial" charset="0"/>
              <a:cs typeface="Arial" charset="0"/>
            </a:endParaRPr>
          </a:p>
          <a:p>
            <a:pPr eaLnBrk="0" hangingPunct="0"/>
            <a:r>
              <a:rPr lang="en-US" b="1" dirty="0">
                <a:solidFill>
                  <a:prstClr val="black"/>
                </a:solidFill>
                <a:latin typeface="Arial" charset="0"/>
                <a:cs typeface="Times New Roman" pitchFamily="18" charset="0"/>
              </a:rPr>
              <a:t>	</a:t>
            </a:r>
            <a:endParaRPr lang="en-US" dirty="0">
              <a:solidFill>
                <a:prstClr val="black"/>
              </a:solidFill>
              <a:latin typeface="Arial" charset="0"/>
              <a:cs typeface="Arial" charset="0"/>
            </a:endParaRPr>
          </a:p>
          <a:p>
            <a:pPr eaLnBrk="0" hangingPunct="0"/>
            <a:endParaRPr lang="en-US" sz="1800" dirty="0">
              <a:solidFill>
                <a:prstClr val="black"/>
              </a:solidFill>
              <a:latin typeface="Arial" charset="0"/>
              <a:cs typeface="Arial"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accent1">
                    <a:lumMod val="75000"/>
                  </a:schemeClr>
                </a:solidFill>
              </a:rPr>
              <a:t>The View from BIO </a:t>
            </a:r>
            <a:r>
              <a:rPr lang="en-US" dirty="0" smtClean="0">
                <a:solidFill>
                  <a:schemeClr val="accent1">
                    <a:lumMod val="75000"/>
                  </a:schemeClr>
                </a:solidFill>
              </a:rPr>
              <a:t/>
            </a:r>
            <a:br>
              <a:rPr lang="en-US" dirty="0" smtClean="0">
                <a:solidFill>
                  <a:schemeClr val="accent1">
                    <a:lumMod val="75000"/>
                  </a:schemeClr>
                </a:solidFill>
              </a:rPr>
            </a:br>
            <a:endParaRPr lang="en-US" dirty="0">
              <a:solidFill>
                <a:schemeClr val="accent1">
                  <a:lumMod val="75000"/>
                </a:schemeClr>
              </a:solidFill>
            </a:endParaRPr>
          </a:p>
        </p:txBody>
      </p:sp>
      <p:sp>
        <p:nvSpPr>
          <p:cNvPr id="7" name="Rectangle 6"/>
          <p:cNvSpPr/>
          <p:nvPr/>
        </p:nvSpPr>
        <p:spPr>
          <a:xfrm>
            <a:off x="838200" y="2133600"/>
            <a:ext cx="7315200" cy="2985433"/>
          </a:xfrm>
          <a:prstGeom prst="rect">
            <a:avLst/>
          </a:prstGeom>
        </p:spPr>
        <p:txBody>
          <a:bodyPr wrap="square">
            <a:spAutoFit/>
          </a:bodyPr>
          <a:lstStyle/>
          <a:p>
            <a:r>
              <a:rPr lang="en-US" sz="4400" b="1" i="1" dirty="0" smtClean="0">
                <a:solidFill>
                  <a:srgbClr val="002060"/>
                </a:solidFill>
              </a:rPr>
              <a:t>Peter M. </a:t>
            </a:r>
            <a:r>
              <a:rPr lang="en-US" sz="4400" b="1" i="1" dirty="0" err="1" smtClean="0">
                <a:solidFill>
                  <a:srgbClr val="002060"/>
                </a:solidFill>
              </a:rPr>
              <a:t>Pellerito</a:t>
            </a:r>
            <a:endParaRPr lang="en-US" sz="4400" b="1" i="1" dirty="0" smtClean="0">
              <a:solidFill>
                <a:srgbClr val="002060"/>
              </a:solidFill>
            </a:endParaRPr>
          </a:p>
          <a:p>
            <a:r>
              <a:rPr lang="en-US" b="1" dirty="0" smtClean="0">
                <a:solidFill>
                  <a:srgbClr val="002060"/>
                </a:solidFill>
              </a:rPr>
              <a:t/>
            </a:r>
            <a:br>
              <a:rPr lang="en-US" b="1" dirty="0" smtClean="0">
                <a:solidFill>
                  <a:srgbClr val="002060"/>
                </a:solidFill>
              </a:rPr>
            </a:br>
            <a:r>
              <a:rPr lang="en-US" b="1" dirty="0" smtClean="0">
                <a:solidFill>
                  <a:srgbClr val="002060"/>
                </a:solidFill>
              </a:rPr>
              <a:t>Interim Vice President for State Government Relations and Alliance Development, Biotechnology Industry Organization</a:t>
            </a:r>
            <a:r>
              <a:rPr lang="en-US" dirty="0" smtClean="0">
                <a:solidFill>
                  <a:schemeClr val="accent1">
                    <a:lumMod val="75000"/>
                  </a:schemeClr>
                </a:solidFill>
              </a:rPr>
              <a:t/>
            </a:r>
            <a:br>
              <a:rPr lang="en-US" dirty="0" smtClean="0">
                <a:solidFill>
                  <a:schemeClr val="accent1">
                    <a:lumMod val="75000"/>
                  </a:schemeClr>
                </a:solidFill>
              </a:rPr>
            </a:br>
            <a:r>
              <a:rPr lang="en-US" dirty="0" smtClean="0">
                <a:solidFill>
                  <a:schemeClr val="accent1">
                    <a:lumMod val="75000"/>
                  </a:schemeClr>
                </a:solidFill>
              </a:rPr>
              <a:t/>
            </a:r>
            <a:br>
              <a:rPr lang="en-US" dirty="0" smtClean="0">
                <a:solidFill>
                  <a:schemeClr val="accent1">
                    <a:lumMod val="75000"/>
                  </a:schemeClr>
                </a:solidFill>
              </a:rPr>
            </a:br>
            <a:endParaRPr lang="en-US" dirty="0">
              <a:solidFill>
                <a:schemeClr val="accent1">
                  <a:lumMod val="75000"/>
                </a:schemeClr>
              </a:solidFill>
            </a:endParaRPr>
          </a:p>
        </p:txBody>
      </p:sp>
      <p:pic>
        <p:nvPicPr>
          <p:cNvPr id="9" name="Picture 8" descr="BIOlogo_2.gif"/>
          <p:cNvPicPr>
            <a:picLocks noChangeAspect="1"/>
          </p:cNvPicPr>
          <p:nvPr/>
        </p:nvPicPr>
        <p:blipFill>
          <a:blip r:embed="rId2" cstate="print"/>
          <a:stretch>
            <a:fillRect/>
          </a:stretch>
        </p:blipFill>
        <p:spPr>
          <a:xfrm>
            <a:off x="6400800" y="1143000"/>
            <a:ext cx="1749629" cy="1343025"/>
          </a:xfrm>
          <a:prstGeom prst="rect">
            <a:avLst/>
          </a:prstGeom>
          <a:noFill/>
          <a:ln>
            <a:noFill/>
          </a:ln>
        </p:spPr>
      </p:pic>
      <p:sp>
        <p:nvSpPr>
          <p:cNvPr id="5" name="Rectangle 4"/>
          <p:cNvSpPr/>
          <p:nvPr/>
        </p:nvSpPr>
        <p:spPr>
          <a:xfrm>
            <a:off x="1066800" y="5562600"/>
            <a:ext cx="7239000" cy="9906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6" name="Picture 5" descr="NCB2_03.jpg"/>
          <p:cNvPicPr>
            <a:picLocks noChangeAspect="1"/>
          </p:cNvPicPr>
          <p:nvPr/>
        </p:nvPicPr>
        <p:blipFill>
          <a:blip r:embed="rId3" cstate="print">
            <a:clrChange>
              <a:clrFrom>
                <a:srgbClr val="FFFFFF"/>
              </a:clrFrom>
              <a:clrTo>
                <a:srgbClr val="FFFFFF">
                  <a:alpha val="0"/>
                </a:srgbClr>
              </a:clrTo>
            </a:clrChange>
          </a:blip>
          <a:stretch>
            <a:fillRect/>
          </a:stretch>
        </p:blipFill>
        <p:spPr>
          <a:xfrm>
            <a:off x="1524000" y="5638800"/>
            <a:ext cx="1600200" cy="733425"/>
          </a:xfrm>
          <a:prstGeom prst="rect">
            <a:avLst/>
          </a:prstGeom>
        </p:spPr>
      </p:pic>
      <p:pic>
        <p:nvPicPr>
          <p:cNvPr id="8" name="Picture 7" descr="Picture2.png"/>
          <p:cNvPicPr>
            <a:picLocks noChangeAspect="1"/>
          </p:cNvPicPr>
          <p:nvPr/>
        </p:nvPicPr>
        <p:blipFill>
          <a:blip r:embed="rId4" cstate="print"/>
          <a:stretch>
            <a:fillRect/>
          </a:stretch>
        </p:blipFill>
        <p:spPr>
          <a:xfrm>
            <a:off x="3657600" y="5715000"/>
            <a:ext cx="1840840" cy="621741"/>
          </a:xfrm>
          <a:prstGeom prst="rect">
            <a:avLst/>
          </a:prstGeom>
        </p:spPr>
      </p:pic>
      <p:pic>
        <p:nvPicPr>
          <p:cNvPr id="10" name="Picture 9" descr="bio-link%20logo.png"/>
          <p:cNvPicPr>
            <a:picLocks noChangeAspect="1"/>
          </p:cNvPicPr>
          <p:nvPr/>
        </p:nvPicPr>
        <p:blipFill>
          <a:blip r:embed="rId5" cstate="print"/>
          <a:stretch>
            <a:fillRect/>
          </a:stretch>
        </p:blipFill>
        <p:spPr>
          <a:xfrm>
            <a:off x="6096000" y="5715000"/>
            <a:ext cx="2034515" cy="533400"/>
          </a:xfrm>
          <a:prstGeom prst="rect">
            <a:avLst/>
          </a:prstGeom>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0" y="-209550"/>
            <a:ext cx="9144000" cy="9110186"/>
          </a:xfrm>
          <a:prstGeom prst="rect">
            <a:avLst/>
          </a:prstGeom>
          <a:noFill/>
          <a:ln w="9525">
            <a:noFill/>
            <a:miter lim="800000"/>
            <a:headEnd/>
            <a:tailEnd/>
          </a:ln>
          <a:effectLst/>
        </p:spPr>
        <p:txBody>
          <a:bodyPr anchor="ctr">
            <a:spAutoFit/>
          </a:bodyPr>
          <a:lstStyle/>
          <a:p>
            <a:pPr>
              <a:defRPr/>
            </a:pPr>
            <a:endParaRPr lang="en-US" sz="3600" b="1" dirty="0">
              <a:solidFill>
                <a:srgbClr val="FF0000"/>
              </a:solidFill>
              <a:latin typeface="Arial" pitchFamily="34" charset="0"/>
              <a:ea typeface="Times New Roman" pitchFamily="18" charset="0"/>
              <a:cs typeface="Arial" pitchFamily="34" charset="0"/>
            </a:endParaRPr>
          </a:p>
          <a:p>
            <a:pPr>
              <a:defRPr/>
            </a:pPr>
            <a:r>
              <a:rPr lang="en-US" sz="3600" b="1" dirty="0">
                <a:solidFill>
                  <a:prstClr val="black"/>
                </a:solidFill>
                <a:latin typeface="Arial" pitchFamily="34" charset="0"/>
                <a:ea typeface="Times New Roman" pitchFamily="18" charset="0"/>
                <a:cs typeface="Arial" pitchFamily="34" charset="0"/>
              </a:rPr>
              <a:t>Currently:</a:t>
            </a:r>
          </a:p>
          <a:p>
            <a:pPr>
              <a:defRPr/>
            </a:pPr>
            <a:endParaRPr lang="en-US" sz="2000" b="1" dirty="0">
              <a:solidFill>
                <a:prstClr val="black"/>
              </a:solidFill>
              <a:latin typeface="Arial" pitchFamily="34" charset="0"/>
              <a:ea typeface="Times New Roman" pitchFamily="18" charset="0"/>
              <a:cs typeface="Arial" pitchFamily="34" charset="0"/>
            </a:endParaRPr>
          </a:p>
          <a:p>
            <a:pPr marL="457200" indent="-457200">
              <a:buFont typeface="+mj-lt"/>
              <a:buAutoNum type="arabicPeriod"/>
              <a:defRPr/>
            </a:pPr>
            <a:r>
              <a:rPr lang="en-US" b="1" dirty="0">
                <a:solidFill>
                  <a:prstClr val="black"/>
                </a:solidFill>
                <a:latin typeface="Arial" pitchFamily="34" charset="0"/>
                <a:ea typeface="Times New Roman" pitchFamily="18" charset="0"/>
                <a:cs typeface="Arial" pitchFamily="34" charset="0"/>
              </a:rPr>
              <a:t>Spring 2011 Instructor, Anatomy and Physiology, </a:t>
            </a:r>
            <a:r>
              <a:rPr lang="en-US" b="1" dirty="0" smtClean="0">
                <a:solidFill>
                  <a:prstClr val="black"/>
                </a:solidFill>
                <a:latin typeface="Arial" pitchFamily="34" charset="0"/>
                <a:ea typeface="Times New Roman" pitchFamily="18" charset="0"/>
                <a:cs typeface="Arial" pitchFamily="34" charset="0"/>
              </a:rPr>
              <a:t>	</a:t>
            </a:r>
            <a:r>
              <a:rPr lang="en-US" b="1" dirty="0" err="1" smtClean="0">
                <a:solidFill>
                  <a:prstClr val="black"/>
                </a:solidFill>
                <a:latin typeface="Arial" pitchFamily="34" charset="0"/>
                <a:ea typeface="Times New Roman" pitchFamily="18" charset="0"/>
                <a:cs typeface="Arial" pitchFamily="34" charset="0"/>
              </a:rPr>
              <a:t>ForsythTech</a:t>
            </a:r>
            <a:endParaRPr lang="en-US" b="1" dirty="0">
              <a:solidFill>
                <a:prstClr val="black"/>
              </a:solidFill>
              <a:latin typeface="Arial" pitchFamily="34" charset="0"/>
              <a:ea typeface="Times New Roman" pitchFamily="18" charset="0"/>
              <a:cs typeface="Arial" pitchFamily="34" charset="0"/>
            </a:endParaRPr>
          </a:p>
          <a:p>
            <a:pPr marL="457200" indent="-457200">
              <a:buFont typeface="+mj-lt"/>
              <a:buAutoNum type="arabicPeriod"/>
              <a:defRPr/>
            </a:pPr>
            <a:r>
              <a:rPr lang="en-US" b="1" dirty="0">
                <a:solidFill>
                  <a:prstClr val="black"/>
                </a:solidFill>
                <a:latin typeface="Arial" pitchFamily="34" charset="0"/>
                <a:cs typeface="Arial" pitchFamily="34" charset="0"/>
              </a:rPr>
              <a:t>As an instructor I would like to:</a:t>
            </a:r>
          </a:p>
          <a:p>
            <a:pPr marL="914400" lvl="1" indent="-457200">
              <a:buFont typeface="+mj-lt"/>
              <a:buAutoNum type="alphaLcPeriod"/>
              <a:defRPr/>
            </a:pPr>
            <a:r>
              <a:rPr lang="en-US" b="1" dirty="0">
                <a:solidFill>
                  <a:prstClr val="black"/>
                </a:solidFill>
                <a:latin typeface="Arial" pitchFamily="34" charset="0"/>
                <a:cs typeface="Arial" pitchFamily="34" charset="0"/>
              </a:rPr>
              <a:t>Improve my teaching skills</a:t>
            </a:r>
          </a:p>
          <a:p>
            <a:pPr marL="914400" lvl="1" indent="-457200">
              <a:buFont typeface="+mj-lt"/>
              <a:buAutoNum type="alphaLcPeriod"/>
              <a:defRPr/>
            </a:pPr>
            <a:r>
              <a:rPr lang="en-US" b="1" dirty="0">
                <a:solidFill>
                  <a:prstClr val="black"/>
                </a:solidFill>
                <a:latin typeface="Arial" pitchFamily="34" charset="0"/>
                <a:cs typeface="Arial" pitchFamily="34" charset="0"/>
              </a:rPr>
              <a:t>Work toward a better understanding of students and their needs</a:t>
            </a:r>
          </a:p>
          <a:p>
            <a:pPr marL="914400" lvl="1" indent="-457200">
              <a:buFont typeface="+mj-lt"/>
              <a:buAutoNum type="alphaLcPeriod"/>
              <a:defRPr/>
            </a:pPr>
            <a:r>
              <a:rPr lang="en-US" b="1" dirty="0">
                <a:solidFill>
                  <a:prstClr val="black"/>
                </a:solidFill>
                <a:latin typeface="Arial" pitchFamily="34" charset="0"/>
                <a:cs typeface="Arial" pitchFamily="34" charset="0"/>
              </a:rPr>
              <a:t>Find ways to motivate students</a:t>
            </a:r>
          </a:p>
          <a:p>
            <a:pPr marL="914400" lvl="1" indent="-457200">
              <a:buFont typeface="+mj-lt"/>
              <a:buAutoNum type="alphaLcPeriod"/>
              <a:defRPr/>
            </a:pPr>
            <a:r>
              <a:rPr lang="en-US" b="1" dirty="0">
                <a:solidFill>
                  <a:prstClr val="black"/>
                </a:solidFill>
                <a:latin typeface="Arial" pitchFamily="34" charset="0"/>
                <a:cs typeface="Arial" pitchFamily="34" charset="0"/>
              </a:rPr>
              <a:t>Participate in selection of textbooks </a:t>
            </a:r>
          </a:p>
          <a:p>
            <a:pPr marL="914400" lvl="1" indent="-457200">
              <a:buFont typeface="+mj-lt"/>
              <a:buAutoNum type="alphaLcPeriod"/>
              <a:defRPr/>
            </a:pPr>
            <a:r>
              <a:rPr lang="en-US" b="1" dirty="0">
                <a:solidFill>
                  <a:prstClr val="black"/>
                </a:solidFill>
                <a:latin typeface="Arial" pitchFamily="34" charset="0"/>
                <a:cs typeface="Arial" pitchFamily="34" charset="0"/>
              </a:rPr>
              <a:t>Facilitate the learning process through:</a:t>
            </a:r>
          </a:p>
          <a:p>
            <a:pPr marL="1371600" lvl="2" indent="-457200">
              <a:buFont typeface="+mj-lt"/>
              <a:buAutoNum type="arabicParenR"/>
              <a:defRPr/>
            </a:pPr>
            <a:r>
              <a:rPr lang="en-US" b="1" dirty="0">
                <a:solidFill>
                  <a:prstClr val="black"/>
                </a:solidFill>
                <a:latin typeface="Arial" pitchFamily="34" charset="0"/>
                <a:cs typeface="Arial" pitchFamily="34" charset="0"/>
              </a:rPr>
              <a:t>Improvement of student labs</a:t>
            </a:r>
          </a:p>
          <a:p>
            <a:pPr marL="1371600" lvl="2" indent="-457200">
              <a:buFont typeface="+mj-lt"/>
              <a:buAutoNum type="arabicParenR"/>
              <a:defRPr/>
            </a:pPr>
            <a:r>
              <a:rPr lang="en-US" b="1" dirty="0">
                <a:solidFill>
                  <a:prstClr val="black"/>
                </a:solidFill>
                <a:latin typeface="Arial" pitchFamily="34" charset="0"/>
                <a:cs typeface="Arial" pitchFamily="34" charset="0"/>
              </a:rPr>
              <a:t>Awareness of lab difficulties</a:t>
            </a:r>
          </a:p>
          <a:p>
            <a:pPr marL="1371600" lvl="2" indent="-457200">
              <a:buFont typeface="+mj-lt"/>
              <a:buAutoNum type="arabicParenR"/>
              <a:defRPr/>
            </a:pPr>
            <a:r>
              <a:rPr lang="en-US" b="1" dirty="0">
                <a:solidFill>
                  <a:prstClr val="black"/>
                </a:solidFill>
                <a:latin typeface="Arial" pitchFamily="34" charset="0"/>
                <a:cs typeface="Arial" pitchFamily="34" charset="0"/>
              </a:rPr>
              <a:t>Understanding the importance of the lab</a:t>
            </a:r>
          </a:p>
          <a:p>
            <a:pPr marL="1371600" lvl="2" indent="-457200">
              <a:buFont typeface="+mj-lt"/>
              <a:buAutoNum type="arabicParenR"/>
              <a:defRPr/>
            </a:pPr>
            <a:r>
              <a:rPr lang="en-US" b="1" dirty="0">
                <a:solidFill>
                  <a:prstClr val="black"/>
                </a:solidFill>
                <a:latin typeface="Arial" pitchFamily="34" charset="0"/>
                <a:cs typeface="Arial" pitchFamily="34" charset="0"/>
              </a:rPr>
              <a:t>Importance of reading and studying the textbook (students not just dependent upon lectures</a:t>
            </a:r>
            <a:r>
              <a:rPr lang="en-US" sz="2000" b="1" dirty="0">
                <a:solidFill>
                  <a:prstClr val="black"/>
                </a:solidFill>
                <a:latin typeface="Arial" pitchFamily="34" charset="0"/>
                <a:cs typeface="Arial" pitchFamily="34" charset="0"/>
              </a:rPr>
              <a:t>)</a:t>
            </a:r>
            <a:endParaRPr lang="en-US" sz="2000" dirty="0">
              <a:solidFill>
                <a:prstClr val="black"/>
              </a:solidFill>
              <a:latin typeface="Arial" pitchFamily="34" charset="0"/>
              <a:cs typeface="Arial" pitchFamily="34" charset="0"/>
            </a:endParaRPr>
          </a:p>
          <a:p>
            <a:pPr marL="457200" indent="-457200">
              <a:defRPr/>
            </a:pPr>
            <a:endParaRPr lang="en-US" sz="2000" b="1" dirty="0">
              <a:solidFill>
                <a:srgbClr val="FF0000"/>
              </a:solidFill>
              <a:latin typeface="Arial" pitchFamily="34" charset="0"/>
              <a:ea typeface="Times New Roman" pitchFamily="18" charset="0"/>
              <a:cs typeface="Arial" pitchFamily="34" charset="0"/>
            </a:endParaRPr>
          </a:p>
          <a:p>
            <a:pPr>
              <a:defRPr/>
            </a:pPr>
            <a:endParaRPr lang="en-US" sz="2000" b="1" dirty="0">
              <a:solidFill>
                <a:srgbClr val="FF0000"/>
              </a:solidFill>
              <a:latin typeface="Arial" pitchFamily="34" charset="0"/>
              <a:ea typeface="Times New Roman" pitchFamily="18" charset="0"/>
              <a:cs typeface="Arial" pitchFamily="34" charset="0"/>
            </a:endParaRPr>
          </a:p>
          <a:p>
            <a:pPr>
              <a:defRPr/>
            </a:pPr>
            <a:endParaRPr lang="en-US" sz="2000" b="1" dirty="0">
              <a:solidFill>
                <a:srgbClr val="FF0000"/>
              </a:solidFill>
              <a:latin typeface="Arial" pitchFamily="34" charset="0"/>
              <a:ea typeface="Times New Roman" pitchFamily="18" charset="0"/>
              <a:cs typeface="Arial" pitchFamily="34" charset="0"/>
            </a:endParaRPr>
          </a:p>
          <a:p>
            <a:pPr>
              <a:defRPr/>
            </a:pPr>
            <a:endParaRPr lang="en-US" sz="2000" b="1" dirty="0">
              <a:solidFill>
                <a:srgbClr val="FF0000"/>
              </a:solidFill>
              <a:latin typeface="Arial" pitchFamily="34" charset="0"/>
              <a:ea typeface="Times New Roman" pitchFamily="18" charset="0"/>
              <a:cs typeface="Arial" pitchFamily="34" charset="0"/>
            </a:endParaRPr>
          </a:p>
          <a:p>
            <a:pPr>
              <a:defRPr/>
            </a:pPr>
            <a:endParaRPr lang="en-US" sz="2000" b="1" dirty="0">
              <a:solidFill>
                <a:srgbClr val="FF0000"/>
              </a:solidFill>
              <a:latin typeface="Arial" pitchFamily="34" charset="0"/>
              <a:ea typeface="Times New Roman" pitchFamily="18" charset="0"/>
              <a:cs typeface="Arial" pitchFamily="34" charset="0"/>
            </a:endParaRPr>
          </a:p>
          <a:p>
            <a:pPr>
              <a:defRPr/>
            </a:pPr>
            <a:endParaRPr lang="en-US" sz="2000" b="1" dirty="0">
              <a:solidFill>
                <a:srgbClr val="FF0000"/>
              </a:solidFill>
              <a:latin typeface="Arial" pitchFamily="34" charset="0"/>
              <a:ea typeface="Times New Roman" pitchFamily="18" charset="0"/>
              <a:cs typeface="Arial" pitchFamily="34" charset="0"/>
            </a:endParaRPr>
          </a:p>
          <a:p>
            <a:pPr>
              <a:defRPr/>
            </a:pPr>
            <a:endParaRPr lang="en-US" sz="2000" b="1" dirty="0">
              <a:solidFill>
                <a:srgbClr val="FF0000"/>
              </a:solidFill>
              <a:latin typeface="Arial" pitchFamily="34" charset="0"/>
              <a:ea typeface="Times New Roman" pitchFamily="18" charset="0"/>
              <a:cs typeface="Arial" pitchFamily="34" charset="0"/>
            </a:endParaRPr>
          </a:p>
          <a:p>
            <a:pPr eaLnBrk="0" hangingPunct="0">
              <a:defRPr/>
            </a:pPr>
            <a:endParaRPr lang="en-US" sz="1800" dirty="0">
              <a:solidFill>
                <a:prstClr val="black"/>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ChangeArrowheads="1"/>
          </p:cNvSpPr>
          <p:nvPr/>
        </p:nvSpPr>
        <p:spPr bwMode="auto">
          <a:xfrm>
            <a:off x="0" y="752475"/>
            <a:ext cx="9144000" cy="4524375"/>
          </a:xfrm>
          <a:prstGeom prst="rect">
            <a:avLst/>
          </a:prstGeom>
          <a:noFill/>
          <a:ln w="9525">
            <a:noFill/>
            <a:miter lim="800000"/>
            <a:headEnd/>
            <a:tailEnd/>
          </a:ln>
          <a:effectLst/>
        </p:spPr>
        <p:txBody>
          <a:bodyPr anchor="ctr">
            <a:spAutoFit/>
          </a:bodyPr>
          <a:lstStyle/>
          <a:p>
            <a:pPr>
              <a:defRPr/>
            </a:pPr>
            <a:r>
              <a:rPr lang="en-US" sz="3600" b="1" dirty="0">
                <a:solidFill>
                  <a:srgbClr val="002060"/>
                </a:solidFill>
                <a:latin typeface="Arial" pitchFamily="34" charset="0"/>
                <a:ea typeface="Times New Roman" pitchFamily="18" charset="0"/>
                <a:cs typeface="Arial" pitchFamily="34" charset="0"/>
              </a:rPr>
              <a:t>My Educational Dream:</a:t>
            </a:r>
          </a:p>
          <a:p>
            <a:pPr>
              <a:buFont typeface="Wingdings" pitchFamily="2" charset="2"/>
              <a:buChar char="ü"/>
              <a:defRPr/>
            </a:pPr>
            <a:r>
              <a:rPr lang="en-US" sz="3600" b="1" dirty="0">
                <a:solidFill>
                  <a:srgbClr val="4BACC6">
                    <a:lumMod val="75000"/>
                  </a:srgbClr>
                </a:solidFill>
                <a:latin typeface="Arial" pitchFamily="34" charset="0"/>
                <a:ea typeface="Times New Roman" pitchFamily="18" charset="0"/>
                <a:cs typeface="Arial" pitchFamily="34" charset="0"/>
              </a:rPr>
              <a:t>To create basic research training for                         undergraduate students to prepare</a:t>
            </a:r>
          </a:p>
          <a:p>
            <a:pPr>
              <a:defRPr/>
            </a:pPr>
            <a:r>
              <a:rPr lang="en-US" sz="3600" b="1" dirty="0">
                <a:solidFill>
                  <a:srgbClr val="4BACC6">
                    <a:lumMod val="75000"/>
                  </a:srgbClr>
                </a:solidFill>
                <a:latin typeface="Arial" pitchFamily="34" charset="0"/>
                <a:ea typeface="Times New Roman" pitchFamily="18" charset="0"/>
                <a:cs typeface="Arial" pitchFamily="34" charset="0"/>
              </a:rPr>
              <a:t>them to become future researchers </a:t>
            </a:r>
          </a:p>
          <a:p>
            <a:pPr>
              <a:buFont typeface="Wingdings" pitchFamily="2" charset="2"/>
              <a:buChar char="ü"/>
              <a:defRPr/>
            </a:pPr>
            <a:endParaRPr lang="en-US" sz="3600" b="1" dirty="0">
              <a:solidFill>
                <a:srgbClr val="8064A2">
                  <a:lumMod val="75000"/>
                </a:srgbClr>
              </a:solidFill>
              <a:latin typeface="Arial" pitchFamily="34" charset="0"/>
              <a:ea typeface="Times New Roman" pitchFamily="18" charset="0"/>
              <a:cs typeface="Arial" pitchFamily="34" charset="0"/>
            </a:endParaRPr>
          </a:p>
          <a:p>
            <a:pPr>
              <a:defRPr/>
            </a:pPr>
            <a:r>
              <a:rPr lang="en-US" sz="3600" b="1" dirty="0">
                <a:solidFill>
                  <a:srgbClr val="002060"/>
                </a:solidFill>
                <a:latin typeface="Arial" pitchFamily="34" charset="0"/>
                <a:ea typeface="Times New Roman" pitchFamily="18" charset="0"/>
                <a:cs typeface="Arial" pitchFamily="34" charset="0"/>
              </a:rPr>
              <a:t>My Dream:</a:t>
            </a:r>
          </a:p>
          <a:p>
            <a:pPr>
              <a:buFont typeface="Wingdings" pitchFamily="2" charset="2"/>
              <a:buChar char="ü"/>
              <a:defRPr/>
            </a:pPr>
            <a:r>
              <a:rPr lang="en-US" sz="3600" b="1" dirty="0">
                <a:solidFill>
                  <a:srgbClr val="4BACC6">
                    <a:lumMod val="75000"/>
                  </a:srgbClr>
                </a:solidFill>
                <a:latin typeface="Arial" pitchFamily="34" charset="0"/>
                <a:ea typeface="Times New Roman" pitchFamily="18" charset="0"/>
                <a:cs typeface="Arial" pitchFamily="34" charset="0"/>
              </a:rPr>
              <a:t>Accomplish research in a novel optical drug delivery system</a:t>
            </a:r>
            <a:endParaRPr lang="en-US" sz="3600" dirty="0">
              <a:solidFill>
                <a:srgbClr val="4BACC6">
                  <a:lumMod val="75000"/>
                </a:srgb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ChangeArrowheads="1"/>
          </p:cNvSpPr>
          <p:nvPr/>
        </p:nvSpPr>
        <p:spPr bwMode="auto">
          <a:xfrm>
            <a:off x="0" y="403225"/>
            <a:ext cx="9144000" cy="4092575"/>
          </a:xfrm>
          <a:prstGeom prst="rect">
            <a:avLst/>
          </a:prstGeom>
          <a:noFill/>
          <a:ln w="9525">
            <a:noFill/>
            <a:miter lim="800000"/>
            <a:headEnd/>
            <a:tailEnd/>
          </a:ln>
        </p:spPr>
        <p:txBody>
          <a:bodyPr anchor="ctr">
            <a:spAutoFit/>
          </a:bodyPr>
          <a:lstStyle/>
          <a:p>
            <a:endParaRPr lang="en-US" b="1">
              <a:solidFill>
                <a:prstClr val="black"/>
              </a:solidFill>
              <a:latin typeface="Arial" charset="0"/>
              <a:ea typeface="Times New Roman" pitchFamily="18" charset="0"/>
              <a:cs typeface="Arial" charset="0"/>
            </a:endParaRPr>
          </a:p>
          <a:p>
            <a:r>
              <a:rPr lang="en-US" sz="4400" b="1">
                <a:solidFill>
                  <a:prstClr val="black"/>
                </a:solidFill>
                <a:latin typeface="Arial" charset="0"/>
                <a:ea typeface="Times New Roman" pitchFamily="18" charset="0"/>
                <a:cs typeface="Arial" charset="0"/>
              </a:rPr>
              <a:t>   Presently:</a:t>
            </a:r>
          </a:p>
          <a:p>
            <a:endParaRPr lang="en-US" b="1">
              <a:solidFill>
                <a:prstClr val="black"/>
              </a:solidFill>
              <a:latin typeface="Arial" charset="0"/>
              <a:ea typeface="Times New Roman" pitchFamily="18" charset="0"/>
              <a:cs typeface="Arial" charset="0"/>
            </a:endParaRPr>
          </a:p>
          <a:p>
            <a:pPr lvl="1">
              <a:buFont typeface="Wingdings" pitchFamily="2" charset="2"/>
              <a:buChar char="Ø"/>
            </a:pPr>
            <a:r>
              <a:rPr lang="en-US" sz="4200" b="1">
                <a:solidFill>
                  <a:prstClr val="black"/>
                </a:solidFill>
                <a:latin typeface="Arial" charset="0"/>
                <a:ea typeface="Times New Roman" pitchFamily="18" charset="0"/>
                <a:cs typeface="Arial" charset="0"/>
              </a:rPr>
              <a:t>Teach Anatomy &amp; Physiology</a:t>
            </a:r>
          </a:p>
          <a:p>
            <a:pPr lvl="1">
              <a:buFont typeface="Wingdings" pitchFamily="2" charset="2"/>
              <a:buChar char="Ø"/>
            </a:pPr>
            <a:r>
              <a:rPr lang="en-US" sz="4200" b="1">
                <a:solidFill>
                  <a:prstClr val="black"/>
                </a:solidFill>
                <a:latin typeface="Arial" charset="0"/>
                <a:ea typeface="Times New Roman" pitchFamily="18" charset="0"/>
                <a:cs typeface="Arial" charset="0"/>
              </a:rPr>
              <a:t>Participate in NC COIN</a:t>
            </a:r>
          </a:p>
          <a:p>
            <a:pPr lvl="1">
              <a:buFont typeface="Wingdings" pitchFamily="2" charset="2"/>
              <a:buChar char="Ø"/>
            </a:pPr>
            <a:r>
              <a:rPr lang="en-US" sz="4200" b="1">
                <a:solidFill>
                  <a:prstClr val="black"/>
                </a:solidFill>
                <a:latin typeface="Arial" charset="0"/>
                <a:ea typeface="Times New Roman" pitchFamily="18" charset="0"/>
                <a:cs typeface="Arial" charset="0"/>
              </a:rPr>
              <a:t>Attend Biotech meetings</a:t>
            </a:r>
          </a:p>
          <a:p>
            <a:pPr lvl="1">
              <a:buFont typeface="Wingdings" pitchFamily="2" charset="2"/>
              <a:buChar char="Ø"/>
            </a:pPr>
            <a:r>
              <a:rPr lang="en-US" sz="4200" b="1">
                <a:solidFill>
                  <a:prstClr val="black"/>
                </a:solidFill>
                <a:latin typeface="Arial" charset="0"/>
                <a:cs typeface="Arial" charset="0"/>
              </a:rPr>
              <a:t>Work on personal research </a:t>
            </a:r>
            <a:endParaRPr lang="en-US" sz="4200">
              <a:solidFill>
                <a:prstClr val="black"/>
              </a:solidFill>
              <a:latin typeface="Arial" charset="0"/>
              <a:cs typeface="Arial" charset="0"/>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subTitle" idx="1"/>
          </p:nvPr>
        </p:nvSpPr>
        <p:spPr>
          <a:xfrm>
            <a:off x="1371600" y="2819400"/>
            <a:ext cx="6400800" cy="990600"/>
          </a:xfrm>
        </p:spPr>
        <p:txBody>
          <a:bodyPr>
            <a:normAutofit/>
          </a:bodyPr>
          <a:lstStyle/>
          <a:p>
            <a:pPr fontAlgn="auto">
              <a:spcAft>
                <a:spcPts val="0"/>
              </a:spcAft>
              <a:buFont typeface="Wingdings 2"/>
              <a:buNone/>
              <a:defRPr/>
            </a:pPr>
            <a:r>
              <a:rPr lang="en-US" dirty="0" smtClean="0"/>
              <a:t>Tori Barron, MS</a:t>
            </a:r>
          </a:p>
          <a:p>
            <a:pPr fontAlgn="auto">
              <a:spcAft>
                <a:spcPts val="0"/>
              </a:spcAft>
              <a:buFont typeface="Wingdings 2"/>
              <a:buNone/>
              <a:defRPr/>
            </a:pPr>
            <a:r>
              <a:rPr lang="en-US" dirty="0" smtClean="0"/>
              <a:t>Staff Scientist</a:t>
            </a:r>
          </a:p>
          <a:p>
            <a:pPr fontAlgn="auto">
              <a:spcAft>
                <a:spcPts val="0"/>
              </a:spcAft>
              <a:buFont typeface="Wingdings 2"/>
              <a:buNone/>
              <a:defRPr/>
            </a:pPr>
            <a:r>
              <a:rPr lang="en-US" dirty="0" smtClean="0"/>
              <a:t>Life technologies</a:t>
            </a:r>
          </a:p>
          <a:p>
            <a:pPr fontAlgn="auto">
              <a:spcAft>
                <a:spcPts val="0"/>
              </a:spcAft>
              <a:buFont typeface="Wingdings 2"/>
              <a:buNone/>
              <a:defRPr/>
            </a:pPr>
            <a:endParaRPr lang="en-US" dirty="0" smtClean="0"/>
          </a:p>
        </p:txBody>
      </p:sp>
      <p:sp>
        <p:nvSpPr>
          <p:cNvPr id="14338" name="Rectangle 4"/>
          <p:cNvSpPr>
            <a:spLocks noGrp="1" noChangeArrowheads="1"/>
          </p:cNvSpPr>
          <p:nvPr>
            <p:ph type="ctrTitle"/>
          </p:nvPr>
        </p:nvSpPr>
        <p:spPr/>
        <p:txBody>
          <a:bodyPr/>
          <a:lstStyle/>
          <a:p>
            <a:r>
              <a:rPr lang="en-US" smtClean="0"/>
              <a:t>Faces of Success</a:t>
            </a:r>
          </a:p>
        </p:txBody>
      </p:sp>
      <p:pic>
        <p:nvPicPr>
          <p:cNvPr id="14339" name="Picture 10"/>
          <p:cNvPicPr>
            <a:picLocks noChangeAspect="1" noChangeArrowheads="1"/>
          </p:cNvPicPr>
          <p:nvPr/>
        </p:nvPicPr>
        <p:blipFill>
          <a:blip r:embed="rId2" cstate="print"/>
          <a:srcRect/>
          <a:stretch>
            <a:fillRect/>
          </a:stretch>
        </p:blipFill>
        <p:spPr bwMode="auto">
          <a:xfrm>
            <a:off x="2519363" y="3810000"/>
            <a:ext cx="4191000" cy="2543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1625" y="165100"/>
            <a:ext cx="8534400" cy="922338"/>
          </a:xfrm>
        </p:spPr>
        <p:txBody>
          <a:bodyPr>
            <a:normAutofit fontScale="90000"/>
          </a:bodyPr>
          <a:lstStyle/>
          <a:p>
            <a:pPr algn="l" fontAlgn="auto">
              <a:spcAft>
                <a:spcPts val="0"/>
              </a:spcAft>
              <a:defRPr/>
            </a:pPr>
            <a:r>
              <a:rPr lang="en-US" dirty="0"/>
              <a:t>Madison </a:t>
            </a:r>
            <a:r>
              <a:rPr lang="en-US" dirty="0" smtClean="0"/>
              <a:t>Area Technical College</a:t>
            </a:r>
            <a:br>
              <a:rPr lang="en-US" dirty="0" smtClean="0"/>
            </a:br>
            <a:r>
              <a:rPr lang="en-US" dirty="0" smtClean="0"/>
              <a:t>Education</a:t>
            </a:r>
            <a:endParaRPr lang="en-US" dirty="0"/>
          </a:p>
        </p:txBody>
      </p:sp>
      <p:sp>
        <p:nvSpPr>
          <p:cNvPr id="6147" name="Rectangle 3"/>
          <p:cNvSpPr>
            <a:spLocks noGrp="1" noChangeArrowheads="1"/>
          </p:cNvSpPr>
          <p:nvPr>
            <p:ph sz="quarter" idx="1"/>
          </p:nvPr>
        </p:nvSpPr>
        <p:spPr>
          <a:xfrm>
            <a:off x="304800" y="1666875"/>
            <a:ext cx="6365875" cy="4764088"/>
          </a:xfrm>
        </p:spPr>
        <p:txBody>
          <a:bodyPr>
            <a:normAutofit/>
          </a:bodyPr>
          <a:lstStyle/>
          <a:p>
            <a:r>
              <a:rPr lang="en-US" smtClean="0"/>
              <a:t>Post-Baccalaureate Certificate Program in Biotechnology – 2002-2003 </a:t>
            </a:r>
          </a:p>
          <a:p>
            <a:endParaRPr lang="en-US" smtClean="0"/>
          </a:p>
          <a:p>
            <a:pPr lvl="1">
              <a:lnSpc>
                <a:spcPct val="90000"/>
              </a:lnSpc>
            </a:pPr>
            <a:r>
              <a:rPr lang="en-US" smtClean="0"/>
              <a:t>Basic Lab Methods</a:t>
            </a:r>
          </a:p>
          <a:p>
            <a:pPr lvl="1">
              <a:lnSpc>
                <a:spcPct val="90000"/>
              </a:lnSpc>
            </a:pPr>
            <a:r>
              <a:rPr lang="en-US" smtClean="0"/>
              <a:t>Molecular Biology I &amp; II</a:t>
            </a:r>
          </a:p>
          <a:p>
            <a:pPr lvl="1">
              <a:lnSpc>
                <a:spcPct val="90000"/>
              </a:lnSpc>
            </a:pPr>
            <a:r>
              <a:rPr lang="en-US" smtClean="0"/>
              <a:t>Biochemistry</a:t>
            </a:r>
          </a:p>
          <a:p>
            <a:pPr lvl="1">
              <a:lnSpc>
                <a:spcPct val="90000"/>
              </a:lnSpc>
            </a:pPr>
            <a:r>
              <a:rPr lang="en-US" smtClean="0"/>
              <a:t>Bioprocessing</a:t>
            </a:r>
          </a:p>
          <a:p>
            <a:pPr lvl="1">
              <a:lnSpc>
                <a:spcPct val="90000"/>
              </a:lnSpc>
            </a:pPr>
            <a:r>
              <a:rPr lang="en-US" smtClean="0"/>
              <a:t>Chromatography</a:t>
            </a:r>
          </a:p>
          <a:p>
            <a:pPr>
              <a:buFont typeface="Wingdings 2" pitchFamily="18" charset="2"/>
              <a:buNone/>
            </a:pPr>
            <a:endParaRPr lang="en-US" smtClean="0"/>
          </a:p>
        </p:txBody>
      </p:sp>
      <p:pic>
        <p:nvPicPr>
          <p:cNvPr id="15363" name="Picture 2"/>
          <p:cNvPicPr>
            <a:picLocks noChangeAspect="1"/>
          </p:cNvPicPr>
          <p:nvPr/>
        </p:nvPicPr>
        <p:blipFill>
          <a:blip r:embed="rId2" cstate="print"/>
          <a:srcRect/>
          <a:stretch>
            <a:fillRect/>
          </a:stretch>
        </p:blipFill>
        <p:spPr bwMode="auto">
          <a:xfrm>
            <a:off x="6181725" y="2238375"/>
            <a:ext cx="2127250" cy="2924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122238"/>
            <a:ext cx="8534400" cy="987425"/>
          </a:xfrm>
        </p:spPr>
        <p:txBody>
          <a:bodyPr>
            <a:normAutofit fontScale="90000"/>
          </a:bodyPr>
          <a:lstStyle/>
          <a:p>
            <a:pPr algn="l" fontAlgn="auto">
              <a:spcAft>
                <a:spcPts val="0"/>
              </a:spcAft>
              <a:defRPr/>
            </a:pPr>
            <a:r>
              <a:rPr lang="en-US" dirty="0" smtClean="0"/>
              <a:t>Life Technologies</a:t>
            </a:r>
            <a:br>
              <a:rPr lang="en-US" dirty="0" smtClean="0"/>
            </a:br>
            <a:r>
              <a:rPr lang="en-US" dirty="0" smtClean="0"/>
              <a:t>Primary and Stem Cell Systems </a:t>
            </a:r>
            <a:endParaRPr lang="en-US" dirty="0"/>
          </a:p>
        </p:txBody>
      </p:sp>
      <p:sp>
        <p:nvSpPr>
          <p:cNvPr id="3" name="Content Placeholder 2"/>
          <p:cNvSpPr>
            <a:spLocks noGrp="1"/>
          </p:cNvSpPr>
          <p:nvPr>
            <p:ph sz="quarter" idx="1"/>
          </p:nvPr>
        </p:nvSpPr>
        <p:spPr>
          <a:xfrm>
            <a:off x="301625" y="1527175"/>
            <a:ext cx="5518150" cy="4572000"/>
          </a:xfrm>
        </p:spPr>
        <p:txBody>
          <a:bodyPr>
            <a:normAutofit fontScale="85000" lnSpcReduction="20000"/>
          </a:bodyPr>
          <a:lstStyle/>
          <a:p>
            <a:pPr marL="274320" indent="-274320" fontAlgn="auto">
              <a:spcAft>
                <a:spcPts val="0"/>
              </a:spcAft>
              <a:buFont typeface="Wingdings 2"/>
              <a:buChar char=""/>
              <a:defRPr/>
            </a:pPr>
            <a:r>
              <a:rPr lang="en-US" dirty="0" smtClean="0"/>
              <a:t>Culture of human embryonic stem cells (</a:t>
            </a:r>
            <a:r>
              <a:rPr lang="en-US" dirty="0" err="1" smtClean="0"/>
              <a:t>hES</a:t>
            </a:r>
            <a:r>
              <a:rPr lang="en-US" dirty="0" smtClean="0"/>
              <a:t>) and induced pluripotent stem cells (</a:t>
            </a:r>
            <a:r>
              <a:rPr lang="en-US" dirty="0" err="1" smtClean="0"/>
              <a:t>iPS</a:t>
            </a:r>
            <a:r>
              <a:rPr lang="en-US" dirty="0" smtClean="0"/>
              <a:t>)</a:t>
            </a:r>
          </a:p>
          <a:p>
            <a:pPr marL="0" indent="0" fontAlgn="auto">
              <a:spcAft>
                <a:spcPts val="0"/>
              </a:spcAft>
              <a:buFont typeface="Wingdings 2"/>
              <a:buNone/>
              <a:defRPr/>
            </a:pPr>
            <a:endParaRPr lang="en-US" dirty="0" smtClean="0"/>
          </a:p>
          <a:p>
            <a:pPr marL="274320" indent="-274320" fontAlgn="auto">
              <a:spcAft>
                <a:spcPts val="0"/>
              </a:spcAft>
              <a:buFont typeface="Wingdings 2"/>
              <a:buChar char=""/>
              <a:defRPr/>
            </a:pPr>
            <a:r>
              <a:rPr lang="en-US" dirty="0" smtClean="0"/>
              <a:t>Differentiation of </a:t>
            </a:r>
            <a:r>
              <a:rPr lang="en-US" dirty="0" err="1" smtClean="0"/>
              <a:t>hES</a:t>
            </a:r>
            <a:r>
              <a:rPr lang="en-US" dirty="0" smtClean="0"/>
              <a:t> cells to neural stem cells, astrocyte progenitors, and astrocytes</a:t>
            </a:r>
          </a:p>
          <a:p>
            <a:pPr marL="274320" indent="-274320" fontAlgn="auto">
              <a:spcAft>
                <a:spcPts val="0"/>
              </a:spcAft>
              <a:buFont typeface="Wingdings 2"/>
              <a:buChar char=""/>
              <a:defRPr/>
            </a:pPr>
            <a:endParaRPr lang="en-US" dirty="0" smtClean="0"/>
          </a:p>
          <a:p>
            <a:pPr marL="274320" indent="-274320" fontAlgn="auto">
              <a:spcAft>
                <a:spcPts val="0"/>
              </a:spcAft>
              <a:buFont typeface="Wingdings 2"/>
              <a:buChar char=""/>
              <a:defRPr/>
            </a:pPr>
            <a:r>
              <a:rPr lang="en-US" dirty="0" smtClean="0"/>
              <a:t>GOAL = Cell therapy for ALS (Lou Gehrig’s Disease)</a:t>
            </a:r>
          </a:p>
          <a:p>
            <a:pPr marL="548640" lvl="1" indent="-274320" fontAlgn="auto">
              <a:spcAft>
                <a:spcPts val="0"/>
              </a:spcAft>
              <a:buFont typeface="Wingdings"/>
              <a:buChar char=""/>
              <a:defRPr/>
            </a:pPr>
            <a:r>
              <a:rPr lang="en-US" dirty="0" smtClean="0"/>
              <a:t>inject progenitors into rat models of ALS </a:t>
            </a:r>
          </a:p>
          <a:p>
            <a:pPr marL="548640" lvl="1" indent="-274320" fontAlgn="auto">
              <a:spcAft>
                <a:spcPts val="0"/>
              </a:spcAft>
              <a:buFont typeface="Wingdings"/>
              <a:buChar char=""/>
              <a:defRPr/>
            </a:pPr>
            <a:r>
              <a:rPr lang="en-US" dirty="0"/>
              <a:t>t</a:t>
            </a:r>
            <a:r>
              <a:rPr lang="en-US" dirty="0" smtClean="0"/>
              <a:t>est safety </a:t>
            </a:r>
            <a:r>
              <a:rPr lang="en-US" dirty="0"/>
              <a:t>and </a:t>
            </a:r>
            <a:r>
              <a:rPr lang="en-US" dirty="0" smtClean="0"/>
              <a:t>efficacy</a:t>
            </a:r>
          </a:p>
          <a:p>
            <a:pPr marL="548640" lvl="1" indent="-274320" fontAlgn="auto">
              <a:spcAft>
                <a:spcPts val="0"/>
              </a:spcAft>
              <a:buFont typeface="Wingdings"/>
              <a:buChar char=""/>
              <a:defRPr/>
            </a:pPr>
            <a:r>
              <a:rPr lang="en-US" dirty="0" smtClean="0"/>
              <a:t>provide </a:t>
            </a:r>
            <a:r>
              <a:rPr lang="en-US" dirty="0"/>
              <a:t>proof-of-</a:t>
            </a:r>
            <a:r>
              <a:rPr lang="en-US" dirty="0" smtClean="0"/>
              <a:t>principle</a:t>
            </a:r>
          </a:p>
          <a:p>
            <a:pPr marL="548640" lvl="1" indent="-274320" fontAlgn="auto">
              <a:spcAft>
                <a:spcPts val="0"/>
              </a:spcAft>
              <a:buFont typeface="Wingdings"/>
              <a:buChar char=""/>
              <a:defRPr/>
            </a:pPr>
            <a:r>
              <a:rPr lang="en-US" dirty="0" smtClean="0"/>
              <a:t>lay </a:t>
            </a:r>
            <a:r>
              <a:rPr lang="en-US" dirty="0"/>
              <a:t>the groundwork for </a:t>
            </a:r>
            <a:r>
              <a:rPr lang="en-US" dirty="0" smtClean="0"/>
              <a:t>human clinical </a:t>
            </a:r>
            <a:r>
              <a:rPr lang="en-US" dirty="0"/>
              <a:t>trials within five </a:t>
            </a:r>
            <a:r>
              <a:rPr lang="en-US" dirty="0" smtClean="0"/>
              <a:t>years</a:t>
            </a:r>
          </a:p>
        </p:txBody>
      </p:sp>
      <p:pic>
        <p:nvPicPr>
          <p:cNvPr id="16387" name="Picture 3"/>
          <p:cNvPicPr>
            <a:picLocks noChangeAspect="1"/>
          </p:cNvPicPr>
          <p:nvPr/>
        </p:nvPicPr>
        <p:blipFill>
          <a:blip r:embed="rId2" cstate="print"/>
          <a:srcRect/>
          <a:stretch>
            <a:fillRect/>
          </a:stretch>
        </p:blipFill>
        <p:spPr bwMode="auto">
          <a:xfrm>
            <a:off x="7253288" y="168275"/>
            <a:ext cx="1582737" cy="1106488"/>
          </a:xfrm>
          <a:prstGeom prst="rect">
            <a:avLst/>
          </a:prstGeom>
          <a:noFill/>
          <a:ln w="9525">
            <a:noFill/>
            <a:miter lim="800000"/>
            <a:headEnd/>
            <a:tailEnd/>
          </a:ln>
        </p:spPr>
      </p:pic>
      <p:pic>
        <p:nvPicPr>
          <p:cNvPr id="16388" name="Picture 4"/>
          <p:cNvPicPr>
            <a:picLocks noChangeAspect="1"/>
          </p:cNvPicPr>
          <p:nvPr/>
        </p:nvPicPr>
        <p:blipFill>
          <a:blip r:embed="rId3" cstate="print"/>
          <a:srcRect/>
          <a:stretch>
            <a:fillRect/>
          </a:stretch>
        </p:blipFill>
        <p:spPr bwMode="auto">
          <a:xfrm>
            <a:off x="6484938" y="4483100"/>
            <a:ext cx="2228850" cy="1900238"/>
          </a:xfrm>
          <a:prstGeom prst="rect">
            <a:avLst/>
          </a:prstGeom>
          <a:noFill/>
          <a:ln w="9525">
            <a:noFill/>
            <a:miter lim="800000"/>
            <a:headEnd/>
            <a:tailEnd/>
          </a:ln>
        </p:spPr>
      </p:pic>
      <p:pic>
        <p:nvPicPr>
          <p:cNvPr id="16389" name="Picture 5"/>
          <p:cNvPicPr>
            <a:picLocks noChangeAspect="1"/>
          </p:cNvPicPr>
          <p:nvPr/>
        </p:nvPicPr>
        <p:blipFill>
          <a:blip r:embed="rId4" cstate="print"/>
          <a:srcRect/>
          <a:stretch>
            <a:fillRect/>
          </a:stretch>
        </p:blipFill>
        <p:spPr bwMode="auto">
          <a:xfrm>
            <a:off x="6484938" y="1968500"/>
            <a:ext cx="2265362" cy="1922463"/>
          </a:xfrm>
          <a:prstGeom prst="rect">
            <a:avLst/>
          </a:prstGeom>
          <a:noFill/>
          <a:ln w="9525">
            <a:noFill/>
            <a:miter lim="800000"/>
            <a:headEnd/>
            <a:tailEnd/>
          </a:ln>
        </p:spPr>
      </p:pic>
      <p:sp>
        <p:nvSpPr>
          <p:cNvPr id="7" name="Down Arrow 6"/>
          <p:cNvSpPr/>
          <p:nvPr/>
        </p:nvSpPr>
        <p:spPr>
          <a:xfrm>
            <a:off x="7487478" y="3866755"/>
            <a:ext cx="364435" cy="393112"/>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6393" name="TextBox 7"/>
          <p:cNvSpPr txBox="1">
            <a:spLocks noChangeArrowheads="1"/>
          </p:cNvSpPr>
          <p:nvPr/>
        </p:nvSpPr>
        <p:spPr bwMode="auto">
          <a:xfrm>
            <a:off x="6484938" y="1427163"/>
            <a:ext cx="2228850" cy="646112"/>
          </a:xfrm>
          <a:prstGeom prst="rect">
            <a:avLst/>
          </a:prstGeom>
          <a:noFill/>
          <a:ln w="9525">
            <a:noFill/>
            <a:miter lim="800000"/>
            <a:headEnd/>
            <a:tailEnd/>
          </a:ln>
        </p:spPr>
        <p:txBody>
          <a:bodyPr>
            <a:spAutoFit/>
          </a:bodyPr>
          <a:lstStyle/>
          <a:p>
            <a:r>
              <a:rPr lang="en-US" sz="1800" smtClean="0">
                <a:solidFill>
                  <a:prstClr val="black"/>
                </a:solidFill>
                <a:latin typeface="Georgia" pitchFamily="18" charset="0"/>
                <a:cs typeface="Arial" pitchFamily="34" charset="0"/>
              </a:rPr>
              <a:t>Human Embryonic Stem Cells</a:t>
            </a:r>
          </a:p>
        </p:txBody>
      </p:sp>
      <p:sp>
        <p:nvSpPr>
          <p:cNvPr id="16394" name="TextBox 8"/>
          <p:cNvSpPr txBox="1">
            <a:spLocks noChangeArrowheads="1"/>
          </p:cNvSpPr>
          <p:nvPr/>
        </p:nvSpPr>
        <p:spPr bwMode="auto">
          <a:xfrm>
            <a:off x="6473825" y="4171950"/>
            <a:ext cx="2227263" cy="368300"/>
          </a:xfrm>
          <a:prstGeom prst="rect">
            <a:avLst/>
          </a:prstGeom>
          <a:noFill/>
          <a:ln w="9525">
            <a:noFill/>
            <a:miter lim="800000"/>
            <a:headEnd/>
            <a:tailEnd/>
          </a:ln>
        </p:spPr>
        <p:txBody>
          <a:bodyPr>
            <a:spAutoFit/>
          </a:bodyPr>
          <a:lstStyle/>
          <a:p>
            <a:r>
              <a:rPr lang="en-US" sz="1800" smtClean="0">
                <a:solidFill>
                  <a:prstClr val="black"/>
                </a:solidFill>
                <a:latin typeface="Georgia" pitchFamily="18" charset="0"/>
                <a:cs typeface="Arial" pitchFamily="34" charset="0"/>
              </a:rPr>
              <a:t>Human Astrocytes</a:t>
            </a:r>
          </a:p>
        </p:txBody>
      </p:sp>
      <p:sp>
        <p:nvSpPr>
          <p:cNvPr id="16395" name="TextBox 9"/>
          <p:cNvSpPr txBox="1">
            <a:spLocks noChangeArrowheads="1"/>
          </p:cNvSpPr>
          <p:nvPr/>
        </p:nvSpPr>
        <p:spPr bwMode="auto">
          <a:xfrm>
            <a:off x="6484938" y="6186488"/>
            <a:ext cx="1270000" cy="215900"/>
          </a:xfrm>
          <a:prstGeom prst="rect">
            <a:avLst/>
          </a:prstGeom>
          <a:noFill/>
          <a:ln w="9525">
            <a:noFill/>
            <a:miter lim="800000"/>
            <a:headEnd/>
            <a:tailEnd/>
          </a:ln>
        </p:spPr>
        <p:txBody>
          <a:bodyPr>
            <a:spAutoFit/>
          </a:bodyPr>
          <a:lstStyle/>
          <a:p>
            <a:r>
              <a:rPr lang="en-US" sz="800" smtClean="0">
                <a:solidFill>
                  <a:prstClr val="white"/>
                </a:solidFill>
                <a:latin typeface="Georgia" pitchFamily="18" charset="0"/>
                <a:cs typeface="Arial" pitchFamily="34" charset="0"/>
              </a:rPr>
              <a:t>Abcam</a:t>
            </a:r>
          </a:p>
        </p:txBody>
      </p:sp>
      <p:sp>
        <p:nvSpPr>
          <p:cNvPr id="16396" name="TextBox 10"/>
          <p:cNvSpPr txBox="1">
            <a:spLocks noChangeArrowheads="1"/>
          </p:cNvSpPr>
          <p:nvPr/>
        </p:nvSpPr>
        <p:spPr bwMode="auto">
          <a:xfrm>
            <a:off x="6473825" y="3676650"/>
            <a:ext cx="1270000" cy="214313"/>
          </a:xfrm>
          <a:prstGeom prst="rect">
            <a:avLst/>
          </a:prstGeom>
          <a:noFill/>
          <a:ln w="9525">
            <a:noFill/>
            <a:miter lim="800000"/>
            <a:headEnd/>
            <a:tailEnd/>
          </a:ln>
        </p:spPr>
        <p:txBody>
          <a:bodyPr>
            <a:spAutoFit/>
          </a:bodyPr>
          <a:lstStyle/>
          <a:p>
            <a:r>
              <a:rPr lang="en-US" sz="800" smtClean="0">
                <a:solidFill>
                  <a:prstClr val="white"/>
                </a:solidFill>
                <a:latin typeface="Georgia" pitchFamily="18" charset="0"/>
                <a:cs typeface="Arial" pitchFamily="34" charset="0"/>
              </a:rPr>
              <a:t>Invitrogen.com</a:t>
            </a: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04800" y="304800"/>
            <a:ext cx="8458200" cy="762000"/>
          </a:xfrm>
        </p:spPr>
        <p:txBody>
          <a:bodyPr>
            <a:normAutofit fontScale="90000"/>
          </a:bodyPr>
          <a:lstStyle/>
          <a:p>
            <a:pPr algn="l" fontAlgn="auto">
              <a:spcAft>
                <a:spcPts val="0"/>
              </a:spcAft>
              <a:defRPr/>
            </a:pPr>
            <a:r>
              <a:rPr lang="en-US" dirty="0">
                <a:solidFill>
                  <a:schemeClr val="accent3">
                    <a:shade val="75000"/>
                  </a:schemeClr>
                </a:solidFill>
              </a:rPr>
              <a:t>Madison Area Technical College</a:t>
            </a:r>
            <a:br>
              <a:rPr lang="en-US" dirty="0">
                <a:solidFill>
                  <a:schemeClr val="accent3">
                    <a:shade val="75000"/>
                  </a:schemeClr>
                </a:solidFill>
              </a:rPr>
            </a:br>
            <a:r>
              <a:rPr lang="en-US" dirty="0" smtClean="0">
                <a:solidFill>
                  <a:schemeClr val="accent3">
                    <a:shade val="75000"/>
                  </a:schemeClr>
                </a:solidFill>
              </a:rPr>
              <a:t>Human Embryonic Stem Cell Culture Methods</a:t>
            </a:r>
            <a:endParaRPr lang="en-US" dirty="0">
              <a:solidFill>
                <a:schemeClr val="accent3">
                  <a:shade val="75000"/>
                </a:schemeClr>
              </a:solidFill>
            </a:endParaRPr>
          </a:p>
        </p:txBody>
      </p:sp>
      <p:sp>
        <p:nvSpPr>
          <p:cNvPr id="9219" name="Rectangle 3"/>
          <p:cNvSpPr>
            <a:spLocks noGrp="1" noChangeArrowheads="1"/>
          </p:cNvSpPr>
          <p:nvPr>
            <p:ph type="body" sz="half" idx="1"/>
          </p:nvPr>
        </p:nvSpPr>
        <p:spPr>
          <a:xfrm>
            <a:off x="304800" y="1446213"/>
            <a:ext cx="5978525" cy="4679950"/>
          </a:xfrm>
        </p:spPr>
        <p:txBody>
          <a:bodyPr>
            <a:normAutofit/>
          </a:bodyPr>
          <a:lstStyle/>
          <a:p>
            <a:pPr marL="274320" indent="-274320" fontAlgn="auto">
              <a:spcAft>
                <a:spcPts val="0"/>
              </a:spcAft>
              <a:buFont typeface="Wingdings 2"/>
              <a:buChar char=""/>
              <a:defRPr/>
            </a:pPr>
            <a:r>
              <a:rPr lang="en-US" sz="2500" dirty="0" smtClean="0"/>
              <a:t>Part-time Instructor 2010-2011</a:t>
            </a:r>
          </a:p>
          <a:p>
            <a:pPr marL="274320" indent="-274320" fontAlgn="auto">
              <a:spcAft>
                <a:spcPts val="0"/>
              </a:spcAft>
              <a:buFont typeface="Wingdings 2"/>
              <a:buChar char=""/>
              <a:defRPr/>
            </a:pPr>
            <a:r>
              <a:rPr lang="en-US" sz="2400" dirty="0" smtClean="0"/>
              <a:t>Develop </a:t>
            </a:r>
            <a:r>
              <a:rPr lang="en-US" sz="2400" dirty="0" err="1" smtClean="0"/>
              <a:t>hESC</a:t>
            </a:r>
            <a:r>
              <a:rPr lang="en-US" sz="2400" dirty="0" smtClean="0"/>
              <a:t> </a:t>
            </a:r>
            <a:r>
              <a:rPr lang="en-US" sz="2400" dirty="0"/>
              <a:t>educational curriculum (4 credit course</a:t>
            </a:r>
            <a:r>
              <a:rPr lang="en-US" sz="2400" dirty="0" smtClean="0"/>
              <a:t>)</a:t>
            </a:r>
          </a:p>
          <a:p>
            <a:pPr marL="0" indent="0" fontAlgn="auto">
              <a:spcAft>
                <a:spcPts val="0"/>
              </a:spcAft>
              <a:buFont typeface="Wingdings 2"/>
              <a:buNone/>
              <a:defRPr/>
            </a:pPr>
            <a:endParaRPr lang="en-US" sz="2400" dirty="0" smtClean="0"/>
          </a:p>
          <a:p>
            <a:pPr marL="548640" lvl="1" indent="-274320" fontAlgn="auto">
              <a:spcAft>
                <a:spcPts val="0"/>
              </a:spcAft>
              <a:buFont typeface="Wingdings"/>
              <a:buChar char=""/>
              <a:defRPr/>
            </a:pPr>
            <a:r>
              <a:rPr lang="en-US" sz="1900" dirty="0" err="1" smtClean="0"/>
              <a:t>hESC</a:t>
            </a:r>
            <a:r>
              <a:rPr lang="en-US" sz="1900" dirty="0" smtClean="0"/>
              <a:t> </a:t>
            </a:r>
            <a:r>
              <a:rPr lang="en-US" sz="1900" dirty="0"/>
              <a:t>culture </a:t>
            </a:r>
            <a:r>
              <a:rPr lang="en-US" sz="1900" dirty="0" smtClean="0"/>
              <a:t>skills</a:t>
            </a:r>
          </a:p>
          <a:p>
            <a:pPr marL="548640" lvl="1" indent="-274320" fontAlgn="auto">
              <a:spcAft>
                <a:spcPts val="0"/>
              </a:spcAft>
              <a:buFont typeface="Wingdings"/>
              <a:buChar char=""/>
              <a:defRPr/>
            </a:pPr>
            <a:r>
              <a:rPr lang="en-US" sz="1900" dirty="0" err="1" smtClean="0"/>
              <a:t>hESC</a:t>
            </a:r>
            <a:r>
              <a:rPr lang="en-US" sz="1900" dirty="0" smtClean="0"/>
              <a:t> characterization experiments </a:t>
            </a:r>
          </a:p>
          <a:p>
            <a:pPr marL="548640" lvl="1" indent="-274320" fontAlgn="auto">
              <a:spcAft>
                <a:spcPts val="0"/>
              </a:spcAft>
              <a:buFont typeface="Wingdings"/>
              <a:buChar char=""/>
              <a:defRPr/>
            </a:pPr>
            <a:r>
              <a:rPr lang="en-US" sz="1900" dirty="0" smtClean="0"/>
              <a:t>lectures </a:t>
            </a:r>
            <a:r>
              <a:rPr lang="en-US" sz="1900" dirty="0"/>
              <a:t>on wide breadth of stem cell topics </a:t>
            </a:r>
            <a:endParaRPr lang="en-US" sz="1900" dirty="0" smtClean="0"/>
          </a:p>
          <a:p>
            <a:pPr marL="548640" lvl="1" indent="-274320" fontAlgn="auto">
              <a:spcAft>
                <a:spcPts val="0"/>
              </a:spcAft>
              <a:buFont typeface="Wingdings"/>
              <a:buChar char=""/>
              <a:defRPr/>
            </a:pPr>
            <a:r>
              <a:rPr lang="en-US" sz="1900" dirty="0" smtClean="0"/>
              <a:t>scientific </a:t>
            </a:r>
            <a:r>
              <a:rPr lang="en-US" sz="1900" dirty="0"/>
              <a:t>communication skills </a:t>
            </a:r>
            <a:r>
              <a:rPr lang="en-US" sz="1900" dirty="0" smtClean="0"/>
              <a:t> with assignments </a:t>
            </a:r>
            <a:r>
              <a:rPr lang="en-US" sz="1900" dirty="0"/>
              <a:t>designed around ‘real-world’ challenges in stem cell </a:t>
            </a:r>
            <a:r>
              <a:rPr lang="en-US" sz="1900" dirty="0" smtClean="0"/>
              <a:t>research</a:t>
            </a:r>
            <a:endParaRPr lang="en-US" sz="1900" dirty="0"/>
          </a:p>
          <a:p>
            <a:pPr marL="0" indent="0" fontAlgn="auto">
              <a:spcAft>
                <a:spcPts val="0"/>
              </a:spcAft>
              <a:buFont typeface="Wingdings 2"/>
              <a:buNone/>
              <a:defRPr/>
            </a:pPr>
            <a:r>
              <a:rPr lang="en-US" sz="2400" i="1" dirty="0"/>
              <a:t> </a:t>
            </a:r>
            <a:endParaRPr lang="en-US" sz="2400" dirty="0"/>
          </a:p>
          <a:p>
            <a:pPr marL="274320" indent="-274320" fontAlgn="auto">
              <a:spcAft>
                <a:spcPts val="0"/>
              </a:spcAft>
              <a:buFont typeface="Wingdings 2"/>
              <a:buChar char=""/>
              <a:defRPr/>
            </a:pPr>
            <a:endParaRPr lang="en-US" sz="2500" dirty="0"/>
          </a:p>
          <a:p>
            <a:pPr marL="548640" lvl="1" indent="-274320" fontAlgn="auto">
              <a:spcAft>
                <a:spcPts val="0"/>
              </a:spcAft>
              <a:buFont typeface="Wingdings"/>
              <a:buChar char=""/>
              <a:defRPr/>
            </a:pPr>
            <a:endParaRPr lang="en-US" sz="2000" dirty="0" smtClean="0"/>
          </a:p>
          <a:p>
            <a:pPr marL="548640" lvl="1" indent="-274320" fontAlgn="auto">
              <a:spcAft>
                <a:spcPts val="0"/>
              </a:spcAft>
              <a:buFontTx/>
              <a:buNone/>
              <a:defRPr/>
            </a:pPr>
            <a:endParaRPr lang="en-US" sz="2000" dirty="0"/>
          </a:p>
          <a:p>
            <a:pPr marL="548640" lvl="1" indent="-274320" fontAlgn="auto">
              <a:spcAft>
                <a:spcPts val="0"/>
              </a:spcAft>
              <a:buFontTx/>
              <a:buNone/>
              <a:defRPr/>
            </a:pPr>
            <a:endParaRPr lang="en-US" sz="2000" dirty="0"/>
          </a:p>
        </p:txBody>
      </p:sp>
      <p:sp>
        <p:nvSpPr>
          <p:cNvPr id="9" name="Slide Number Placeholder 6"/>
          <p:cNvSpPr>
            <a:spLocks noGrp="1"/>
          </p:cNvSpPr>
          <p:nvPr>
            <p:ph type="sldNum" sz="quarter" idx="12"/>
          </p:nvPr>
        </p:nvSpPr>
        <p:spPr/>
        <p:txBody>
          <a:bodyPr/>
          <a:lstStyle/>
          <a:p>
            <a:pPr>
              <a:defRPr/>
            </a:pPr>
            <a:fld id="{16FF43D7-CCC4-42A4-A0E1-5F60E1E377C2}" type="slidenum">
              <a:rPr lang="en-US">
                <a:solidFill>
                  <a:srgbClr val="8CADAE">
                    <a:shade val="75000"/>
                  </a:srgbClr>
                </a:solidFill>
              </a:rPr>
              <a:pPr>
                <a:defRPr/>
              </a:pPr>
              <a:t>146</a:t>
            </a:fld>
            <a:endParaRPr lang="en-US">
              <a:solidFill>
                <a:srgbClr val="8CADAE">
                  <a:shade val="75000"/>
                </a:srgbClr>
              </a:solidFill>
            </a:endParaRPr>
          </a:p>
        </p:txBody>
      </p:sp>
      <p:pic>
        <p:nvPicPr>
          <p:cNvPr id="17412" name="Picture 12" descr="images/research/research1.jpg"/>
          <p:cNvPicPr>
            <a:picLocks noChangeAspect="1" noChangeArrowheads="1"/>
          </p:cNvPicPr>
          <p:nvPr/>
        </p:nvPicPr>
        <p:blipFill>
          <a:blip r:embed="rId2" cstate="print"/>
          <a:srcRect/>
          <a:stretch>
            <a:fillRect/>
          </a:stretch>
        </p:blipFill>
        <p:spPr bwMode="auto">
          <a:xfrm>
            <a:off x="6407150" y="4748213"/>
            <a:ext cx="2127250" cy="1547812"/>
          </a:xfrm>
          <a:prstGeom prst="rect">
            <a:avLst/>
          </a:prstGeom>
          <a:noFill/>
          <a:ln w="9525">
            <a:noFill/>
            <a:miter lim="800000"/>
            <a:headEnd/>
            <a:tailEnd/>
          </a:ln>
        </p:spPr>
      </p:pic>
      <p:sp>
        <p:nvSpPr>
          <p:cNvPr id="17413" name="AutoShape 14" descr="https://www.warf.org/extranet/servlet/GetFile/wicell_logo.jpg?ID=52833"/>
          <p:cNvSpPr>
            <a:spLocks noChangeAspect="1" noChangeArrowheads="1"/>
          </p:cNvSpPr>
          <p:nvPr/>
        </p:nvSpPr>
        <p:spPr bwMode="auto">
          <a:xfrm>
            <a:off x="1463675" y="1446213"/>
            <a:ext cx="6218238" cy="3965575"/>
          </a:xfrm>
          <a:prstGeom prst="rect">
            <a:avLst/>
          </a:prstGeom>
          <a:noFill/>
          <a:ln w="9525">
            <a:noFill/>
            <a:miter lim="800000"/>
            <a:headEnd/>
            <a:tailEnd/>
          </a:ln>
        </p:spPr>
        <p:txBody>
          <a:bodyPr/>
          <a:lstStyle/>
          <a:p>
            <a:endParaRPr lang="en-US" sz="1800" smtClean="0">
              <a:solidFill>
                <a:prstClr val="black"/>
              </a:solidFill>
              <a:latin typeface="Georgia" pitchFamily="18" charset="0"/>
              <a:cs typeface="Arial" pitchFamily="34" charset="0"/>
            </a:endParaRPr>
          </a:p>
        </p:txBody>
      </p:sp>
      <p:sp>
        <p:nvSpPr>
          <p:cNvPr id="17414" name="AutoShape 16" descr="https://www.warf.org/extranet/servlet/GetFile/wicell_logo.jpg?ID=52833"/>
          <p:cNvSpPr>
            <a:spLocks noChangeAspect="1" noChangeArrowheads="1"/>
          </p:cNvSpPr>
          <p:nvPr/>
        </p:nvSpPr>
        <p:spPr bwMode="auto">
          <a:xfrm>
            <a:off x="1463675" y="1446213"/>
            <a:ext cx="6218238" cy="3965575"/>
          </a:xfrm>
          <a:prstGeom prst="rect">
            <a:avLst/>
          </a:prstGeom>
          <a:noFill/>
          <a:ln w="9525">
            <a:noFill/>
            <a:miter lim="800000"/>
            <a:headEnd/>
            <a:tailEnd/>
          </a:ln>
        </p:spPr>
        <p:txBody>
          <a:bodyPr/>
          <a:lstStyle/>
          <a:p>
            <a:endParaRPr lang="en-US" sz="1800" smtClean="0">
              <a:solidFill>
                <a:prstClr val="black"/>
              </a:solidFill>
              <a:latin typeface="Georgia" pitchFamily="18" charset="0"/>
              <a:cs typeface="Arial" pitchFamily="34" charset="0"/>
            </a:endParaRPr>
          </a:p>
        </p:txBody>
      </p:sp>
      <p:pic>
        <p:nvPicPr>
          <p:cNvPr id="17415" name="Picture 10"/>
          <p:cNvPicPr>
            <a:picLocks noChangeAspect="1"/>
          </p:cNvPicPr>
          <p:nvPr/>
        </p:nvPicPr>
        <p:blipFill>
          <a:blip r:embed="rId3" cstate="print"/>
          <a:srcRect/>
          <a:stretch>
            <a:fillRect/>
          </a:stretch>
        </p:blipFill>
        <p:spPr bwMode="auto">
          <a:xfrm>
            <a:off x="6407150" y="1685925"/>
            <a:ext cx="2127250" cy="2924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subTitle" idx="1"/>
          </p:nvPr>
        </p:nvSpPr>
        <p:spPr/>
        <p:txBody>
          <a:bodyPr>
            <a:normAutofit/>
          </a:bodyPr>
          <a:lstStyle/>
          <a:p>
            <a:pPr fontAlgn="auto">
              <a:spcAft>
                <a:spcPts val="0"/>
              </a:spcAft>
              <a:buFont typeface="Wingdings 2"/>
              <a:buNone/>
              <a:defRPr/>
            </a:pPr>
            <a:r>
              <a:rPr lang="en-US" dirty="0"/>
              <a:t>Thank You</a:t>
            </a:r>
            <a:r>
              <a:rPr lang="en-US" dirty="0" smtClean="0"/>
              <a:t>!</a:t>
            </a:r>
          </a:p>
          <a:p>
            <a:pPr fontAlgn="auto">
              <a:spcAft>
                <a:spcPts val="0"/>
              </a:spcAft>
              <a:buFont typeface="Wingdings 2"/>
              <a:buNone/>
              <a:defRPr/>
            </a:pPr>
            <a:endParaRPr lang="en-US" dirty="0" smtClean="0"/>
          </a:p>
          <a:p>
            <a:pPr fontAlgn="auto">
              <a:spcAft>
                <a:spcPts val="0"/>
              </a:spcAft>
              <a:buFont typeface="Wingdings 2"/>
              <a:buNone/>
              <a:defRPr/>
            </a:pPr>
            <a:r>
              <a:rPr lang="en-US" dirty="0" smtClean="0"/>
              <a:t>Tori.Barron@lifetech.com</a:t>
            </a:r>
            <a:endParaRPr lang="en-US" dirty="0"/>
          </a:p>
        </p:txBody>
      </p:sp>
      <p:sp>
        <p:nvSpPr>
          <p:cNvPr id="18434" name="Rectangle 2"/>
          <p:cNvSpPr>
            <a:spLocks noGrp="1" noChangeArrowheads="1"/>
          </p:cNvSpPr>
          <p:nvPr>
            <p:ph type="ctrTitle"/>
          </p:nvPr>
        </p:nvSpPr>
        <p:spPr/>
        <p:txBody>
          <a:bodyPr/>
          <a:lstStyle/>
          <a:p>
            <a:r>
              <a:rPr lang="en-US" smtClean="0"/>
              <a:t>Questions?</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p:cNvSpPr>
            <a:spLocks noGrp="1"/>
          </p:cNvSpPr>
          <p:nvPr>
            <p:ph type="body" idx="1"/>
          </p:nvPr>
        </p:nvSpPr>
        <p:spPr>
          <a:xfrm>
            <a:off x="457200" y="2941638"/>
            <a:ext cx="8229600" cy="4525962"/>
          </a:xfrm>
        </p:spPr>
        <p:txBody>
          <a:bodyPr/>
          <a:lstStyle/>
          <a:p>
            <a:pPr algn="ctr" eaLnBrk="1" hangingPunct="1">
              <a:buFont typeface="Arial" charset="0"/>
              <a:buNone/>
            </a:pPr>
            <a:r>
              <a:rPr lang="en-US" sz="3600" b="1" dirty="0" smtClean="0">
                <a:solidFill>
                  <a:schemeClr val="tx2">
                    <a:lumMod val="75000"/>
                  </a:schemeClr>
                </a:solidFill>
              </a:rPr>
              <a:t>Connects volunteers </a:t>
            </a:r>
          </a:p>
          <a:p>
            <a:pPr algn="ctr" eaLnBrk="1" hangingPunct="1">
              <a:buFont typeface="Arial" charset="0"/>
              <a:buNone/>
            </a:pPr>
            <a:r>
              <a:rPr lang="en-US" sz="3600" b="1" dirty="0" smtClean="0">
                <a:solidFill>
                  <a:schemeClr val="tx2">
                    <a:lumMod val="75000"/>
                  </a:schemeClr>
                </a:solidFill>
              </a:rPr>
              <a:t>from the life science industry </a:t>
            </a:r>
          </a:p>
          <a:p>
            <a:pPr algn="ctr" eaLnBrk="1" hangingPunct="1">
              <a:buFont typeface="Arial" charset="0"/>
              <a:buNone/>
            </a:pPr>
            <a:r>
              <a:rPr lang="en-US" sz="3600" dirty="0" smtClean="0">
                <a:solidFill>
                  <a:schemeClr val="tx2">
                    <a:lumMod val="75000"/>
                  </a:schemeClr>
                </a:solidFill>
              </a:rPr>
              <a:t>w</a:t>
            </a:r>
            <a:r>
              <a:rPr lang="en-US" sz="3600" b="1" dirty="0" smtClean="0">
                <a:solidFill>
                  <a:schemeClr val="tx2">
                    <a:lumMod val="75000"/>
                  </a:schemeClr>
                </a:solidFill>
              </a:rPr>
              <a:t>ith students and teachers</a:t>
            </a:r>
          </a:p>
          <a:p>
            <a:pPr algn="ctr" eaLnBrk="1" hangingPunct="1">
              <a:buFont typeface="Arial" charset="0"/>
              <a:buNone/>
            </a:pPr>
            <a:r>
              <a:rPr lang="en-US" sz="3600" dirty="0" smtClean="0">
                <a:solidFill>
                  <a:schemeClr val="tx2">
                    <a:lumMod val="75000"/>
                  </a:schemeClr>
                </a:solidFill>
              </a:rPr>
              <a:t>grades 7-14</a:t>
            </a:r>
            <a:endParaRPr lang="en-US" sz="3600" b="1" dirty="0" smtClean="0">
              <a:solidFill>
                <a:schemeClr val="tx2">
                  <a:lumMod val="75000"/>
                </a:schemeClr>
              </a:solidFill>
            </a:endParaRPr>
          </a:p>
          <a:p>
            <a:pPr eaLnBrk="1" hangingPunct="1">
              <a:buFont typeface="Arial" charset="0"/>
              <a:buNone/>
            </a:pPr>
            <a:endParaRPr lang="en-US" sz="3600" b="1" dirty="0" smtClean="0"/>
          </a:p>
          <a:p>
            <a:pPr eaLnBrk="1" hangingPunct="1"/>
            <a:endParaRPr lang="en-US" dirty="0" smtClean="0"/>
          </a:p>
        </p:txBody>
      </p:sp>
      <p:pic>
        <p:nvPicPr>
          <p:cNvPr id="2051" name="Picture 1"/>
          <p:cNvPicPr>
            <a:picLocks noChangeAspect="1" noChangeArrowheads="1"/>
          </p:cNvPicPr>
          <p:nvPr/>
        </p:nvPicPr>
        <p:blipFill>
          <a:blip r:embed="rId3" cstate="print"/>
          <a:srcRect/>
          <a:stretch>
            <a:fillRect/>
          </a:stretch>
        </p:blipFill>
        <p:spPr bwMode="auto">
          <a:xfrm>
            <a:off x="685800" y="1676400"/>
            <a:ext cx="7688263" cy="1120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p:cNvSpPr>
          <p:nvPr>
            <p:ph type="title"/>
          </p:nvPr>
        </p:nvSpPr>
        <p:spPr>
          <a:xfrm>
            <a:off x="228600" y="152400"/>
            <a:ext cx="8458200" cy="914400"/>
          </a:xfrm>
        </p:spPr>
        <p:txBody>
          <a:bodyPr/>
          <a:lstStyle/>
          <a:p>
            <a:r>
              <a:rPr lang="en-US" sz="4000" dirty="0" smtClean="0"/>
              <a:t/>
            </a:r>
            <a:br>
              <a:rPr lang="en-US" sz="4000" dirty="0" smtClean="0"/>
            </a:br>
            <a:r>
              <a:rPr lang="en-US" sz="4000" dirty="0" smtClean="0"/>
              <a:t/>
            </a:r>
            <a:br>
              <a:rPr lang="en-US" sz="4000" dirty="0" smtClean="0"/>
            </a:br>
            <a:r>
              <a:rPr lang="en-US" sz="4000" dirty="0" smtClean="0"/>
              <a:t> Bio-Community</a:t>
            </a:r>
          </a:p>
        </p:txBody>
      </p:sp>
      <p:graphicFrame>
        <p:nvGraphicFramePr>
          <p:cNvPr id="12" name="Content Placeholder 11"/>
          <p:cNvGraphicFramePr>
            <a:graphicFrameLocks noGrp="1"/>
          </p:cNvGraphicFramePr>
          <p:nvPr>
            <p:ph idx="1"/>
          </p:nvPr>
        </p:nvGraphicFramePr>
        <p:xfrm>
          <a:off x="609600" y="2133594"/>
          <a:ext cx="8153400" cy="3200409"/>
        </p:xfrm>
        <a:graphic>
          <a:graphicData uri="http://schemas.openxmlformats.org/drawingml/2006/table">
            <a:tbl>
              <a:tblPr/>
              <a:tblGrid>
                <a:gridCol w="3638832"/>
                <a:gridCol w="4514568"/>
              </a:tblGrid>
              <a:tr h="453378">
                <a:tc>
                  <a:txBody>
                    <a:bodyPr/>
                    <a:lstStyle/>
                    <a:p>
                      <a:pPr marL="0" marR="0">
                        <a:spcBef>
                          <a:spcPts val="0"/>
                        </a:spcBef>
                        <a:spcAft>
                          <a:spcPts val="0"/>
                        </a:spcAft>
                      </a:pPr>
                      <a:r>
                        <a:rPr lang="en-US" sz="2000" b="1" dirty="0">
                          <a:latin typeface="Calibri"/>
                          <a:ea typeface="Times New Roman"/>
                          <a:cs typeface="Calibri"/>
                        </a:rPr>
                        <a:t>Sample Remote Activities</a:t>
                      </a:r>
                      <a:endParaRPr lang="en-US" sz="20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0" marR="0">
                        <a:spcBef>
                          <a:spcPts val="0"/>
                        </a:spcBef>
                        <a:spcAft>
                          <a:spcPts val="0"/>
                        </a:spcAft>
                      </a:pPr>
                      <a:r>
                        <a:rPr lang="en-US" sz="2000" b="1" dirty="0">
                          <a:latin typeface="Calibri"/>
                          <a:ea typeface="Times New Roman"/>
                          <a:cs typeface="Times New Roman"/>
                        </a:rPr>
                        <a:t>Sample In-Person Activities</a:t>
                      </a:r>
                      <a:endParaRPr lang="en-US" sz="2000" b="1"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r>
              <a:tr h="392433">
                <a:tc>
                  <a:txBody>
                    <a:bodyPr/>
                    <a:lstStyle/>
                    <a:p>
                      <a:pPr marL="0" marR="0">
                        <a:spcBef>
                          <a:spcPts val="0"/>
                        </a:spcBef>
                        <a:spcAft>
                          <a:spcPts val="0"/>
                        </a:spcAft>
                      </a:pPr>
                      <a:r>
                        <a:rPr lang="en-US" sz="1600" b="1" dirty="0">
                          <a:latin typeface="Arial" pitchFamily="34" charset="0"/>
                          <a:ea typeface="Times New Roman"/>
                          <a:cs typeface="Arial" pitchFamily="34" charset="0"/>
                        </a:rPr>
                        <a:t>C</a:t>
                      </a:r>
                      <a:r>
                        <a:rPr lang="en-US" sz="1600" b="1" dirty="0" smtClean="0">
                          <a:latin typeface="Arial" pitchFamily="34" charset="0"/>
                          <a:ea typeface="Times New Roman"/>
                          <a:cs typeface="Arial" pitchFamily="34" charset="0"/>
                        </a:rPr>
                        <a:t>heck </a:t>
                      </a:r>
                      <a:r>
                        <a:rPr lang="en-US" sz="1600" b="1" dirty="0">
                          <a:latin typeface="Arial" pitchFamily="34" charset="0"/>
                          <a:ea typeface="Times New Roman"/>
                          <a:cs typeface="Arial" pitchFamily="34" charset="0"/>
                        </a:rPr>
                        <a:t>a protocol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marL="0" marR="0">
                        <a:spcBef>
                          <a:spcPts val="0"/>
                        </a:spcBef>
                        <a:spcAft>
                          <a:spcPts val="0"/>
                        </a:spcAft>
                      </a:pPr>
                      <a:r>
                        <a:rPr lang="en-US" sz="1600" b="1" dirty="0">
                          <a:latin typeface="Arial" pitchFamily="34" charset="0"/>
                          <a:ea typeface="Times New Roman"/>
                          <a:cs typeface="Arial" pitchFamily="34" charset="0"/>
                        </a:rPr>
                        <a:t>A</a:t>
                      </a:r>
                      <a:r>
                        <a:rPr lang="en-US" sz="1600" b="1" dirty="0" smtClean="0">
                          <a:latin typeface="Arial" pitchFamily="34" charset="0"/>
                          <a:ea typeface="Times New Roman"/>
                          <a:cs typeface="Arial" pitchFamily="34" charset="0"/>
                        </a:rPr>
                        <a:t>rrange </a:t>
                      </a:r>
                      <a:r>
                        <a:rPr lang="en-US" sz="1600" b="1" dirty="0">
                          <a:latin typeface="Arial" pitchFamily="34" charset="0"/>
                          <a:ea typeface="Times New Roman"/>
                          <a:cs typeface="Arial" pitchFamily="34" charset="0"/>
                        </a:rPr>
                        <a:t>a company tour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r>
              <a:tr h="392433">
                <a:tc>
                  <a:txBody>
                    <a:bodyPr/>
                    <a:lstStyle/>
                    <a:p>
                      <a:pPr marL="0" marR="0">
                        <a:spcBef>
                          <a:spcPts val="0"/>
                        </a:spcBef>
                        <a:spcAft>
                          <a:spcPts val="0"/>
                        </a:spcAft>
                      </a:pPr>
                      <a:r>
                        <a:rPr lang="en-US" sz="1600" b="1" dirty="0">
                          <a:latin typeface="Arial" pitchFamily="34" charset="0"/>
                          <a:ea typeface="Times New Roman"/>
                          <a:cs typeface="Arial" pitchFamily="34" charset="0"/>
                        </a:rPr>
                        <a:t>R</a:t>
                      </a:r>
                      <a:r>
                        <a:rPr lang="en-US" sz="1600" b="1" dirty="0" smtClean="0">
                          <a:latin typeface="Arial" pitchFamily="34" charset="0"/>
                          <a:ea typeface="Times New Roman"/>
                          <a:cs typeface="Arial" pitchFamily="34" charset="0"/>
                        </a:rPr>
                        <a:t>eview </a:t>
                      </a:r>
                      <a:r>
                        <a:rPr lang="en-US" sz="1600" b="1" dirty="0">
                          <a:latin typeface="Arial" pitchFamily="34" charset="0"/>
                          <a:ea typeface="Times New Roman"/>
                          <a:cs typeface="Arial" pitchFamily="34" charset="0"/>
                        </a:rPr>
                        <a:t>resumes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marL="0" marR="0">
                        <a:spcBef>
                          <a:spcPts val="0"/>
                        </a:spcBef>
                        <a:spcAft>
                          <a:spcPts val="0"/>
                        </a:spcAft>
                      </a:pPr>
                      <a:r>
                        <a:rPr lang="en-US" sz="1600" b="1" dirty="0">
                          <a:latin typeface="Arial" pitchFamily="34" charset="0"/>
                          <a:ea typeface="Times New Roman"/>
                          <a:cs typeface="Arial" pitchFamily="34" charset="0"/>
                        </a:rPr>
                        <a:t>P</a:t>
                      </a:r>
                      <a:r>
                        <a:rPr lang="en-US" sz="1600" b="1" dirty="0" smtClean="0">
                          <a:latin typeface="Arial" pitchFamily="34" charset="0"/>
                          <a:ea typeface="Times New Roman"/>
                          <a:cs typeface="Arial" pitchFamily="34" charset="0"/>
                        </a:rPr>
                        <a:t>rovide </a:t>
                      </a:r>
                      <a:r>
                        <a:rPr lang="en-US" sz="1600" b="1" dirty="0">
                          <a:latin typeface="Arial" pitchFamily="34" charset="0"/>
                          <a:ea typeface="Times New Roman"/>
                          <a:cs typeface="Arial" pitchFamily="34" charset="0"/>
                        </a:rPr>
                        <a:t>a career presentation to a class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r>
              <a:tr h="392433">
                <a:tc>
                  <a:txBody>
                    <a:bodyPr/>
                    <a:lstStyle/>
                    <a:p>
                      <a:pPr marL="0" marR="0">
                        <a:spcBef>
                          <a:spcPts val="0"/>
                        </a:spcBef>
                        <a:spcAft>
                          <a:spcPts val="0"/>
                        </a:spcAft>
                      </a:pPr>
                      <a:r>
                        <a:rPr lang="en-US" sz="1600" b="1" dirty="0">
                          <a:latin typeface="Arial" pitchFamily="34" charset="0"/>
                          <a:ea typeface="Times New Roman"/>
                          <a:cs typeface="Arial" pitchFamily="34" charset="0"/>
                        </a:rPr>
                        <a:t>C</a:t>
                      </a:r>
                      <a:r>
                        <a:rPr lang="en-US" sz="1600" b="1" dirty="0" smtClean="0">
                          <a:latin typeface="Arial" pitchFamily="34" charset="0"/>
                          <a:ea typeface="Times New Roman"/>
                          <a:cs typeface="Arial" pitchFamily="34" charset="0"/>
                        </a:rPr>
                        <a:t>urriculum </a:t>
                      </a:r>
                      <a:r>
                        <a:rPr lang="en-US" sz="1600" b="1" dirty="0">
                          <a:latin typeface="Arial" pitchFamily="34" charset="0"/>
                          <a:ea typeface="Times New Roman"/>
                          <a:cs typeface="Arial" pitchFamily="34" charset="0"/>
                        </a:rPr>
                        <a:t>review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marL="0" marR="0">
                        <a:spcBef>
                          <a:spcPts val="0"/>
                        </a:spcBef>
                        <a:spcAft>
                          <a:spcPts val="0"/>
                        </a:spcAft>
                      </a:pPr>
                      <a:r>
                        <a:rPr lang="en-US" sz="1600" b="1" dirty="0" smtClean="0">
                          <a:latin typeface="Arial" pitchFamily="34" charset="0"/>
                          <a:ea typeface="Times New Roman"/>
                          <a:cs typeface="Arial" pitchFamily="34" charset="0"/>
                        </a:rPr>
                        <a:t>Set </a:t>
                      </a:r>
                      <a:r>
                        <a:rPr lang="en-US" sz="1600" b="1" dirty="0">
                          <a:latin typeface="Arial" pitchFamily="34" charset="0"/>
                          <a:ea typeface="Times New Roman"/>
                          <a:cs typeface="Arial" pitchFamily="34" charset="0"/>
                        </a:rPr>
                        <a:t>up/help deliver a science module/ lab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r>
              <a:tr h="392433">
                <a:tc>
                  <a:txBody>
                    <a:bodyPr/>
                    <a:lstStyle/>
                    <a:p>
                      <a:pPr marL="0" marR="0">
                        <a:spcBef>
                          <a:spcPts val="0"/>
                        </a:spcBef>
                        <a:spcAft>
                          <a:spcPts val="0"/>
                        </a:spcAft>
                      </a:pPr>
                      <a:r>
                        <a:rPr lang="en-US" sz="1600" b="1" dirty="0">
                          <a:latin typeface="Arial" pitchFamily="34" charset="0"/>
                          <a:ea typeface="Times New Roman"/>
                          <a:cs typeface="Arial" pitchFamily="34" charset="0"/>
                        </a:rPr>
                        <a:t>D</a:t>
                      </a:r>
                      <a:r>
                        <a:rPr lang="en-US" sz="1600" b="1" dirty="0" smtClean="0">
                          <a:latin typeface="Arial" pitchFamily="34" charset="0"/>
                          <a:ea typeface="Times New Roman"/>
                          <a:cs typeface="Arial" pitchFamily="34" charset="0"/>
                        </a:rPr>
                        <a:t>onate </a:t>
                      </a:r>
                      <a:r>
                        <a:rPr lang="en-US" sz="1600" b="1" dirty="0">
                          <a:latin typeface="Arial" pitchFamily="34" charset="0"/>
                          <a:ea typeface="Times New Roman"/>
                          <a:cs typeface="Arial" pitchFamily="34" charset="0"/>
                        </a:rPr>
                        <a:t>equipment or supplies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marL="0" marR="0">
                        <a:spcBef>
                          <a:spcPts val="0"/>
                        </a:spcBef>
                        <a:spcAft>
                          <a:spcPts val="0"/>
                        </a:spcAft>
                      </a:pPr>
                      <a:r>
                        <a:rPr lang="en-US" sz="1600" b="1" dirty="0" smtClean="0">
                          <a:latin typeface="Arial" pitchFamily="34" charset="0"/>
                          <a:ea typeface="Times New Roman"/>
                          <a:cs typeface="Arial" pitchFamily="34" charset="0"/>
                        </a:rPr>
                        <a:t>Judge </a:t>
                      </a:r>
                      <a:r>
                        <a:rPr lang="en-US" sz="1600" b="1" dirty="0">
                          <a:latin typeface="Arial" pitchFamily="34" charset="0"/>
                          <a:ea typeface="Times New Roman"/>
                          <a:cs typeface="Arial" pitchFamily="34" charset="0"/>
                        </a:rPr>
                        <a:t>a poster presentation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r>
              <a:tr h="392433">
                <a:tc>
                  <a:txBody>
                    <a:bodyPr/>
                    <a:lstStyle/>
                    <a:p>
                      <a:pPr marL="0" marR="0">
                        <a:spcBef>
                          <a:spcPts val="0"/>
                        </a:spcBef>
                        <a:spcAft>
                          <a:spcPts val="0"/>
                        </a:spcAft>
                      </a:pPr>
                      <a:r>
                        <a:rPr lang="en-US" sz="1600" b="1" dirty="0">
                          <a:latin typeface="Arial" pitchFamily="34" charset="0"/>
                          <a:ea typeface="Times New Roman"/>
                          <a:cs typeface="Arial" pitchFamily="34" charset="0"/>
                        </a:rPr>
                        <a:t>P</a:t>
                      </a:r>
                      <a:r>
                        <a:rPr lang="en-US" sz="1600" b="1" dirty="0" smtClean="0">
                          <a:latin typeface="Arial" pitchFamily="34" charset="0"/>
                          <a:ea typeface="Times New Roman"/>
                          <a:cs typeface="Arial" pitchFamily="34" charset="0"/>
                        </a:rPr>
                        <a:t>rovide </a:t>
                      </a:r>
                      <a:r>
                        <a:rPr lang="en-US" sz="1600" b="1" dirty="0">
                          <a:latin typeface="Arial" pitchFamily="34" charset="0"/>
                          <a:ea typeface="Times New Roman"/>
                          <a:cs typeface="Arial" pitchFamily="34" charset="0"/>
                        </a:rPr>
                        <a:t>an informational interview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marL="0" marR="0">
                        <a:spcBef>
                          <a:spcPts val="0"/>
                        </a:spcBef>
                        <a:spcAft>
                          <a:spcPts val="0"/>
                        </a:spcAft>
                      </a:pPr>
                      <a:r>
                        <a:rPr lang="en-US" sz="1600" b="1" dirty="0">
                          <a:latin typeface="Arial" pitchFamily="34" charset="0"/>
                          <a:ea typeface="Times New Roman"/>
                          <a:cs typeface="Arial" pitchFamily="34" charset="0"/>
                        </a:rPr>
                        <a:t>P</a:t>
                      </a:r>
                      <a:r>
                        <a:rPr lang="en-US" sz="1600" b="1" dirty="0" smtClean="0">
                          <a:latin typeface="Arial" pitchFamily="34" charset="0"/>
                          <a:ea typeface="Times New Roman"/>
                          <a:cs typeface="Arial" pitchFamily="34" charset="0"/>
                        </a:rPr>
                        <a:t>rovide </a:t>
                      </a:r>
                      <a:r>
                        <a:rPr lang="en-US" sz="1600" b="1" dirty="0">
                          <a:latin typeface="Arial" pitchFamily="34" charset="0"/>
                          <a:ea typeface="Times New Roman"/>
                          <a:cs typeface="Arial" pitchFamily="34" charset="0"/>
                        </a:rPr>
                        <a:t>an internship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r>
              <a:tr h="392433">
                <a:tc>
                  <a:txBody>
                    <a:bodyPr/>
                    <a:lstStyle/>
                    <a:p>
                      <a:pPr marL="0" marR="0">
                        <a:spcBef>
                          <a:spcPts val="0"/>
                        </a:spcBef>
                        <a:spcAft>
                          <a:spcPts val="0"/>
                        </a:spcAft>
                      </a:pPr>
                      <a:r>
                        <a:rPr lang="en-US" sz="1600" b="1" dirty="0" smtClean="0">
                          <a:latin typeface="Arial" pitchFamily="34" charset="0"/>
                          <a:ea typeface="Times New Roman"/>
                          <a:cs typeface="Arial" pitchFamily="34" charset="0"/>
                        </a:rPr>
                        <a:t>Tape </a:t>
                      </a:r>
                      <a:r>
                        <a:rPr lang="en-US" sz="1600" b="1" dirty="0">
                          <a:latin typeface="Arial" pitchFamily="34" charset="0"/>
                          <a:ea typeface="Times New Roman"/>
                          <a:cs typeface="Arial" pitchFamily="34" charset="0"/>
                        </a:rPr>
                        <a:t>a career video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marL="0" marR="0">
                        <a:spcBef>
                          <a:spcPts val="0"/>
                        </a:spcBef>
                        <a:spcAft>
                          <a:spcPts val="0"/>
                        </a:spcAft>
                      </a:pPr>
                      <a:r>
                        <a:rPr lang="en-US" sz="1600" b="1" dirty="0">
                          <a:latin typeface="Arial" pitchFamily="34" charset="0"/>
                          <a:ea typeface="Times New Roman"/>
                          <a:cs typeface="Arial" pitchFamily="34" charset="0"/>
                        </a:rPr>
                        <a:t>M</a:t>
                      </a:r>
                      <a:r>
                        <a:rPr lang="en-US" sz="1600" b="1" dirty="0" smtClean="0">
                          <a:latin typeface="Arial" pitchFamily="34" charset="0"/>
                          <a:ea typeface="Times New Roman"/>
                          <a:cs typeface="Arial" pitchFamily="34" charset="0"/>
                        </a:rPr>
                        <a:t>entor </a:t>
                      </a:r>
                      <a:r>
                        <a:rPr lang="en-US" sz="1600" b="1" dirty="0">
                          <a:latin typeface="Arial" pitchFamily="34" charset="0"/>
                          <a:ea typeface="Times New Roman"/>
                          <a:cs typeface="Arial" pitchFamily="34" charset="0"/>
                        </a:rPr>
                        <a:t>a student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r>
              <a:tr h="392433">
                <a:tc>
                  <a:txBody>
                    <a:bodyPr/>
                    <a:lstStyle/>
                    <a:p>
                      <a:pPr marL="0" marR="0">
                        <a:spcBef>
                          <a:spcPts val="0"/>
                        </a:spcBef>
                        <a:spcAft>
                          <a:spcPts val="0"/>
                        </a:spcAft>
                      </a:pPr>
                      <a:r>
                        <a:rPr lang="en-US" sz="1600" b="1" dirty="0">
                          <a:latin typeface="Arial" pitchFamily="34" charset="0"/>
                          <a:ea typeface="Times New Roman"/>
                          <a:cs typeface="Arial" pitchFamily="34" charset="0"/>
                        </a:rPr>
                        <a:t>H</a:t>
                      </a:r>
                      <a:r>
                        <a:rPr lang="en-US" sz="1600" b="1" dirty="0" smtClean="0">
                          <a:latin typeface="Arial" pitchFamily="34" charset="0"/>
                          <a:ea typeface="Times New Roman"/>
                          <a:cs typeface="Arial" pitchFamily="34" charset="0"/>
                        </a:rPr>
                        <a:t>ost </a:t>
                      </a:r>
                      <a:r>
                        <a:rPr lang="en-US" sz="1600" b="1" dirty="0">
                          <a:latin typeface="Arial" pitchFamily="34" charset="0"/>
                          <a:ea typeface="Times New Roman"/>
                          <a:cs typeface="Arial" pitchFamily="34" charset="0"/>
                        </a:rPr>
                        <a:t>a science chat room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marL="0" marR="0">
                        <a:spcBef>
                          <a:spcPts val="0"/>
                        </a:spcBef>
                        <a:spcAft>
                          <a:spcPts val="0"/>
                        </a:spcAft>
                      </a:pPr>
                      <a:r>
                        <a:rPr lang="en-US" sz="1600" b="1" dirty="0">
                          <a:latin typeface="Arial" pitchFamily="34" charset="0"/>
                          <a:ea typeface="Times New Roman"/>
                          <a:cs typeface="Arial" pitchFamily="34" charset="0"/>
                        </a:rPr>
                        <a:t> </a:t>
                      </a:r>
                      <a:r>
                        <a:rPr lang="en-US" sz="1600" b="1" dirty="0" smtClean="0">
                          <a:latin typeface="Arial" pitchFamily="34" charset="0"/>
                          <a:ea typeface="Times New Roman"/>
                          <a:cs typeface="Arial" pitchFamily="34" charset="0"/>
                        </a:rPr>
                        <a:t>Teacher </a:t>
                      </a:r>
                      <a:r>
                        <a:rPr lang="en-US" sz="1600" b="1" dirty="0">
                          <a:latin typeface="Arial" pitchFamily="34" charset="0"/>
                          <a:ea typeface="Times New Roman"/>
                          <a:cs typeface="Arial" pitchFamily="34" charset="0"/>
                        </a:rPr>
                        <a:t>training /professional development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r>
            </a:tbl>
          </a:graphicData>
        </a:graphic>
      </p:graphicFrame>
      <p:sp>
        <p:nvSpPr>
          <p:cNvPr id="5125" name="Text Box 7"/>
          <p:cNvSpPr txBox="1">
            <a:spLocks noChangeArrowheads="1"/>
          </p:cNvSpPr>
          <p:nvPr/>
        </p:nvSpPr>
        <p:spPr bwMode="auto">
          <a:xfrm>
            <a:off x="533400" y="5410200"/>
            <a:ext cx="8305800" cy="738664"/>
          </a:xfrm>
          <a:prstGeom prst="rect">
            <a:avLst/>
          </a:prstGeom>
          <a:noFill/>
          <a:ln w="9525">
            <a:noFill/>
            <a:miter lim="800000"/>
            <a:headEnd/>
            <a:tailEnd/>
          </a:ln>
        </p:spPr>
        <p:txBody>
          <a:bodyPr wrap="square">
            <a:spAutoFit/>
          </a:bodyPr>
          <a:lstStyle/>
          <a:p>
            <a:pPr fontAlgn="auto">
              <a:spcBef>
                <a:spcPts val="0"/>
              </a:spcBef>
              <a:spcAft>
                <a:spcPts val="0"/>
              </a:spcAft>
            </a:pPr>
            <a:r>
              <a:rPr lang="en-US" b="1" dirty="0">
                <a:solidFill>
                  <a:srgbClr val="1F497D">
                    <a:lumMod val="75000"/>
                  </a:srgbClr>
                </a:solidFill>
                <a:latin typeface="Calibri"/>
              </a:rPr>
              <a:t>A Web Portal </a:t>
            </a:r>
            <a:endParaRPr lang="en-US" b="1" dirty="0" smtClean="0">
              <a:solidFill>
                <a:srgbClr val="1F497D">
                  <a:lumMod val="75000"/>
                </a:srgbClr>
              </a:solidFill>
              <a:latin typeface="Calibri"/>
            </a:endParaRPr>
          </a:p>
          <a:p>
            <a:pPr fontAlgn="auto">
              <a:spcBef>
                <a:spcPts val="0"/>
              </a:spcBef>
              <a:spcAft>
                <a:spcPts val="0"/>
              </a:spcAft>
            </a:pPr>
            <a:r>
              <a:rPr lang="en-US" sz="1800" dirty="0" smtClean="0">
                <a:solidFill>
                  <a:prstClr val="black"/>
                </a:solidFill>
                <a:latin typeface="Calibri"/>
              </a:rPr>
              <a:t>Developed </a:t>
            </a:r>
            <a:r>
              <a:rPr lang="en-US" sz="1800" dirty="0">
                <a:solidFill>
                  <a:prstClr val="black"/>
                </a:solidFill>
                <a:latin typeface="Calibri"/>
              </a:rPr>
              <a:t>in partnership with the National Lab </a:t>
            </a:r>
            <a:r>
              <a:rPr lang="en-US" sz="1800" dirty="0" smtClean="0">
                <a:solidFill>
                  <a:prstClr val="black"/>
                </a:solidFill>
                <a:latin typeface="Calibri"/>
              </a:rPr>
              <a:t>Network: </a:t>
            </a:r>
            <a:r>
              <a:rPr lang="en-US" sz="1800" b="1" dirty="0" smtClean="0">
                <a:solidFill>
                  <a:srgbClr val="1F497D">
                    <a:lumMod val="75000"/>
                  </a:srgbClr>
                </a:solidFill>
                <a:latin typeface="Calibri"/>
              </a:rPr>
              <a:t>www. Bio-Community.org</a:t>
            </a:r>
          </a:p>
        </p:txBody>
      </p:sp>
      <p:sp>
        <p:nvSpPr>
          <p:cNvPr id="5126" name="Text Box 8"/>
          <p:cNvSpPr txBox="1">
            <a:spLocks noChangeArrowheads="1"/>
          </p:cNvSpPr>
          <p:nvPr/>
        </p:nvSpPr>
        <p:spPr bwMode="auto">
          <a:xfrm>
            <a:off x="609600" y="1295400"/>
            <a:ext cx="7924800" cy="830997"/>
          </a:xfrm>
          <a:prstGeom prst="rect">
            <a:avLst/>
          </a:prstGeom>
          <a:noFill/>
          <a:ln w="9525">
            <a:noFill/>
            <a:miter lim="800000"/>
            <a:headEnd/>
            <a:tailEnd/>
          </a:ln>
        </p:spPr>
        <p:txBody>
          <a:bodyPr wrap="square">
            <a:spAutoFit/>
          </a:bodyPr>
          <a:lstStyle/>
          <a:p>
            <a:pPr algn="ctr" fontAlgn="auto">
              <a:spcBef>
                <a:spcPts val="0"/>
              </a:spcBef>
              <a:spcAft>
                <a:spcPts val="0"/>
              </a:spcAft>
            </a:pPr>
            <a:r>
              <a:rPr lang="en-US" b="1" dirty="0">
                <a:solidFill>
                  <a:srgbClr val="1F497D">
                    <a:lumMod val="75000"/>
                  </a:srgbClr>
                </a:solidFill>
                <a:latin typeface="Calibri"/>
              </a:rPr>
              <a:t>A Menu of </a:t>
            </a:r>
            <a:r>
              <a:rPr lang="en-US" b="1" dirty="0" smtClean="0">
                <a:solidFill>
                  <a:srgbClr val="1F497D">
                    <a:lumMod val="75000"/>
                  </a:srgbClr>
                </a:solidFill>
                <a:latin typeface="Calibri"/>
              </a:rPr>
              <a:t>Remote/In-Person </a:t>
            </a:r>
          </a:p>
          <a:p>
            <a:pPr algn="ctr" fontAlgn="auto">
              <a:spcBef>
                <a:spcPts val="0"/>
              </a:spcBef>
              <a:spcAft>
                <a:spcPts val="0"/>
              </a:spcAft>
            </a:pPr>
            <a:r>
              <a:rPr lang="en-US" b="1" dirty="0" smtClean="0">
                <a:solidFill>
                  <a:srgbClr val="1F497D">
                    <a:lumMod val="75000"/>
                  </a:srgbClr>
                </a:solidFill>
                <a:latin typeface="Calibri"/>
              </a:rPr>
              <a:t>Volunteer </a:t>
            </a:r>
            <a:r>
              <a:rPr lang="en-US" b="1" dirty="0">
                <a:solidFill>
                  <a:srgbClr val="1F497D">
                    <a:lumMod val="75000"/>
                  </a:srgbClr>
                </a:solidFill>
                <a:latin typeface="Calibri"/>
              </a:rPr>
              <a:t>and Fundable Activities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0" y="381000"/>
            <a:ext cx="8305800" cy="590550"/>
          </a:xfrm>
          <a:prstGeom prst="rect">
            <a:avLst/>
          </a:prstGeom>
        </p:spPr>
        <p:txBody>
          <a:bodyPr>
            <a:spAutoFit/>
          </a:bodyPr>
          <a:lstStyle/>
          <a:p>
            <a:pPr algn="ctr">
              <a:lnSpc>
                <a:spcPct val="90000"/>
              </a:lnSpc>
              <a:defRPr/>
            </a:pPr>
            <a:r>
              <a:rPr lang="en-US" sz="3600" b="1" dirty="0">
                <a:solidFill>
                  <a:srgbClr val="000099"/>
                </a:solidFill>
                <a:latin typeface="Tahoma"/>
                <a:ea typeface="ＭＳ Ｐゴシック"/>
                <a:cs typeface="ＭＳ Ｐゴシック"/>
              </a:rPr>
              <a:t>NSF Funding Opportunities</a:t>
            </a:r>
            <a:endParaRPr lang="en-US" sz="3600" b="1" dirty="0">
              <a:solidFill>
                <a:srgbClr val="000099"/>
              </a:solidFill>
              <a:effectLst>
                <a:outerShdw blurRad="38100" dist="38100" dir="2700000" algn="tl">
                  <a:srgbClr val="DDDDDD"/>
                </a:outerShdw>
              </a:effectLst>
              <a:latin typeface="Tahoma"/>
              <a:ea typeface="ＭＳ Ｐゴシック"/>
              <a:cs typeface="ＭＳ Ｐゴシック"/>
            </a:endParaRPr>
          </a:p>
        </p:txBody>
      </p:sp>
      <p:sp>
        <p:nvSpPr>
          <p:cNvPr id="8" name="Rectangle 3"/>
          <p:cNvSpPr txBox="1">
            <a:spLocks noChangeArrowheads="1"/>
          </p:cNvSpPr>
          <p:nvPr/>
        </p:nvSpPr>
        <p:spPr bwMode="auto">
          <a:xfrm>
            <a:off x="533400" y="4191000"/>
            <a:ext cx="8153400" cy="2362200"/>
          </a:xfrm>
          <a:prstGeom prst="rect">
            <a:avLst/>
          </a:prstGeom>
          <a:noFill/>
          <a:ln w="9525">
            <a:noFill/>
            <a:miter lim="800000"/>
            <a:headEnd/>
            <a:tailEnd/>
          </a:ln>
        </p:spPr>
        <p:txBody>
          <a:bodyPr/>
          <a:lstStyle/>
          <a:p>
            <a:pPr algn="ctr">
              <a:lnSpc>
                <a:spcPct val="90000"/>
              </a:lnSpc>
              <a:spcBef>
                <a:spcPct val="20000"/>
              </a:spcBef>
              <a:buFont typeface="Wingdings" charset="2"/>
              <a:buNone/>
              <a:defRPr/>
            </a:pPr>
            <a:endParaRPr lang="en-US" sz="1400" dirty="0">
              <a:solidFill>
                <a:srgbClr val="000000"/>
              </a:solidFill>
              <a:latin typeface="Tahoma" charset="0"/>
              <a:ea typeface="Times New Roman" charset="0"/>
              <a:cs typeface="Times New Roman" charset="0"/>
            </a:endParaRPr>
          </a:p>
          <a:p>
            <a:pPr algn="ctr">
              <a:lnSpc>
                <a:spcPct val="90000"/>
              </a:lnSpc>
              <a:spcBef>
                <a:spcPct val="20000"/>
              </a:spcBef>
              <a:buFont typeface="Wingdings" charset="2"/>
              <a:buNone/>
              <a:defRPr/>
            </a:pPr>
            <a:r>
              <a:rPr lang="en-US" sz="2000" b="1" dirty="0">
                <a:solidFill>
                  <a:srgbClr val="000099"/>
                </a:solidFill>
                <a:latin typeface="Tahoma"/>
                <a:ea typeface="Times New Roman" charset="0"/>
                <a:cs typeface="Times New Roman" charset="0"/>
              </a:rPr>
              <a:t>V. Celeste Carter</a:t>
            </a:r>
          </a:p>
          <a:p>
            <a:pPr algn="ctr">
              <a:lnSpc>
                <a:spcPct val="90000"/>
              </a:lnSpc>
              <a:spcBef>
                <a:spcPct val="20000"/>
              </a:spcBef>
              <a:buFont typeface="Wingdings" charset="2"/>
              <a:buNone/>
              <a:defRPr/>
            </a:pPr>
            <a:r>
              <a:rPr lang="en-US" sz="2000" dirty="0">
                <a:solidFill>
                  <a:srgbClr val="000000"/>
                </a:solidFill>
                <a:latin typeface="Tahoma"/>
                <a:ea typeface="Times New Roman" charset="0"/>
                <a:cs typeface="Times New Roman" charset="0"/>
              </a:rPr>
              <a:t>Division of Undergraduate Education</a:t>
            </a:r>
          </a:p>
          <a:p>
            <a:pPr algn="ctr">
              <a:lnSpc>
                <a:spcPct val="85000"/>
              </a:lnSpc>
              <a:spcBef>
                <a:spcPct val="20000"/>
              </a:spcBef>
              <a:buFont typeface="Wingdings" charset="2"/>
              <a:buNone/>
              <a:defRPr/>
            </a:pPr>
            <a:r>
              <a:rPr lang="en-US" sz="2000" dirty="0">
                <a:solidFill>
                  <a:srgbClr val="000000"/>
                </a:solidFill>
                <a:latin typeface="Tahoma"/>
                <a:ea typeface="Times New Roman" charset="0"/>
                <a:cs typeface="Times New Roman" charset="0"/>
              </a:rPr>
              <a:t>National Science Foundation</a:t>
            </a:r>
          </a:p>
          <a:p>
            <a:pPr algn="ctr">
              <a:lnSpc>
                <a:spcPct val="85000"/>
              </a:lnSpc>
              <a:spcBef>
                <a:spcPct val="20000"/>
              </a:spcBef>
              <a:buFont typeface="Wingdings" charset="2"/>
              <a:buNone/>
              <a:defRPr/>
            </a:pPr>
            <a:r>
              <a:rPr lang="en-US" sz="2000" dirty="0">
                <a:solidFill>
                  <a:srgbClr val="000000"/>
                </a:solidFill>
                <a:latin typeface="Tahoma"/>
                <a:ea typeface="Times New Roman" charset="0"/>
                <a:cs typeface="Times New Roman" charset="0"/>
              </a:rPr>
              <a:t>vccarter@nsf.gov</a:t>
            </a:r>
          </a:p>
          <a:p>
            <a:pPr algn="ctr">
              <a:lnSpc>
                <a:spcPct val="85000"/>
              </a:lnSpc>
              <a:spcBef>
                <a:spcPct val="20000"/>
              </a:spcBef>
              <a:buFont typeface="Wingdings" charset="2"/>
              <a:buNone/>
              <a:defRPr/>
            </a:pPr>
            <a:endParaRPr lang="en-US" sz="2000" dirty="0">
              <a:solidFill>
                <a:srgbClr val="000000"/>
              </a:solidFill>
              <a:latin typeface="Tahoma"/>
              <a:ea typeface="Times New Roman" charset="0"/>
              <a:cs typeface="Times New Roman" charset="0"/>
            </a:endParaRPr>
          </a:p>
          <a:p>
            <a:pPr algn="ctr">
              <a:lnSpc>
                <a:spcPct val="85000"/>
              </a:lnSpc>
              <a:spcBef>
                <a:spcPct val="20000"/>
              </a:spcBef>
              <a:defRPr/>
            </a:pPr>
            <a:r>
              <a:rPr lang="en-US" sz="2000" dirty="0">
                <a:solidFill>
                  <a:srgbClr val="000000"/>
                </a:solidFill>
                <a:latin typeface="Tahoma" charset="0"/>
                <a:ea typeface="ＭＳ Ｐゴシック"/>
                <a:cs typeface="ＭＳ Ｐゴシック"/>
              </a:rPr>
              <a:t>June 26, 2011</a:t>
            </a:r>
            <a:endParaRPr lang="en-US" sz="2000" dirty="0">
              <a:solidFill>
                <a:srgbClr val="000000"/>
              </a:solidFill>
              <a:latin typeface="Tahoma" charset="0"/>
              <a:ea typeface="Times New Roman" charset="0"/>
              <a:cs typeface="Times New Roman" charset="0"/>
            </a:endParaRPr>
          </a:p>
          <a:p>
            <a:pPr algn="ctr">
              <a:lnSpc>
                <a:spcPct val="85000"/>
              </a:lnSpc>
              <a:spcBef>
                <a:spcPct val="20000"/>
              </a:spcBef>
              <a:buFont typeface="Wingdings" charset="2"/>
              <a:buNone/>
              <a:defRPr/>
            </a:pPr>
            <a:endParaRPr lang="en-US" sz="2000" dirty="0">
              <a:solidFill>
                <a:srgbClr val="000000"/>
              </a:solidFill>
              <a:latin typeface="Tahoma"/>
              <a:ea typeface="Times New Roman" charset="0"/>
              <a:cs typeface="Times New Roman" charset="0"/>
            </a:endParaRPr>
          </a:p>
          <a:p>
            <a:pPr algn="ctr">
              <a:lnSpc>
                <a:spcPct val="85000"/>
              </a:lnSpc>
              <a:spcBef>
                <a:spcPct val="20000"/>
              </a:spcBef>
              <a:buFont typeface="Wingdings" charset="2"/>
              <a:buNone/>
              <a:defRPr/>
            </a:pPr>
            <a:endParaRPr lang="en-US" sz="2000" b="1" dirty="0">
              <a:solidFill>
                <a:srgbClr val="000000"/>
              </a:solidFill>
              <a:latin typeface="Tahoma"/>
              <a:ea typeface="Times New Roman" charset="0"/>
              <a:cs typeface="Times New Roman" charset="0"/>
            </a:endParaRPr>
          </a:p>
          <a:p>
            <a:pPr algn="ctr">
              <a:lnSpc>
                <a:spcPct val="85000"/>
              </a:lnSpc>
              <a:spcBef>
                <a:spcPct val="20000"/>
              </a:spcBef>
              <a:buFont typeface="Wingdings" charset="2"/>
              <a:buNone/>
              <a:defRPr/>
            </a:pPr>
            <a:endParaRPr lang="en-US" sz="1600" b="1" dirty="0">
              <a:solidFill>
                <a:srgbClr val="000000"/>
              </a:solidFill>
              <a:latin typeface="Tahoma" charset="0"/>
              <a:ea typeface="Times New Roman" charset="0"/>
              <a:cs typeface="Times New Roman" charset="0"/>
            </a:endParaRPr>
          </a:p>
          <a:p>
            <a:pPr algn="ctr">
              <a:lnSpc>
                <a:spcPct val="85000"/>
              </a:lnSpc>
              <a:spcBef>
                <a:spcPct val="20000"/>
              </a:spcBef>
              <a:buFont typeface="Wingdings" charset="2"/>
              <a:buNone/>
              <a:defRPr/>
            </a:pPr>
            <a:endParaRPr lang="en-US" sz="1600" b="1" dirty="0">
              <a:solidFill>
                <a:srgbClr val="000000"/>
              </a:solidFill>
              <a:latin typeface="Tahoma" charset="0"/>
              <a:ea typeface="Times New Roman" charset="0"/>
              <a:cs typeface="Times New Roman" charset="0"/>
            </a:endParaRPr>
          </a:p>
          <a:p>
            <a:pPr algn="ctr">
              <a:lnSpc>
                <a:spcPct val="85000"/>
              </a:lnSpc>
              <a:spcBef>
                <a:spcPct val="20000"/>
              </a:spcBef>
              <a:buFont typeface="Wingdings" charset="2"/>
              <a:buNone/>
              <a:defRPr/>
            </a:pPr>
            <a:endParaRPr lang="en-US" sz="1600" b="1" dirty="0">
              <a:solidFill>
                <a:srgbClr val="000000"/>
              </a:solidFill>
              <a:latin typeface="Tahoma" charset="0"/>
              <a:ea typeface="Times New Roman" charset="0"/>
              <a:cs typeface="Times New Roman" charset="0"/>
            </a:endParaRPr>
          </a:p>
          <a:p>
            <a:pPr algn="ctr">
              <a:lnSpc>
                <a:spcPct val="90000"/>
              </a:lnSpc>
              <a:spcBef>
                <a:spcPct val="20000"/>
              </a:spcBef>
              <a:buFont typeface="Wingdings" charset="2"/>
              <a:buNone/>
              <a:defRPr/>
            </a:pPr>
            <a:endParaRPr lang="en-US" sz="1600" b="1" dirty="0">
              <a:solidFill>
                <a:srgbClr val="000000"/>
              </a:solidFill>
              <a:latin typeface="Tahoma" charset="0"/>
              <a:ea typeface="Times New Roman" charset="0"/>
              <a:cs typeface="Times New Roman" charset="0"/>
            </a:endParaRPr>
          </a:p>
          <a:p>
            <a:pPr algn="ctr">
              <a:lnSpc>
                <a:spcPct val="90000"/>
              </a:lnSpc>
              <a:spcBef>
                <a:spcPct val="20000"/>
              </a:spcBef>
              <a:buFont typeface="Wingdings" charset="2"/>
              <a:buNone/>
              <a:defRPr/>
            </a:pPr>
            <a:r>
              <a:rPr lang="en-US" sz="1400" b="1" dirty="0">
                <a:solidFill>
                  <a:srgbClr val="000000"/>
                </a:solidFill>
                <a:latin typeface="Tahoma" charset="0"/>
                <a:ea typeface="Times New Roman" charset="0"/>
                <a:cs typeface="Times New Roman" charset="0"/>
              </a:rPr>
              <a:t> </a:t>
            </a:r>
          </a:p>
        </p:txBody>
      </p:sp>
      <p:pic>
        <p:nvPicPr>
          <p:cNvPr id="2052" name="Picture 3"/>
          <p:cNvPicPr>
            <a:picLocks noChangeAspect="1" noChangeArrowheads="1"/>
          </p:cNvPicPr>
          <p:nvPr/>
        </p:nvPicPr>
        <p:blipFill>
          <a:blip r:embed="rId3" cstate="print"/>
          <a:srcRect/>
          <a:stretch>
            <a:fillRect/>
          </a:stretch>
        </p:blipFill>
        <p:spPr bwMode="auto">
          <a:xfrm>
            <a:off x="533400" y="1524000"/>
            <a:ext cx="3657600" cy="2743200"/>
          </a:xfrm>
          <a:prstGeom prst="rect">
            <a:avLst/>
          </a:prstGeom>
          <a:noFill/>
          <a:ln w="9525">
            <a:noFill/>
            <a:miter lim="800000"/>
            <a:headEnd/>
            <a:tailEnd/>
          </a:ln>
        </p:spPr>
      </p:pic>
      <p:pic>
        <p:nvPicPr>
          <p:cNvPr id="2053" name="Picture 9" descr="NSF_interior_spring05"/>
          <p:cNvPicPr>
            <a:picLocks noChangeAspect="1" noChangeArrowheads="1"/>
          </p:cNvPicPr>
          <p:nvPr/>
        </p:nvPicPr>
        <p:blipFill>
          <a:blip r:embed="rId4" cstate="print"/>
          <a:srcRect/>
          <a:stretch>
            <a:fillRect/>
          </a:stretch>
        </p:blipFill>
        <p:spPr bwMode="auto">
          <a:xfrm>
            <a:off x="4648200" y="1524000"/>
            <a:ext cx="3657600"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p:cNvPicPr>
            <a:picLocks noChangeAspect="1" noChangeArrowheads="1"/>
          </p:cNvPicPr>
          <p:nvPr/>
        </p:nvPicPr>
        <p:blipFill>
          <a:blip r:embed="rId3" cstate="print"/>
          <a:srcRect/>
          <a:stretch>
            <a:fillRect/>
          </a:stretch>
        </p:blipFill>
        <p:spPr bwMode="auto">
          <a:xfrm>
            <a:off x="381000" y="0"/>
            <a:ext cx="3962400" cy="6553433"/>
          </a:xfrm>
          <a:prstGeom prst="rect">
            <a:avLst/>
          </a:prstGeom>
          <a:noFill/>
          <a:ln w="9525">
            <a:noFill/>
            <a:miter lim="800000"/>
            <a:headEnd/>
            <a:tailEnd/>
          </a:ln>
        </p:spPr>
      </p:pic>
      <p:pic>
        <p:nvPicPr>
          <p:cNvPr id="7171" name="Picture 7"/>
          <p:cNvPicPr>
            <a:picLocks noChangeAspect="1" noChangeArrowheads="1"/>
          </p:cNvPicPr>
          <p:nvPr/>
        </p:nvPicPr>
        <p:blipFill>
          <a:blip r:embed="rId4" cstate="print"/>
          <a:srcRect/>
          <a:stretch>
            <a:fillRect/>
          </a:stretch>
        </p:blipFill>
        <p:spPr bwMode="auto">
          <a:xfrm>
            <a:off x="4800600" y="0"/>
            <a:ext cx="3962400" cy="61741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4419600"/>
          </a:xfrm>
        </p:spPr>
        <p:txBody>
          <a:bodyPr/>
          <a:lstStyle/>
          <a:p>
            <a:r>
              <a:rPr lang="en-US" dirty="0" smtClean="0">
                <a:solidFill>
                  <a:schemeClr val="accent1">
                    <a:lumMod val="75000"/>
                  </a:schemeClr>
                </a:solidFill>
              </a:rPr>
              <a:t/>
            </a:r>
            <a:br>
              <a:rPr lang="en-US" dirty="0" smtClean="0">
                <a:solidFill>
                  <a:schemeClr val="accent1">
                    <a:lumMod val="75000"/>
                  </a:schemeClr>
                </a:solidFill>
              </a:rPr>
            </a:br>
            <a:r>
              <a:rPr lang="en-US" dirty="0" smtClean="0">
                <a:solidFill>
                  <a:schemeClr val="accent1">
                    <a:lumMod val="75000"/>
                  </a:schemeClr>
                </a:solidFill>
              </a:rPr>
              <a:t/>
            </a:r>
            <a:br>
              <a:rPr lang="en-US" dirty="0" smtClean="0">
                <a:solidFill>
                  <a:schemeClr val="accent1">
                    <a:lumMod val="75000"/>
                  </a:schemeClr>
                </a:solidFill>
              </a:rPr>
            </a:br>
            <a:r>
              <a:rPr lang="en-US" sz="6000" b="1" dirty="0" smtClean="0">
                <a:solidFill>
                  <a:schemeClr val="accent1">
                    <a:lumMod val="75000"/>
                  </a:schemeClr>
                </a:solidFill>
              </a:rPr>
              <a:t>15 Minute Break</a:t>
            </a:r>
            <a:r>
              <a:rPr lang="en-US" dirty="0" smtClean="0">
                <a:solidFill>
                  <a:schemeClr val="accent1">
                    <a:lumMod val="75000"/>
                  </a:schemeClr>
                </a:solidFill>
              </a:rPr>
              <a:t/>
            </a:r>
            <a:br>
              <a:rPr lang="en-US" dirty="0" smtClean="0">
                <a:solidFill>
                  <a:schemeClr val="accent1">
                    <a:lumMod val="75000"/>
                  </a:schemeClr>
                </a:solidFill>
              </a:rPr>
            </a:br>
            <a:r>
              <a:rPr lang="en-US" dirty="0" smtClean="0">
                <a:solidFill>
                  <a:schemeClr val="accent1">
                    <a:lumMod val="75000"/>
                  </a:schemeClr>
                </a:solidFill>
              </a:rPr>
              <a:t/>
            </a:r>
            <a:br>
              <a:rPr lang="en-US" dirty="0" smtClean="0">
                <a:solidFill>
                  <a:schemeClr val="accent1">
                    <a:lumMod val="75000"/>
                  </a:schemeClr>
                </a:solidFill>
              </a:rPr>
            </a:br>
            <a:r>
              <a:rPr lang="en-US" dirty="0" smtClean="0">
                <a:solidFill>
                  <a:schemeClr val="accent1">
                    <a:lumMod val="75000"/>
                  </a:schemeClr>
                </a:solidFill>
              </a:rPr>
              <a:t/>
            </a:r>
            <a:br>
              <a:rPr lang="en-US" dirty="0" smtClean="0">
                <a:solidFill>
                  <a:schemeClr val="accent1">
                    <a:lumMod val="75000"/>
                  </a:schemeClr>
                </a:solidFill>
              </a:rPr>
            </a:br>
            <a:endParaRPr lang="en-US" dirty="0">
              <a:solidFill>
                <a:schemeClr val="accent1">
                  <a:lumMod val="75000"/>
                </a:schemeClr>
              </a:solidFill>
            </a:endParaRPr>
          </a:p>
        </p:txBody>
      </p:sp>
      <p:sp>
        <p:nvSpPr>
          <p:cNvPr id="7" name="Rectangle 6"/>
          <p:cNvSpPr/>
          <p:nvPr/>
        </p:nvSpPr>
        <p:spPr>
          <a:xfrm>
            <a:off x="1066800" y="5486400"/>
            <a:ext cx="7239000" cy="990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pic>
        <p:nvPicPr>
          <p:cNvPr id="8" name="Picture 7" descr="NCB2_03.jpg"/>
          <p:cNvPicPr>
            <a:picLocks noChangeAspect="1"/>
          </p:cNvPicPr>
          <p:nvPr/>
        </p:nvPicPr>
        <p:blipFill>
          <a:blip r:embed="rId2" cstate="print">
            <a:clrChange>
              <a:clrFrom>
                <a:srgbClr val="FFFFFF"/>
              </a:clrFrom>
              <a:clrTo>
                <a:srgbClr val="FFFFFF">
                  <a:alpha val="0"/>
                </a:srgbClr>
              </a:clrTo>
            </a:clrChange>
          </a:blip>
          <a:stretch>
            <a:fillRect/>
          </a:stretch>
        </p:blipFill>
        <p:spPr>
          <a:xfrm>
            <a:off x="1295400" y="5638800"/>
            <a:ext cx="1752600" cy="733425"/>
          </a:xfrm>
          <a:prstGeom prst="rect">
            <a:avLst/>
          </a:prstGeom>
        </p:spPr>
      </p:pic>
      <p:pic>
        <p:nvPicPr>
          <p:cNvPr id="9" name="Picture 8" descr="Picture2.png"/>
          <p:cNvPicPr>
            <a:picLocks noChangeAspect="1"/>
          </p:cNvPicPr>
          <p:nvPr/>
        </p:nvPicPr>
        <p:blipFill>
          <a:blip r:embed="rId3" cstate="print"/>
          <a:stretch>
            <a:fillRect/>
          </a:stretch>
        </p:blipFill>
        <p:spPr>
          <a:xfrm>
            <a:off x="3505200" y="5715000"/>
            <a:ext cx="1981200" cy="621741"/>
          </a:xfrm>
          <a:prstGeom prst="rect">
            <a:avLst/>
          </a:prstGeom>
        </p:spPr>
      </p:pic>
      <p:pic>
        <p:nvPicPr>
          <p:cNvPr id="10" name="Picture 9" descr="bio-link%20logo.png"/>
          <p:cNvPicPr>
            <a:picLocks noChangeAspect="1"/>
          </p:cNvPicPr>
          <p:nvPr/>
        </p:nvPicPr>
        <p:blipFill>
          <a:blip r:embed="rId4" cstate="print"/>
          <a:stretch>
            <a:fillRect/>
          </a:stretch>
        </p:blipFill>
        <p:spPr>
          <a:xfrm>
            <a:off x="6096000" y="5715000"/>
            <a:ext cx="2034515" cy="533400"/>
          </a:xfrm>
          <a:prstGeom prst="rect">
            <a:avLst/>
          </a:prstGeom>
        </p:spPr>
      </p:pic>
      <p:sp>
        <p:nvSpPr>
          <p:cNvPr id="11" name="TextBox 10"/>
          <p:cNvSpPr txBox="1"/>
          <p:nvPr/>
        </p:nvSpPr>
        <p:spPr>
          <a:xfrm>
            <a:off x="914400" y="3048000"/>
            <a:ext cx="7315200" cy="584775"/>
          </a:xfrm>
          <a:prstGeom prst="rect">
            <a:avLst/>
          </a:prstGeom>
          <a:noFill/>
        </p:spPr>
        <p:txBody>
          <a:bodyPr wrap="square" rtlCol="0">
            <a:spAutoFit/>
          </a:bodyPr>
          <a:lstStyle/>
          <a:p>
            <a:pPr algn="ctr"/>
            <a:r>
              <a:rPr lang="en-US" sz="3200" b="1" dirty="0" smtClean="0">
                <a:solidFill>
                  <a:srgbClr val="002060"/>
                </a:solidFill>
                <a:latin typeface="Calibri"/>
              </a:rPr>
              <a:t>Refreshments sponsored by:</a:t>
            </a:r>
            <a:endParaRPr lang="en-US" sz="3200" b="1" dirty="0">
              <a:solidFill>
                <a:srgbClr val="002060"/>
              </a:solidFill>
              <a:latin typeface="Calibri"/>
            </a:endParaRPr>
          </a:p>
        </p:txBody>
      </p:sp>
      <p:pic>
        <p:nvPicPr>
          <p:cNvPr id="12" name="Picture 11" descr="br.bmp"/>
          <p:cNvPicPr>
            <a:picLocks noChangeAspect="1"/>
          </p:cNvPicPr>
          <p:nvPr/>
        </p:nvPicPr>
        <p:blipFill>
          <a:blip r:embed="rId5" cstate="print"/>
          <a:stretch>
            <a:fillRect/>
          </a:stretch>
        </p:blipFill>
        <p:spPr>
          <a:xfrm>
            <a:off x="3124200" y="3962400"/>
            <a:ext cx="2971429" cy="790476"/>
          </a:xfrm>
          <a:prstGeom prst="rect">
            <a:avLst/>
          </a:prstGeom>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5600"/>
            <a:ext cx="8229600" cy="1143000"/>
          </a:xfrm>
        </p:spPr>
        <p:txBody>
          <a:bodyPr/>
          <a:lstStyle/>
          <a:p>
            <a:r>
              <a:rPr lang="en-US" sz="4000" dirty="0" smtClean="0">
                <a:solidFill>
                  <a:srgbClr val="002060"/>
                </a:solidFill>
              </a:rPr>
              <a:t>Innovation and New Programs in Biotechnology and Biomanufacturing</a:t>
            </a:r>
            <a:r>
              <a:rPr lang="en-US" dirty="0" smtClean="0">
                <a:solidFill>
                  <a:srgbClr val="002060"/>
                </a:solidFill>
              </a:rPr>
              <a:t/>
            </a:r>
            <a:br>
              <a:rPr lang="en-US" dirty="0" smtClean="0">
                <a:solidFill>
                  <a:srgbClr val="002060"/>
                </a:solidFill>
              </a:rPr>
            </a:br>
            <a:r>
              <a:rPr lang="en-US" dirty="0" smtClean="0">
                <a:solidFill>
                  <a:srgbClr val="002060"/>
                </a:solidFill>
              </a:rPr>
              <a:t/>
            </a:r>
            <a:br>
              <a:rPr lang="en-US" dirty="0" smtClean="0">
                <a:solidFill>
                  <a:srgbClr val="002060"/>
                </a:solidFill>
              </a:rPr>
            </a:br>
            <a:r>
              <a:rPr lang="en-US" i="1" dirty="0" smtClean="0">
                <a:solidFill>
                  <a:srgbClr val="002060"/>
                </a:solidFill>
              </a:rPr>
              <a:t>Sonia Wallman Ph.D.</a:t>
            </a:r>
            <a:br>
              <a:rPr lang="en-US" i="1" dirty="0" smtClean="0">
                <a:solidFill>
                  <a:srgbClr val="002060"/>
                </a:solidFill>
              </a:rPr>
            </a:br>
            <a:r>
              <a:rPr lang="en-US" i="1" dirty="0" smtClean="0">
                <a:solidFill>
                  <a:srgbClr val="002060"/>
                </a:solidFill>
              </a:rPr>
              <a:t>Executive Director of the NBC</a:t>
            </a:r>
            <a:r>
              <a:rPr lang="en-US" i="1" baseline="30000" dirty="0" smtClean="0">
                <a:solidFill>
                  <a:srgbClr val="002060"/>
                </a:solidFill>
              </a:rPr>
              <a:t>2</a:t>
            </a:r>
            <a:r>
              <a:rPr lang="en-US" dirty="0" smtClean="0"/>
              <a:t/>
            </a:r>
            <a:br>
              <a:rPr lang="en-US" dirty="0" smtClean="0"/>
            </a:br>
            <a:r>
              <a:rPr lang="en-US" dirty="0" smtClean="0">
                <a:solidFill>
                  <a:srgbClr val="002060"/>
                </a:solidFill>
              </a:rPr>
              <a:t/>
            </a:r>
            <a:br>
              <a:rPr lang="en-US" dirty="0" smtClean="0">
                <a:solidFill>
                  <a:srgbClr val="002060"/>
                </a:solidFill>
              </a:rPr>
            </a:br>
            <a:r>
              <a:rPr lang="en-US" dirty="0" smtClean="0"/>
              <a:t/>
            </a:r>
            <a:br>
              <a:rPr lang="en-US" dirty="0" smtClean="0"/>
            </a:br>
            <a:endParaRPr lang="en-US" dirty="0"/>
          </a:p>
        </p:txBody>
      </p:sp>
      <p:sp>
        <p:nvSpPr>
          <p:cNvPr id="4" name="Rectangle 3"/>
          <p:cNvSpPr/>
          <p:nvPr/>
        </p:nvSpPr>
        <p:spPr>
          <a:xfrm>
            <a:off x="1066800" y="5486400"/>
            <a:ext cx="7239000" cy="990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5" name="Picture 4" descr="NCB2_03.jpg"/>
          <p:cNvPicPr>
            <a:picLocks noChangeAspect="1"/>
          </p:cNvPicPr>
          <p:nvPr/>
        </p:nvPicPr>
        <p:blipFill>
          <a:blip r:embed="rId2" cstate="print">
            <a:clrChange>
              <a:clrFrom>
                <a:srgbClr val="FFFFFF"/>
              </a:clrFrom>
              <a:clrTo>
                <a:srgbClr val="FFFFFF">
                  <a:alpha val="0"/>
                </a:srgbClr>
              </a:clrTo>
            </a:clrChange>
          </a:blip>
          <a:stretch>
            <a:fillRect/>
          </a:stretch>
        </p:blipFill>
        <p:spPr>
          <a:xfrm>
            <a:off x="1295400" y="5638800"/>
            <a:ext cx="1752600" cy="733425"/>
          </a:xfrm>
          <a:prstGeom prst="rect">
            <a:avLst/>
          </a:prstGeom>
        </p:spPr>
      </p:pic>
      <p:pic>
        <p:nvPicPr>
          <p:cNvPr id="6" name="Picture 5" descr="Picture2.png"/>
          <p:cNvPicPr>
            <a:picLocks noChangeAspect="1"/>
          </p:cNvPicPr>
          <p:nvPr/>
        </p:nvPicPr>
        <p:blipFill>
          <a:blip r:embed="rId3" cstate="print"/>
          <a:stretch>
            <a:fillRect/>
          </a:stretch>
        </p:blipFill>
        <p:spPr>
          <a:xfrm>
            <a:off x="3505200" y="5715000"/>
            <a:ext cx="1981200" cy="621741"/>
          </a:xfrm>
          <a:prstGeom prst="rect">
            <a:avLst/>
          </a:prstGeom>
        </p:spPr>
      </p:pic>
      <p:pic>
        <p:nvPicPr>
          <p:cNvPr id="7" name="Picture 6" descr="bio-link%20logo.png"/>
          <p:cNvPicPr>
            <a:picLocks noChangeAspect="1"/>
          </p:cNvPicPr>
          <p:nvPr/>
        </p:nvPicPr>
        <p:blipFill>
          <a:blip r:embed="rId4" cstate="print"/>
          <a:stretch>
            <a:fillRect/>
          </a:stretch>
        </p:blipFill>
        <p:spPr>
          <a:xfrm>
            <a:off x="6096000" y="5715000"/>
            <a:ext cx="2034515" cy="533400"/>
          </a:xfrm>
          <a:prstGeom prst="rect">
            <a:avLst/>
          </a:prstGeom>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125122" y="76200"/>
            <a:ext cx="1980653" cy="1978284"/>
          </a:xfrm>
          <a:prstGeom prst="rect">
            <a:avLst/>
          </a:prstGeom>
        </p:spPr>
      </p:pic>
      <p:sp>
        <p:nvSpPr>
          <p:cNvPr id="3" name="Subtitle 2"/>
          <p:cNvSpPr>
            <a:spLocks noGrp="1"/>
          </p:cNvSpPr>
          <p:nvPr>
            <p:ph type="subTitle" idx="1"/>
          </p:nvPr>
        </p:nvSpPr>
        <p:spPr>
          <a:xfrm>
            <a:off x="1143000" y="3730007"/>
            <a:ext cx="7162800" cy="1981198"/>
          </a:xfrm>
        </p:spPr>
        <p:txBody>
          <a:bodyPr>
            <a:noAutofit/>
          </a:bodyPr>
          <a:lstStyle/>
          <a:p>
            <a:r>
              <a:rPr lang="en-US" sz="1600" b="1" i="1" dirty="0" smtClean="0"/>
              <a:t>	R. Kevin </a:t>
            </a:r>
            <a:r>
              <a:rPr lang="en-US" sz="1600" b="1" i="1" dirty="0"/>
              <a:t>Pegg</a:t>
            </a:r>
            <a:r>
              <a:rPr lang="en-US" sz="1600" i="1" dirty="0" smtClean="0"/>
              <a:t>, Ph.D., </a:t>
            </a:r>
          </a:p>
          <a:p>
            <a:r>
              <a:rPr lang="en-US" sz="1600" i="1" dirty="0" smtClean="0"/>
              <a:t>	Biotechnology and  </a:t>
            </a:r>
            <a:r>
              <a:rPr lang="en-US" sz="1600" i="1" dirty="0"/>
              <a:t>Institute for Food Safety, </a:t>
            </a:r>
            <a:endParaRPr lang="en-US" sz="1600" i="1" dirty="0" smtClean="0"/>
          </a:p>
          <a:p>
            <a:r>
              <a:rPr lang="en-US" sz="1600" i="1" dirty="0" smtClean="0"/>
              <a:t>	Florida </a:t>
            </a:r>
            <a:r>
              <a:rPr lang="en-US" sz="1600" i="1" dirty="0"/>
              <a:t>State College at Jacksonville, </a:t>
            </a:r>
            <a:r>
              <a:rPr lang="en-US" sz="1600" i="1" dirty="0" smtClean="0"/>
              <a:t>FL</a:t>
            </a:r>
          </a:p>
          <a:p>
            <a:endParaRPr lang="en-US" sz="1600" i="1" dirty="0"/>
          </a:p>
          <a:p>
            <a:r>
              <a:rPr lang="en-US" sz="1400" i="1" dirty="0" smtClean="0"/>
              <a:t>Presented at the 8</a:t>
            </a:r>
            <a:r>
              <a:rPr lang="en-US" sz="1400" i="1" baseline="30000" dirty="0" smtClean="0"/>
              <a:t>th</a:t>
            </a:r>
            <a:r>
              <a:rPr lang="en-US" sz="1400" i="1" dirty="0" smtClean="0"/>
              <a:t> Annual Community College Day in conjunction with BIO 2011, Washington D.C., June 26, 2011</a:t>
            </a:r>
            <a:endParaRPr lang="en-US" sz="1400" dirty="0"/>
          </a:p>
        </p:txBody>
      </p:sp>
      <p:pic>
        <p:nvPicPr>
          <p:cNvPr id="3074" name="Picture 2" descr="logo image - return to home page">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781800" y="5867398"/>
            <a:ext cx="1323975" cy="590551"/>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43000" y="5689434"/>
            <a:ext cx="946481" cy="946481"/>
          </a:xfrm>
          <a:prstGeom prst="rect">
            <a:avLst/>
          </a:prstGeom>
        </p:spPr>
      </p:pic>
      <p:sp>
        <p:nvSpPr>
          <p:cNvPr id="7" name="TextBox 6"/>
          <p:cNvSpPr txBox="1"/>
          <p:nvPr/>
        </p:nvSpPr>
        <p:spPr>
          <a:xfrm>
            <a:off x="914400" y="1905000"/>
            <a:ext cx="7315200" cy="1754326"/>
          </a:xfrm>
          <a:prstGeom prst="rect">
            <a:avLst/>
          </a:prstGeom>
          <a:noFill/>
          <a:effectLst>
            <a:outerShdw blurRad="50800" dist="38100" dir="5400000" algn="t" rotWithShape="0">
              <a:prstClr val="black">
                <a:alpha val="40000"/>
              </a:prstClr>
            </a:outerShdw>
          </a:effectLst>
        </p:spPr>
        <p:txBody>
          <a:bodyPr wrap="square" rtlCol="0">
            <a:spAutoFit/>
          </a:bodyPr>
          <a:lstStyle/>
          <a:p>
            <a:pPr algn="ctr" fontAlgn="auto">
              <a:spcBef>
                <a:spcPts val="0"/>
              </a:spcBef>
              <a:spcAft>
                <a:spcPts val="0"/>
              </a:spcAft>
            </a:pPr>
            <a:r>
              <a:rPr lang="en-US" sz="4000" dirty="0">
                <a:solidFill>
                  <a:srgbClr val="0F6FC6">
                    <a:lumMod val="75000"/>
                  </a:srgbClr>
                </a:solidFill>
                <a:latin typeface="Trebuchet MS"/>
              </a:rPr>
              <a:t>The Institute for Food Safety Biotechnology Program</a:t>
            </a:r>
            <a:br>
              <a:rPr lang="en-US" sz="4000" dirty="0">
                <a:solidFill>
                  <a:srgbClr val="0F6FC6">
                    <a:lumMod val="75000"/>
                  </a:srgbClr>
                </a:solidFill>
                <a:latin typeface="Trebuchet MS"/>
              </a:rPr>
            </a:br>
            <a:r>
              <a:rPr lang="en-US" sz="2800" dirty="0">
                <a:solidFill>
                  <a:srgbClr val="04617B">
                    <a:lumMod val="60000"/>
                    <a:lumOff val="40000"/>
                  </a:srgbClr>
                </a:solidFill>
                <a:latin typeface="Trebuchet MS"/>
              </a:rPr>
              <a:t>at Florida State College at Jacksonville</a:t>
            </a:r>
            <a:endParaRPr lang="en-US" sz="4000" dirty="0">
              <a:solidFill>
                <a:prstClr val="black"/>
              </a:solidFill>
              <a:latin typeface="Trebuchet MS"/>
            </a:endParaRPr>
          </a:p>
        </p:txBody>
      </p:sp>
    </p:spTree>
    <p:extLst>
      <p:ext uri="{BB962C8B-B14F-4D97-AF65-F5344CB8AC3E}">
        <p14:creationId xmlns="" xmlns:p14="http://schemas.microsoft.com/office/powerpoint/2010/main" val="527791677"/>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5105400"/>
            <a:ext cx="6512511" cy="1143000"/>
          </a:xfrm>
        </p:spPr>
        <p:txBody>
          <a:bodyPr/>
          <a:lstStyle/>
          <a:p>
            <a:r>
              <a:rPr lang="en-US" dirty="0" smtClean="0"/>
              <a:t>IFS</a:t>
            </a:r>
            <a:endParaRPr lang="en-US" dirty="0"/>
          </a:p>
        </p:txBody>
      </p:sp>
      <p:sp>
        <p:nvSpPr>
          <p:cNvPr id="3" name="Content Placeholder 2"/>
          <p:cNvSpPr>
            <a:spLocks noGrp="1"/>
          </p:cNvSpPr>
          <p:nvPr>
            <p:ph sz="quarter" idx="13"/>
          </p:nvPr>
        </p:nvSpPr>
        <p:spPr>
          <a:xfrm>
            <a:off x="304800" y="457200"/>
            <a:ext cx="8610600" cy="5212080"/>
          </a:xfrm>
        </p:spPr>
        <p:txBody>
          <a:bodyPr>
            <a:noAutofit/>
          </a:bodyPr>
          <a:lstStyle/>
          <a:p>
            <a:r>
              <a:rPr lang="en-US" sz="2400" dirty="0" smtClean="0"/>
              <a:t> FSCJ Institute for Food Safety </a:t>
            </a:r>
          </a:p>
          <a:p>
            <a:pPr lvl="1"/>
            <a:r>
              <a:rPr lang="en-US" sz="2400" dirty="0" smtClean="0"/>
              <a:t>Developed beginning in 2008 as a collaborative between the college and local industry led by </a:t>
            </a:r>
            <a:r>
              <a:rPr lang="en-US" sz="2400" dirty="0" err="1" smtClean="0"/>
              <a:t>Beaverstreet</a:t>
            </a:r>
            <a:r>
              <a:rPr lang="en-US" sz="2400" dirty="0" smtClean="0"/>
              <a:t> Fisheries</a:t>
            </a:r>
          </a:p>
          <a:p>
            <a:pPr lvl="2"/>
            <a:r>
              <a:rPr lang="en-US" sz="2200" dirty="0" smtClean="0"/>
              <a:t>Jacksonville sits at a transportation nexus and is a major site for seafood importation</a:t>
            </a:r>
          </a:p>
          <a:p>
            <a:pPr lvl="1"/>
            <a:r>
              <a:rPr lang="en-US" sz="2400" dirty="0" smtClean="0"/>
              <a:t>Imported seafood growing by up to 8% per year</a:t>
            </a:r>
          </a:p>
          <a:p>
            <a:pPr lvl="1"/>
            <a:r>
              <a:rPr lang="en-US" sz="2400" dirty="0" smtClean="0"/>
              <a:t>US now imports from 60 countries</a:t>
            </a:r>
          </a:p>
          <a:p>
            <a:pPr lvl="1"/>
            <a:r>
              <a:rPr lang="en-US" sz="2400" dirty="0" smtClean="0"/>
              <a:t>Numerous regulations: </a:t>
            </a:r>
          </a:p>
          <a:p>
            <a:pPr lvl="2"/>
            <a:r>
              <a:rPr lang="en-US" sz="2000" dirty="0" smtClean="0"/>
              <a:t>International, Three federal agencies, sometimes four</a:t>
            </a:r>
          </a:p>
          <a:p>
            <a:pPr lvl="2"/>
            <a:r>
              <a:rPr lang="en-US" sz="2000" dirty="0" smtClean="0"/>
              <a:t>50 states, numerous municipalities</a:t>
            </a:r>
            <a:endParaRPr lang="en-US" sz="2000" dirty="0"/>
          </a:p>
        </p:txBody>
      </p:sp>
      <p:grpSp>
        <p:nvGrpSpPr>
          <p:cNvPr id="4" name="Group 7"/>
          <p:cNvGrpSpPr/>
          <p:nvPr/>
        </p:nvGrpSpPr>
        <p:grpSpPr>
          <a:xfrm>
            <a:off x="898359" y="5332629"/>
            <a:ext cx="2403403" cy="1293851"/>
            <a:chOff x="1371600" y="5332631"/>
            <a:chExt cx="2403403" cy="1293851"/>
          </a:xfrm>
        </p:grpSpPr>
        <p:pic>
          <p:nvPicPr>
            <p:cNvPr id="9" name="Picture 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371600" y="5332631"/>
              <a:ext cx="1295400" cy="1293851"/>
            </a:xfrm>
            <a:prstGeom prst="rect">
              <a:avLst/>
            </a:prstGeom>
          </p:spPr>
        </p:pic>
        <p:pic>
          <p:nvPicPr>
            <p:cNvPr id="10" name="Picture 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828522" y="5506315"/>
              <a:ext cx="946481" cy="946481"/>
            </a:xfrm>
            <a:prstGeom prst="rect">
              <a:avLst/>
            </a:prstGeom>
          </p:spPr>
        </p:pic>
      </p:grpSp>
    </p:spTree>
    <p:extLst>
      <p:ext uri="{BB962C8B-B14F-4D97-AF65-F5344CB8AC3E}">
        <p14:creationId xmlns="" xmlns:p14="http://schemas.microsoft.com/office/powerpoint/2010/main" val="3492532042"/>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5410200"/>
            <a:ext cx="6512511" cy="1143000"/>
          </a:xfrm>
        </p:spPr>
        <p:txBody>
          <a:bodyPr/>
          <a:lstStyle/>
          <a:p>
            <a:r>
              <a:rPr lang="en-US" dirty="0" smtClean="0"/>
              <a:t>IFS</a:t>
            </a:r>
            <a:endParaRPr lang="en-US" dirty="0"/>
          </a:p>
        </p:txBody>
      </p:sp>
      <p:sp>
        <p:nvSpPr>
          <p:cNvPr id="3" name="Content Placeholder 2"/>
          <p:cNvSpPr>
            <a:spLocks noGrp="1"/>
          </p:cNvSpPr>
          <p:nvPr>
            <p:ph sz="quarter" idx="13"/>
          </p:nvPr>
        </p:nvSpPr>
        <p:spPr>
          <a:xfrm>
            <a:off x="457200" y="381000"/>
            <a:ext cx="7162800" cy="5125315"/>
          </a:xfrm>
        </p:spPr>
        <p:txBody>
          <a:bodyPr>
            <a:normAutofit fontScale="92500" lnSpcReduction="10000"/>
          </a:bodyPr>
          <a:lstStyle/>
          <a:p>
            <a:r>
              <a:rPr lang="en-US" dirty="0" smtClean="0"/>
              <a:t>Importation has conflicting regulations unevenly applied</a:t>
            </a:r>
          </a:p>
          <a:p>
            <a:r>
              <a:rPr lang="en-US" dirty="0" smtClean="0"/>
              <a:t>Quarantined on arrival until testing completed</a:t>
            </a:r>
          </a:p>
          <a:p>
            <a:pPr lvl="1"/>
            <a:r>
              <a:rPr lang="en-US" dirty="0" smtClean="0"/>
              <a:t>Up to 2 months</a:t>
            </a:r>
          </a:p>
          <a:p>
            <a:pPr lvl="2"/>
            <a:r>
              <a:rPr lang="en-US" dirty="0" smtClean="0"/>
              <a:t>On top of up to a month at sea</a:t>
            </a:r>
          </a:p>
          <a:p>
            <a:pPr lvl="3"/>
            <a:r>
              <a:rPr lang="en-US" dirty="0" smtClean="0"/>
              <a:t>Shelf life a year or less</a:t>
            </a:r>
          </a:p>
          <a:p>
            <a:r>
              <a:rPr lang="en-US" dirty="0" smtClean="0"/>
              <a:t>Testing arbitrary and capricious</a:t>
            </a:r>
          </a:p>
          <a:p>
            <a:r>
              <a:rPr lang="en-US" dirty="0" smtClean="0"/>
              <a:t>Reactive to last scare</a:t>
            </a:r>
          </a:p>
          <a:p>
            <a:r>
              <a:rPr lang="en-US" dirty="0" smtClean="0"/>
              <a:t>Only a handful of labs for testing</a:t>
            </a:r>
          </a:p>
          <a:p>
            <a:pPr lvl="1"/>
            <a:r>
              <a:rPr lang="en-US" dirty="0" smtClean="0"/>
              <a:t>Infrastructure problems included sample collection at the plant, shipping costs and delays, too few labs with long lead times, and finding trained personnel</a:t>
            </a:r>
          </a:p>
          <a:p>
            <a:endParaRPr lang="en-US" dirty="0"/>
          </a:p>
          <a:p>
            <a:r>
              <a:rPr lang="en-US" dirty="0" err="1" smtClean="0"/>
              <a:t>Beaverstreet</a:t>
            </a:r>
            <a:r>
              <a:rPr lang="en-US" dirty="0" smtClean="0"/>
              <a:t> Fisheries Founder Harry Frisch’s vision:</a:t>
            </a:r>
          </a:p>
          <a:p>
            <a:pPr lvl="1"/>
            <a:r>
              <a:rPr lang="en-US" dirty="0" smtClean="0"/>
              <a:t>An impartial institute to work on processor food safety training and technology across all industries</a:t>
            </a:r>
          </a:p>
        </p:txBody>
      </p:sp>
      <p:grpSp>
        <p:nvGrpSpPr>
          <p:cNvPr id="4" name="Group 7"/>
          <p:cNvGrpSpPr/>
          <p:nvPr/>
        </p:nvGrpSpPr>
        <p:grpSpPr>
          <a:xfrm>
            <a:off x="1465298" y="5484544"/>
            <a:ext cx="2403403" cy="1293851"/>
            <a:chOff x="1371600" y="5332631"/>
            <a:chExt cx="2403403" cy="1293851"/>
          </a:xfrm>
        </p:grpSpPr>
        <p:pic>
          <p:nvPicPr>
            <p:cNvPr id="9" name="Picture 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371600" y="5332631"/>
              <a:ext cx="1295400" cy="1293851"/>
            </a:xfrm>
            <a:prstGeom prst="rect">
              <a:avLst/>
            </a:prstGeom>
          </p:spPr>
        </p:pic>
        <p:pic>
          <p:nvPicPr>
            <p:cNvPr id="10" name="Picture 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828522" y="5506315"/>
              <a:ext cx="946481" cy="946481"/>
            </a:xfrm>
            <a:prstGeom prst="rect">
              <a:avLst/>
            </a:prstGeom>
          </p:spPr>
        </p:pic>
      </p:grpSp>
    </p:spTree>
    <p:extLst>
      <p:ext uri="{BB962C8B-B14F-4D97-AF65-F5344CB8AC3E}">
        <p14:creationId xmlns="" xmlns:p14="http://schemas.microsoft.com/office/powerpoint/2010/main" val="86987541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8400" y="4724400"/>
            <a:ext cx="2133600" cy="1143000"/>
          </a:xfrm>
        </p:spPr>
        <p:txBody>
          <a:bodyPr/>
          <a:lstStyle/>
          <a:p>
            <a:r>
              <a:rPr lang="en-US" dirty="0" smtClean="0"/>
              <a:t>IFS</a:t>
            </a:r>
            <a:endParaRPr lang="en-US" dirty="0"/>
          </a:p>
        </p:txBody>
      </p:sp>
      <p:sp>
        <p:nvSpPr>
          <p:cNvPr id="3" name="Content Placeholder 2"/>
          <p:cNvSpPr>
            <a:spLocks noGrp="1"/>
          </p:cNvSpPr>
          <p:nvPr>
            <p:ph sz="quarter" idx="13"/>
          </p:nvPr>
        </p:nvSpPr>
        <p:spPr>
          <a:xfrm>
            <a:off x="762000" y="731520"/>
            <a:ext cx="7620000" cy="4297680"/>
          </a:xfrm>
        </p:spPr>
        <p:txBody>
          <a:bodyPr>
            <a:normAutofit/>
          </a:bodyPr>
          <a:lstStyle/>
          <a:p>
            <a:r>
              <a:rPr lang="en-US" sz="2400" dirty="0" smtClean="0"/>
              <a:t>Skill set analysis </a:t>
            </a:r>
          </a:p>
          <a:p>
            <a:pPr lvl="1"/>
            <a:r>
              <a:rPr lang="en-US" sz="2400" dirty="0" smtClean="0"/>
              <a:t>Food testing lab technicians need knowledge in:</a:t>
            </a:r>
          </a:p>
          <a:p>
            <a:pPr lvl="2"/>
            <a:r>
              <a:rPr lang="en-US" sz="2000" dirty="0" smtClean="0"/>
              <a:t>Basic lab bench top skills</a:t>
            </a:r>
          </a:p>
          <a:p>
            <a:pPr lvl="2"/>
            <a:r>
              <a:rPr lang="en-US" sz="2000" dirty="0" smtClean="0"/>
              <a:t>Chain of custody</a:t>
            </a:r>
          </a:p>
          <a:p>
            <a:pPr lvl="2"/>
            <a:r>
              <a:rPr lang="en-US" sz="2000" dirty="0" smtClean="0"/>
              <a:t>Working in regulated environment</a:t>
            </a:r>
          </a:p>
          <a:p>
            <a:pPr lvl="2"/>
            <a:r>
              <a:rPr lang="en-US" sz="2000" dirty="0" smtClean="0"/>
              <a:t>Sample prep</a:t>
            </a:r>
          </a:p>
          <a:p>
            <a:pPr lvl="2"/>
            <a:r>
              <a:rPr lang="en-US" sz="2000" dirty="0" smtClean="0"/>
              <a:t>Spectroscopy, HPLC, PCR, microbial techniques</a:t>
            </a:r>
          </a:p>
          <a:p>
            <a:pPr lvl="1"/>
            <a:r>
              <a:rPr lang="en-US" sz="2400" dirty="0" smtClean="0"/>
              <a:t>Developed a separate track in the existing biotechnology A.S.</a:t>
            </a:r>
            <a:endParaRPr lang="en-US" sz="2400" dirty="0"/>
          </a:p>
        </p:txBody>
      </p:sp>
      <p:grpSp>
        <p:nvGrpSpPr>
          <p:cNvPr id="4" name="Group 3"/>
          <p:cNvGrpSpPr/>
          <p:nvPr/>
        </p:nvGrpSpPr>
        <p:grpSpPr>
          <a:xfrm>
            <a:off x="898359" y="5332629"/>
            <a:ext cx="2403403" cy="1293851"/>
            <a:chOff x="1371600" y="5332631"/>
            <a:chExt cx="2403403" cy="1293851"/>
          </a:xfrm>
        </p:grpSpPr>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371600" y="5332631"/>
              <a:ext cx="1295400" cy="1293851"/>
            </a:xfrm>
            <a:prstGeom prst="rect">
              <a:avLst/>
            </a:prstGeom>
          </p:spPr>
        </p:pic>
        <p:pic>
          <p:nvPicPr>
            <p:cNvPr id="6" name="Pictur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828522" y="5506315"/>
              <a:ext cx="946481" cy="946481"/>
            </a:xfrm>
            <a:prstGeom prst="rect">
              <a:avLst/>
            </a:prstGeom>
          </p:spPr>
        </p:pic>
      </p:grpSp>
    </p:spTree>
    <p:extLst>
      <p:ext uri="{BB962C8B-B14F-4D97-AF65-F5344CB8AC3E}">
        <p14:creationId xmlns="" xmlns:p14="http://schemas.microsoft.com/office/powerpoint/2010/main" val="178491723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9300" y="4934815"/>
            <a:ext cx="6512511" cy="1143000"/>
          </a:xfrm>
        </p:spPr>
        <p:txBody>
          <a:bodyPr/>
          <a:lstStyle/>
          <a:p>
            <a:r>
              <a:rPr lang="en-US" dirty="0" smtClean="0"/>
              <a:t>IFS</a:t>
            </a:r>
            <a:endParaRPr lang="en-US" dirty="0"/>
          </a:p>
        </p:txBody>
      </p:sp>
      <p:sp>
        <p:nvSpPr>
          <p:cNvPr id="3" name="Content Placeholder 2"/>
          <p:cNvSpPr>
            <a:spLocks noGrp="1"/>
          </p:cNvSpPr>
          <p:nvPr>
            <p:ph sz="quarter" idx="13"/>
          </p:nvPr>
        </p:nvSpPr>
        <p:spPr>
          <a:xfrm>
            <a:off x="685800" y="731520"/>
            <a:ext cx="7696200" cy="4373880"/>
          </a:xfrm>
        </p:spPr>
        <p:txBody>
          <a:bodyPr>
            <a:normAutofit/>
          </a:bodyPr>
          <a:lstStyle/>
          <a:p>
            <a:r>
              <a:rPr lang="en-US" sz="2800" dirty="0" smtClean="0"/>
              <a:t>Institute for Food Safety founded based on BSF endowment</a:t>
            </a:r>
          </a:p>
          <a:p>
            <a:r>
              <a:rPr lang="en-US" sz="2800" dirty="0" smtClean="0"/>
              <a:t>Industry partners recruited</a:t>
            </a:r>
          </a:p>
          <a:p>
            <a:r>
              <a:rPr lang="en-US" sz="2800" dirty="0" smtClean="0"/>
              <a:t>Curriculum developed</a:t>
            </a:r>
          </a:p>
          <a:p>
            <a:r>
              <a:rPr lang="en-US" sz="2800" dirty="0" smtClean="0"/>
              <a:t>Received an NSF ATE grant  for development</a:t>
            </a:r>
          </a:p>
          <a:p>
            <a:r>
              <a:rPr lang="en-US" sz="2800" dirty="0" smtClean="0"/>
              <a:t>Phase One IFS launched Fall of 2010</a:t>
            </a:r>
          </a:p>
          <a:p>
            <a:r>
              <a:rPr lang="en-US" sz="2800" dirty="0" smtClean="0"/>
              <a:t>Expanded beyond initial focus on seafood to include eggs, dairy, meat, beverages</a:t>
            </a:r>
            <a:endParaRPr lang="en-US" sz="2800" dirty="0"/>
          </a:p>
        </p:txBody>
      </p:sp>
      <p:grpSp>
        <p:nvGrpSpPr>
          <p:cNvPr id="4" name="Group 6"/>
          <p:cNvGrpSpPr/>
          <p:nvPr/>
        </p:nvGrpSpPr>
        <p:grpSpPr>
          <a:xfrm>
            <a:off x="1371600" y="5332631"/>
            <a:ext cx="2403403" cy="1293851"/>
            <a:chOff x="1371600" y="5332631"/>
            <a:chExt cx="2403403" cy="1293851"/>
          </a:xfrm>
        </p:grpSpPr>
        <p:pic>
          <p:nvPicPr>
            <p:cNvPr id="8" name="Picture 7"/>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371600" y="5332631"/>
              <a:ext cx="1295400" cy="1293851"/>
            </a:xfrm>
            <a:prstGeom prst="rect">
              <a:avLst/>
            </a:prstGeom>
          </p:spPr>
        </p:pic>
        <p:pic>
          <p:nvPicPr>
            <p:cNvPr id="9" name="Picture 8"/>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828522" y="5506315"/>
              <a:ext cx="946481" cy="946481"/>
            </a:xfrm>
            <a:prstGeom prst="rect">
              <a:avLst/>
            </a:prstGeom>
          </p:spPr>
        </p:pic>
      </p:grpSp>
    </p:spTree>
    <p:extLst>
      <p:ext uri="{BB962C8B-B14F-4D97-AF65-F5344CB8AC3E}">
        <p14:creationId xmlns="" xmlns:p14="http://schemas.microsoft.com/office/powerpoint/2010/main" val="389109615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5320682"/>
            <a:ext cx="4114800" cy="1143000"/>
          </a:xfrm>
        </p:spPr>
        <p:txBody>
          <a:bodyPr/>
          <a:lstStyle/>
          <a:p>
            <a:r>
              <a:rPr lang="en-US" dirty="0" smtClean="0"/>
              <a:t>IFS Phase 1</a:t>
            </a:r>
            <a:endParaRPr lang="en-US" dirty="0"/>
          </a:p>
        </p:txBody>
      </p:sp>
      <p:sp>
        <p:nvSpPr>
          <p:cNvPr id="3" name="Content Placeholder 2"/>
          <p:cNvSpPr>
            <a:spLocks noGrp="1"/>
          </p:cNvSpPr>
          <p:nvPr>
            <p:ph sz="quarter" idx="13"/>
          </p:nvPr>
        </p:nvSpPr>
        <p:spPr/>
        <p:txBody>
          <a:bodyPr/>
          <a:lstStyle/>
          <a:p>
            <a:r>
              <a:rPr lang="en-US" dirty="0" smtClean="0"/>
              <a:t>A) Developed a Stacked Curriculum model for implementation</a:t>
            </a:r>
            <a:endParaRPr lang="en-US" dirty="0"/>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371600" y="5332631"/>
            <a:ext cx="1295400" cy="1293851"/>
          </a:xfrm>
          <a:prstGeom prst="rect">
            <a:avLst/>
          </a:prstGeom>
        </p:spPr>
      </p:pic>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828522" y="5506315"/>
            <a:ext cx="946481" cy="946481"/>
          </a:xfrm>
          <a:prstGeom prst="rect">
            <a:avLst/>
          </a:prstGeom>
        </p:spPr>
      </p:pic>
      <p:pic>
        <p:nvPicPr>
          <p:cNvPr id="2050"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828800" y="1600200"/>
            <a:ext cx="5432546" cy="35761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917077765"/>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5029200"/>
            <a:ext cx="4114800" cy="1143000"/>
          </a:xfrm>
        </p:spPr>
        <p:txBody>
          <a:bodyPr/>
          <a:lstStyle/>
          <a:p>
            <a:r>
              <a:rPr lang="en-US" dirty="0" smtClean="0"/>
              <a:t>IFS Phase 1</a:t>
            </a:r>
            <a:endParaRPr lang="en-US" dirty="0"/>
          </a:p>
        </p:txBody>
      </p:sp>
      <p:sp>
        <p:nvSpPr>
          <p:cNvPr id="3" name="Content Placeholder 2"/>
          <p:cNvSpPr>
            <a:spLocks noGrp="1"/>
          </p:cNvSpPr>
          <p:nvPr>
            <p:ph sz="quarter" idx="13"/>
          </p:nvPr>
        </p:nvSpPr>
        <p:spPr>
          <a:xfrm>
            <a:off x="762000" y="731519"/>
            <a:ext cx="7239000" cy="4601111"/>
          </a:xfrm>
        </p:spPr>
        <p:txBody>
          <a:bodyPr>
            <a:normAutofit/>
          </a:bodyPr>
          <a:lstStyle/>
          <a:p>
            <a:r>
              <a:rPr lang="en-US" sz="2400" dirty="0" smtClean="0"/>
              <a:t>B) Recruited  a TPO: Eurofins</a:t>
            </a:r>
          </a:p>
          <a:p>
            <a:pPr lvl="1"/>
            <a:r>
              <a:rPr lang="en-US" sz="2400" dirty="0" smtClean="0"/>
              <a:t>Developed a fee-for-service food testing laboratory within the biotechnology lab spaces</a:t>
            </a:r>
          </a:p>
          <a:p>
            <a:pPr lvl="1"/>
            <a:r>
              <a:rPr lang="en-US" sz="2400" dirty="0" smtClean="0"/>
              <a:t>Separate, shared, and mirrored equipment and spaces</a:t>
            </a:r>
          </a:p>
          <a:p>
            <a:pPr lvl="1"/>
            <a:r>
              <a:rPr lang="en-US" sz="2400" dirty="0" smtClean="0"/>
              <a:t>College gets rent and royalty on sales</a:t>
            </a:r>
          </a:p>
          <a:p>
            <a:pPr lvl="2"/>
            <a:r>
              <a:rPr lang="en-US" sz="2000" dirty="0" smtClean="0"/>
              <a:t>Money returned to the program as tuition and paid traineeships</a:t>
            </a:r>
          </a:p>
          <a:p>
            <a:pPr lvl="2"/>
            <a:r>
              <a:rPr lang="en-US" sz="2000" dirty="0" smtClean="0"/>
              <a:t>Job shadowing from day 1</a:t>
            </a:r>
          </a:p>
          <a:p>
            <a:pPr lvl="2"/>
            <a:r>
              <a:rPr lang="en-US" sz="2000" dirty="0" smtClean="0"/>
              <a:t>Internships on premise</a:t>
            </a:r>
            <a:endParaRPr lang="en-US" sz="2000" dirty="0"/>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371600" y="5332631"/>
            <a:ext cx="1295400" cy="1293851"/>
          </a:xfrm>
          <a:prstGeom prst="rect">
            <a:avLst/>
          </a:prstGeom>
        </p:spPr>
      </p:pic>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828522" y="5506315"/>
            <a:ext cx="946481" cy="946481"/>
          </a:xfrm>
          <a:prstGeom prst="rect">
            <a:avLst/>
          </a:prstGeom>
        </p:spPr>
      </p:pic>
    </p:spTree>
    <p:extLst>
      <p:ext uri="{BB962C8B-B14F-4D97-AF65-F5344CB8AC3E}">
        <p14:creationId xmlns="" xmlns:p14="http://schemas.microsoft.com/office/powerpoint/2010/main" val="15958605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19200"/>
            <a:ext cx="8077200" cy="2590800"/>
          </a:xfrm>
        </p:spPr>
        <p:txBody>
          <a:bodyPr/>
          <a:lstStyle/>
          <a:p>
            <a:pPr>
              <a:defRPr/>
            </a:pPr>
            <a:r>
              <a:rPr lang="en-US" dirty="0" smtClean="0"/>
              <a:t>What is NSF currently doing for Community Colleges?</a:t>
            </a:r>
            <a:endParaRPr lang="en-US"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5029200"/>
            <a:ext cx="4114800" cy="1143000"/>
          </a:xfrm>
        </p:spPr>
        <p:txBody>
          <a:bodyPr/>
          <a:lstStyle/>
          <a:p>
            <a:r>
              <a:rPr lang="en-US" dirty="0" smtClean="0"/>
              <a:t>IFS Phase 1</a:t>
            </a:r>
            <a:endParaRPr lang="en-US" dirty="0"/>
          </a:p>
        </p:txBody>
      </p:sp>
      <p:sp>
        <p:nvSpPr>
          <p:cNvPr id="3" name="Content Placeholder 2"/>
          <p:cNvSpPr>
            <a:spLocks noGrp="1"/>
          </p:cNvSpPr>
          <p:nvPr>
            <p:ph sz="quarter" idx="13"/>
          </p:nvPr>
        </p:nvSpPr>
        <p:spPr/>
        <p:txBody>
          <a:bodyPr/>
          <a:lstStyle/>
          <a:p>
            <a:r>
              <a:rPr lang="en-US" dirty="0" smtClean="0"/>
              <a:t>Facility:</a:t>
            </a:r>
            <a:endParaRPr lang="en-US" dirty="0"/>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371600" y="5332631"/>
            <a:ext cx="1295400" cy="1293851"/>
          </a:xfrm>
          <a:prstGeom prst="rect">
            <a:avLst/>
          </a:prstGeom>
        </p:spPr>
      </p:pic>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828522" y="5506315"/>
            <a:ext cx="946481" cy="946481"/>
          </a:xfrm>
          <a:prstGeom prst="rect">
            <a:avLst/>
          </a:prstGeom>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514600" y="838200"/>
            <a:ext cx="5496092" cy="4191000"/>
          </a:xfrm>
          <a:prstGeom prst="rect">
            <a:avLst/>
          </a:prstGeom>
        </p:spPr>
      </p:pic>
    </p:spTree>
    <p:extLst>
      <p:ext uri="{BB962C8B-B14F-4D97-AF65-F5344CB8AC3E}">
        <p14:creationId xmlns="" xmlns:p14="http://schemas.microsoft.com/office/powerpoint/2010/main" val="191707776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3439" y="5309796"/>
            <a:ext cx="4114800" cy="1143000"/>
          </a:xfrm>
        </p:spPr>
        <p:txBody>
          <a:bodyPr/>
          <a:lstStyle/>
          <a:p>
            <a:r>
              <a:rPr lang="en-US" dirty="0" smtClean="0"/>
              <a:t>IFS Phase 1</a:t>
            </a:r>
            <a:endParaRPr lang="en-US" dirty="0"/>
          </a:p>
        </p:txBody>
      </p:sp>
      <p:sp>
        <p:nvSpPr>
          <p:cNvPr id="3" name="Content Placeholder 2"/>
          <p:cNvSpPr>
            <a:spLocks noGrp="1"/>
          </p:cNvSpPr>
          <p:nvPr>
            <p:ph sz="quarter" idx="13"/>
          </p:nvPr>
        </p:nvSpPr>
        <p:spPr/>
        <p:txBody>
          <a:bodyPr/>
          <a:lstStyle/>
          <a:p>
            <a:r>
              <a:rPr lang="en-US" dirty="0" smtClean="0"/>
              <a:t>Facility:</a:t>
            </a:r>
            <a:endParaRPr lang="en-US" dirty="0"/>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371600" y="5332631"/>
            <a:ext cx="1295400" cy="1293851"/>
          </a:xfrm>
          <a:prstGeom prst="rect">
            <a:avLst/>
          </a:prstGeom>
        </p:spPr>
      </p:pic>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828522" y="5506315"/>
            <a:ext cx="946481" cy="946481"/>
          </a:xfrm>
          <a:prstGeom prst="rect">
            <a:avLst/>
          </a:prstGeom>
        </p:spPr>
      </p:pic>
      <p:pic>
        <p:nvPicPr>
          <p:cNvPr id="7" name="Picture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963288" y="533400"/>
            <a:ext cx="4475103" cy="2971800"/>
          </a:xfrm>
          <a:prstGeom prst="rect">
            <a:avLst/>
          </a:prstGeom>
        </p:spPr>
      </p:pic>
      <p:pic>
        <p:nvPicPr>
          <p:cNvPr id="8" name="Picture 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92630" y="2700938"/>
            <a:ext cx="3962399" cy="2631693"/>
          </a:xfrm>
          <a:prstGeom prst="rect">
            <a:avLst/>
          </a:prstGeom>
        </p:spPr>
      </p:pic>
    </p:spTree>
    <p:extLst>
      <p:ext uri="{BB962C8B-B14F-4D97-AF65-F5344CB8AC3E}">
        <p14:creationId xmlns="" xmlns:p14="http://schemas.microsoft.com/office/powerpoint/2010/main" val="311890293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8624" y="5595110"/>
            <a:ext cx="4114800" cy="1143000"/>
          </a:xfrm>
        </p:spPr>
        <p:txBody>
          <a:bodyPr/>
          <a:lstStyle/>
          <a:p>
            <a:r>
              <a:rPr lang="en-US" dirty="0" smtClean="0"/>
              <a:t>IFS Phase 1</a:t>
            </a:r>
            <a:endParaRPr lang="en-US" dirty="0"/>
          </a:p>
        </p:txBody>
      </p:sp>
      <p:sp>
        <p:nvSpPr>
          <p:cNvPr id="3" name="Content Placeholder 2"/>
          <p:cNvSpPr>
            <a:spLocks noGrp="1"/>
          </p:cNvSpPr>
          <p:nvPr>
            <p:ph sz="quarter" idx="13"/>
          </p:nvPr>
        </p:nvSpPr>
        <p:spPr>
          <a:xfrm>
            <a:off x="762000" y="304800"/>
            <a:ext cx="6400800" cy="3474720"/>
          </a:xfrm>
        </p:spPr>
        <p:txBody>
          <a:bodyPr/>
          <a:lstStyle/>
          <a:p>
            <a:r>
              <a:rPr lang="en-US" dirty="0" smtClean="0"/>
              <a:t>Facility:</a:t>
            </a:r>
            <a:endParaRPr lang="en-US" dirty="0"/>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371600" y="5332631"/>
            <a:ext cx="1295400" cy="1293851"/>
          </a:xfrm>
          <a:prstGeom prst="rect">
            <a:avLst/>
          </a:prstGeom>
        </p:spPr>
      </p:pic>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828522" y="5506315"/>
            <a:ext cx="946481" cy="946481"/>
          </a:xfrm>
          <a:prstGeom prst="rect">
            <a:avLst/>
          </a:prstGeom>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593772" y="3167970"/>
            <a:ext cx="3626995" cy="2408594"/>
          </a:xfrm>
          <a:prstGeom prst="rect">
            <a:avLst/>
          </a:prstGeom>
        </p:spPr>
      </p:pic>
      <p:pic>
        <p:nvPicPr>
          <p:cNvPr id="7" name="Picture 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954196" y="689610"/>
            <a:ext cx="3657600" cy="2478360"/>
          </a:xfrm>
          <a:prstGeom prst="rect">
            <a:avLst/>
          </a:prstGeom>
        </p:spPr>
      </p:pic>
      <p:pic>
        <p:nvPicPr>
          <p:cNvPr id="8" name="Picture 7"/>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950585" y="3167970"/>
            <a:ext cx="3643187" cy="2420291"/>
          </a:xfrm>
          <a:prstGeom prst="rect">
            <a:avLst/>
          </a:prstGeom>
        </p:spPr>
      </p:pic>
      <p:pic>
        <p:nvPicPr>
          <p:cNvPr id="10" name="Picture 9"/>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4615543" y="689610"/>
            <a:ext cx="3605224" cy="2510028"/>
          </a:xfrm>
          <a:prstGeom prst="rect">
            <a:avLst/>
          </a:prstGeom>
        </p:spPr>
      </p:pic>
    </p:spTree>
    <p:extLst>
      <p:ext uri="{BB962C8B-B14F-4D97-AF65-F5344CB8AC3E}">
        <p14:creationId xmlns="" xmlns:p14="http://schemas.microsoft.com/office/powerpoint/2010/main" val="410510235"/>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5483482"/>
            <a:ext cx="4114800" cy="1143000"/>
          </a:xfrm>
        </p:spPr>
        <p:txBody>
          <a:bodyPr/>
          <a:lstStyle/>
          <a:p>
            <a:r>
              <a:rPr lang="en-US" dirty="0" smtClean="0"/>
              <a:t>IFS Phase 1</a:t>
            </a:r>
            <a:endParaRPr lang="en-US" dirty="0"/>
          </a:p>
        </p:txBody>
      </p:sp>
      <p:sp>
        <p:nvSpPr>
          <p:cNvPr id="3" name="Content Placeholder 2"/>
          <p:cNvSpPr>
            <a:spLocks noGrp="1"/>
          </p:cNvSpPr>
          <p:nvPr>
            <p:ph sz="quarter" idx="13"/>
          </p:nvPr>
        </p:nvSpPr>
        <p:spPr>
          <a:xfrm>
            <a:off x="533400" y="457200"/>
            <a:ext cx="7924800" cy="4953000"/>
          </a:xfrm>
        </p:spPr>
        <p:txBody>
          <a:bodyPr>
            <a:noAutofit/>
          </a:bodyPr>
          <a:lstStyle/>
          <a:p>
            <a:pPr lvl="2"/>
            <a:r>
              <a:rPr lang="en-US" sz="2800" dirty="0" smtClean="0"/>
              <a:t>First year (2010/2011) stats:</a:t>
            </a:r>
          </a:p>
          <a:p>
            <a:pPr lvl="3"/>
            <a:r>
              <a:rPr lang="en-US" sz="2400" dirty="0" smtClean="0"/>
              <a:t>Recruited 17 students into the biotech testing track (five terms, cohort graduating in 2012)</a:t>
            </a:r>
          </a:p>
          <a:p>
            <a:pPr lvl="4"/>
            <a:r>
              <a:rPr lang="en-US" sz="2000" dirty="0" smtClean="0"/>
              <a:t>Three were unable to progress (math and chemistry issues)</a:t>
            </a:r>
          </a:p>
          <a:p>
            <a:pPr lvl="4"/>
            <a:r>
              <a:rPr lang="en-US" sz="2000" dirty="0" smtClean="0"/>
              <a:t>Five moved to the academic track (internship presentations from Mayo!)</a:t>
            </a:r>
          </a:p>
          <a:p>
            <a:pPr lvl="4"/>
            <a:r>
              <a:rPr lang="en-US" sz="2000" dirty="0" smtClean="0"/>
              <a:t>Nine continued into fall, year two (fourth of the five term program)</a:t>
            </a:r>
          </a:p>
          <a:p>
            <a:pPr lvl="3"/>
            <a:r>
              <a:rPr lang="en-US" sz="2400" dirty="0" smtClean="0"/>
              <a:t>Approximately 19 new students beginning in Fall 2011 (graduating in 2013)</a:t>
            </a:r>
          </a:p>
          <a:p>
            <a:pPr lvl="4"/>
            <a:r>
              <a:rPr lang="en-US" sz="2200" dirty="0" smtClean="0"/>
              <a:t>On track for sustainability</a:t>
            </a:r>
            <a:endParaRPr lang="en-US" sz="2200" dirty="0"/>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404257" y="5506315"/>
            <a:ext cx="1295400" cy="1293851"/>
          </a:xfrm>
          <a:prstGeom prst="rect">
            <a:avLst/>
          </a:prstGeom>
        </p:spPr>
      </p:pic>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828522" y="5506315"/>
            <a:ext cx="946481" cy="946481"/>
          </a:xfrm>
          <a:prstGeom prst="rect">
            <a:avLst/>
          </a:prstGeom>
        </p:spPr>
      </p:pic>
    </p:spTree>
    <p:extLst>
      <p:ext uri="{BB962C8B-B14F-4D97-AF65-F5344CB8AC3E}">
        <p14:creationId xmlns="" xmlns:p14="http://schemas.microsoft.com/office/powerpoint/2010/main" val="1917077765"/>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286000" y="1534886"/>
            <a:ext cx="6219238" cy="4187704"/>
          </a:xfrm>
          <a:prstGeom prst="rect">
            <a:avLst/>
          </a:prstGeom>
        </p:spPr>
      </p:pic>
      <p:sp>
        <p:nvSpPr>
          <p:cNvPr id="2" name="Title 1"/>
          <p:cNvSpPr>
            <a:spLocks noGrp="1"/>
          </p:cNvSpPr>
          <p:nvPr>
            <p:ph type="title"/>
          </p:nvPr>
        </p:nvSpPr>
        <p:spPr>
          <a:xfrm>
            <a:off x="4038600" y="5481626"/>
            <a:ext cx="4114800" cy="1143000"/>
          </a:xfrm>
        </p:spPr>
        <p:txBody>
          <a:bodyPr/>
          <a:lstStyle/>
          <a:p>
            <a:r>
              <a:rPr lang="en-US" dirty="0" smtClean="0"/>
              <a:t>IFS Phase 1</a:t>
            </a:r>
            <a:endParaRPr lang="en-US" dirty="0"/>
          </a:p>
        </p:txBody>
      </p:sp>
      <p:sp>
        <p:nvSpPr>
          <p:cNvPr id="3" name="Content Placeholder 2"/>
          <p:cNvSpPr>
            <a:spLocks noGrp="1"/>
          </p:cNvSpPr>
          <p:nvPr>
            <p:ph sz="quarter" idx="13"/>
          </p:nvPr>
        </p:nvSpPr>
        <p:spPr>
          <a:xfrm>
            <a:off x="574603" y="457200"/>
            <a:ext cx="6400800" cy="3474720"/>
          </a:xfrm>
        </p:spPr>
        <p:txBody>
          <a:bodyPr/>
          <a:lstStyle/>
          <a:p>
            <a:r>
              <a:rPr lang="en-US" dirty="0" smtClean="0"/>
              <a:t>FSCJ Biotechnology</a:t>
            </a:r>
          </a:p>
          <a:p>
            <a:pPr lvl="1"/>
            <a:r>
              <a:rPr lang="en-US" dirty="0" smtClean="0"/>
              <a:t>Began as a boutique program in 2005 training lab assistants for Mayo Clinic</a:t>
            </a:r>
          </a:p>
          <a:p>
            <a:pPr lvl="1"/>
            <a:r>
              <a:rPr lang="en-US" dirty="0" smtClean="0"/>
              <a:t>By 2011:</a:t>
            </a:r>
          </a:p>
          <a:p>
            <a:pPr lvl="1"/>
            <a:r>
              <a:rPr lang="en-US" dirty="0" smtClean="0"/>
              <a:t>Phase 2</a:t>
            </a:r>
          </a:p>
          <a:p>
            <a:pPr lvl="2"/>
            <a:r>
              <a:rPr lang="en-US" dirty="0" smtClean="0"/>
              <a:t>2013</a:t>
            </a:r>
            <a:endParaRPr lang="en-US" dirty="0"/>
          </a:p>
        </p:txBody>
      </p:sp>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38200" y="5388914"/>
            <a:ext cx="1295400" cy="1293851"/>
          </a:xfrm>
          <a:prstGeom prst="rect">
            <a:avLst/>
          </a:prstGeom>
        </p:spPr>
      </p:pic>
      <p:pic>
        <p:nvPicPr>
          <p:cNvPr id="5" name="Pictur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057111" y="5562600"/>
            <a:ext cx="946481" cy="946481"/>
          </a:xfrm>
          <a:prstGeom prst="rect">
            <a:avLst/>
          </a:prstGeom>
        </p:spPr>
      </p:pic>
    </p:spTree>
    <p:extLst>
      <p:ext uri="{BB962C8B-B14F-4D97-AF65-F5344CB8AC3E}">
        <p14:creationId xmlns="" xmlns:p14="http://schemas.microsoft.com/office/powerpoint/2010/main" val="3555727518"/>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9800" y="4648200"/>
            <a:ext cx="2286000" cy="1143000"/>
          </a:xfrm>
        </p:spPr>
        <p:txBody>
          <a:bodyPr/>
          <a:lstStyle/>
          <a:p>
            <a:r>
              <a:rPr lang="en-US" dirty="0" smtClean="0"/>
              <a:t>FSMA</a:t>
            </a:r>
            <a:endParaRPr lang="en-US" dirty="0"/>
          </a:p>
        </p:txBody>
      </p:sp>
      <p:sp>
        <p:nvSpPr>
          <p:cNvPr id="3" name="Content Placeholder 2"/>
          <p:cNvSpPr>
            <a:spLocks noGrp="1"/>
          </p:cNvSpPr>
          <p:nvPr>
            <p:ph sz="quarter" idx="13"/>
          </p:nvPr>
        </p:nvSpPr>
        <p:spPr>
          <a:xfrm>
            <a:off x="533400" y="731520"/>
            <a:ext cx="7848600" cy="4602480"/>
          </a:xfrm>
        </p:spPr>
        <p:txBody>
          <a:bodyPr>
            <a:normAutofit/>
          </a:bodyPr>
          <a:lstStyle/>
          <a:p>
            <a:r>
              <a:rPr lang="en-US" sz="2800" dirty="0" smtClean="0"/>
              <a:t>Food Safety Modernization Act (FSMA)</a:t>
            </a:r>
          </a:p>
          <a:p>
            <a:pPr lvl="1"/>
            <a:r>
              <a:rPr lang="en-US" sz="2800" dirty="0" smtClean="0"/>
              <a:t>Signed into law in January</a:t>
            </a:r>
          </a:p>
          <a:p>
            <a:pPr lvl="1"/>
            <a:r>
              <a:rPr lang="en-US" sz="2800" dirty="0" smtClean="0"/>
              <a:t>Most significant legislation on food safety since the 1930’s</a:t>
            </a:r>
          </a:p>
          <a:p>
            <a:pPr lvl="1"/>
            <a:r>
              <a:rPr lang="en-US" sz="2800" dirty="0" smtClean="0"/>
              <a:t>Overdue, catalysts included the </a:t>
            </a:r>
            <a:r>
              <a:rPr lang="en-US" sz="2800" dirty="0" err="1" smtClean="0"/>
              <a:t>Macondo</a:t>
            </a:r>
            <a:r>
              <a:rPr lang="en-US" sz="2800" dirty="0" smtClean="0"/>
              <a:t> Blowout (“Gulf Oil Spill”) and egg recalls</a:t>
            </a:r>
          </a:p>
          <a:p>
            <a:pPr lvl="1"/>
            <a:r>
              <a:rPr lang="en-US" sz="2800" dirty="0" smtClean="0"/>
              <a:t>Impacts entire food handling system:</a:t>
            </a:r>
          </a:p>
          <a:p>
            <a:pPr marL="365760" lvl="1" indent="0">
              <a:buNone/>
            </a:pPr>
            <a:r>
              <a:rPr lang="en-US" sz="2800" dirty="0" smtClean="0"/>
              <a:t>          “from farm to fork” </a:t>
            </a:r>
          </a:p>
          <a:p>
            <a:pPr marL="365760" lvl="1" indent="0">
              <a:buNone/>
            </a:pPr>
            <a:endParaRPr lang="en-US" sz="2400" dirty="0"/>
          </a:p>
        </p:txBody>
      </p:sp>
      <p:grpSp>
        <p:nvGrpSpPr>
          <p:cNvPr id="4" name="Group 4"/>
          <p:cNvGrpSpPr/>
          <p:nvPr/>
        </p:nvGrpSpPr>
        <p:grpSpPr>
          <a:xfrm>
            <a:off x="1371600" y="5332631"/>
            <a:ext cx="2403403" cy="1293851"/>
            <a:chOff x="1371600" y="5332631"/>
            <a:chExt cx="2403403" cy="1293851"/>
          </a:xfrm>
        </p:grpSpPr>
        <p:pic>
          <p:nvPicPr>
            <p:cNvPr id="6" name="Picture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371600" y="5332631"/>
              <a:ext cx="1295400" cy="1293851"/>
            </a:xfrm>
            <a:prstGeom prst="rect">
              <a:avLst/>
            </a:prstGeom>
          </p:spPr>
        </p:pic>
        <p:pic>
          <p:nvPicPr>
            <p:cNvPr id="7" name="Picture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828522" y="5506315"/>
              <a:ext cx="946481" cy="946481"/>
            </a:xfrm>
            <a:prstGeom prst="rect">
              <a:avLst/>
            </a:prstGeom>
          </p:spPr>
        </p:pic>
      </p:grpSp>
    </p:spTree>
    <p:extLst>
      <p:ext uri="{BB962C8B-B14F-4D97-AF65-F5344CB8AC3E}">
        <p14:creationId xmlns="" xmlns:p14="http://schemas.microsoft.com/office/powerpoint/2010/main" val="2458157270"/>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5408056"/>
            <a:ext cx="4114800" cy="1143000"/>
          </a:xfrm>
        </p:spPr>
        <p:txBody>
          <a:bodyPr/>
          <a:lstStyle/>
          <a:p>
            <a:r>
              <a:rPr lang="en-US" dirty="0" smtClean="0"/>
              <a:t>FSMA</a:t>
            </a:r>
            <a:endParaRPr lang="en-US" dirty="0"/>
          </a:p>
        </p:txBody>
      </p:sp>
      <p:sp>
        <p:nvSpPr>
          <p:cNvPr id="3" name="Content Placeholder 2"/>
          <p:cNvSpPr>
            <a:spLocks noGrp="1"/>
          </p:cNvSpPr>
          <p:nvPr>
            <p:ph sz="quarter" idx="13"/>
          </p:nvPr>
        </p:nvSpPr>
        <p:spPr>
          <a:xfrm>
            <a:off x="762000" y="536065"/>
            <a:ext cx="8077200" cy="4970250"/>
          </a:xfrm>
        </p:spPr>
        <p:txBody>
          <a:bodyPr>
            <a:normAutofit fontScale="92500" lnSpcReduction="10000"/>
          </a:bodyPr>
          <a:lstStyle/>
          <a:p>
            <a:r>
              <a:rPr lang="en-US" dirty="0" smtClean="0"/>
              <a:t>FSMA Drivers</a:t>
            </a:r>
          </a:p>
          <a:p>
            <a:pPr lvl="1"/>
            <a:r>
              <a:rPr lang="en-US" dirty="0" smtClean="0"/>
              <a:t>Spinach</a:t>
            </a:r>
          </a:p>
          <a:p>
            <a:pPr lvl="1"/>
            <a:r>
              <a:rPr lang="en-US" dirty="0" smtClean="0"/>
              <a:t>Chinese imports (melamine, etc.)</a:t>
            </a:r>
          </a:p>
          <a:p>
            <a:pPr lvl="1"/>
            <a:r>
              <a:rPr lang="en-US" dirty="0" smtClean="0"/>
              <a:t>Gulf Oil</a:t>
            </a:r>
          </a:p>
          <a:p>
            <a:pPr lvl="1"/>
            <a:r>
              <a:rPr lang="en-US" dirty="0" smtClean="0"/>
              <a:t>Eggs</a:t>
            </a:r>
          </a:p>
          <a:p>
            <a:pPr lvl="1"/>
            <a:r>
              <a:rPr lang="en-US" dirty="0" smtClean="0"/>
              <a:t>Etc.</a:t>
            </a:r>
          </a:p>
          <a:p>
            <a:pPr lvl="2"/>
            <a:r>
              <a:rPr lang="en-US" dirty="0" smtClean="0"/>
              <a:t>International scope: German sprouts</a:t>
            </a:r>
          </a:p>
          <a:p>
            <a:r>
              <a:rPr lang="en-US" dirty="0" smtClean="0"/>
              <a:t>Globalization of food supply means concerns will continue until governments act</a:t>
            </a:r>
          </a:p>
          <a:p>
            <a:pPr lvl="1"/>
            <a:r>
              <a:rPr lang="en-US" i="1" dirty="0" smtClean="0"/>
              <a:t>15 countries represented in a single restaurant taco:</a:t>
            </a:r>
          </a:p>
          <a:p>
            <a:pPr lvl="3"/>
            <a:r>
              <a:rPr lang="en-US" i="1" dirty="0" smtClean="0"/>
              <a:t>Your </a:t>
            </a:r>
            <a:r>
              <a:rPr lang="en-US" i="1" dirty="0"/>
              <a:t>Taco Deconstructed</a:t>
            </a:r>
            <a:r>
              <a:rPr lang="en-US" dirty="0"/>
              <a:t> (</a:t>
            </a:r>
            <a:r>
              <a:rPr lang="en-US" u="sng" dirty="0">
                <a:hlinkClick r:id="rId2"/>
              </a:rPr>
              <a:t>http://www.good.is/post/your-taco-deconstructed/</a:t>
            </a:r>
            <a:r>
              <a:rPr lang="en-US" dirty="0"/>
              <a:t>) </a:t>
            </a:r>
            <a:endParaRPr lang="en-US" dirty="0" smtClean="0"/>
          </a:p>
          <a:p>
            <a:r>
              <a:rPr lang="en-US" dirty="0" smtClean="0"/>
              <a:t>Shortfall of employment candidates even before the FSMA</a:t>
            </a:r>
          </a:p>
          <a:p>
            <a:pPr lvl="1"/>
            <a:r>
              <a:rPr lang="en-US" dirty="0" smtClean="0"/>
              <a:t>All new estimates for employment shortfalls from the FSMA are in the tens of thousands of positions</a:t>
            </a:r>
            <a:endParaRPr lang="en-US" dirty="0"/>
          </a:p>
        </p:txBody>
      </p:sp>
      <p:grpSp>
        <p:nvGrpSpPr>
          <p:cNvPr id="6" name="Group 5"/>
          <p:cNvGrpSpPr/>
          <p:nvPr/>
        </p:nvGrpSpPr>
        <p:grpSpPr>
          <a:xfrm>
            <a:off x="1371600" y="5354402"/>
            <a:ext cx="2403403" cy="1293851"/>
            <a:chOff x="1371600" y="5332631"/>
            <a:chExt cx="2403403" cy="1293851"/>
          </a:xfrm>
        </p:grpSpPr>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371600" y="5332631"/>
              <a:ext cx="1295400" cy="1293851"/>
            </a:xfrm>
            <a:prstGeom prst="rect">
              <a:avLst/>
            </a:prstGeom>
          </p:spPr>
        </p:pic>
        <p:pic>
          <p:nvPicPr>
            <p:cNvPr id="5" name="Pictur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828522" y="5506315"/>
              <a:ext cx="946481" cy="946481"/>
            </a:xfrm>
            <a:prstGeom prst="rect">
              <a:avLst/>
            </a:prstGeom>
          </p:spPr>
        </p:pic>
      </p:grpSp>
    </p:spTree>
    <p:extLst>
      <p:ext uri="{BB962C8B-B14F-4D97-AF65-F5344CB8AC3E}">
        <p14:creationId xmlns="" xmlns:p14="http://schemas.microsoft.com/office/powerpoint/2010/main" val="4106525808"/>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3400" y="5538972"/>
            <a:ext cx="4114800" cy="1143000"/>
          </a:xfrm>
        </p:spPr>
        <p:txBody>
          <a:bodyPr/>
          <a:lstStyle/>
          <a:p>
            <a:r>
              <a:rPr lang="en-US" dirty="0" smtClean="0"/>
              <a:t>FSMA</a:t>
            </a:r>
            <a:endParaRPr lang="en-US" dirty="0"/>
          </a:p>
        </p:txBody>
      </p:sp>
      <p:sp>
        <p:nvSpPr>
          <p:cNvPr id="3" name="Content Placeholder 2"/>
          <p:cNvSpPr>
            <a:spLocks noGrp="1"/>
          </p:cNvSpPr>
          <p:nvPr>
            <p:ph sz="quarter" idx="13"/>
          </p:nvPr>
        </p:nvSpPr>
        <p:spPr>
          <a:xfrm>
            <a:off x="685800" y="457200"/>
            <a:ext cx="8001000" cy="5105400"/>
          </a:xfrm>
        </p:spPr>
        <p:txBody>
          <a:bodyPr>
            <a:normAutofit fontScale="92500" lnSpcReduction="10000"/>
          </a:bodyPr>
          <a:lstStyle/>
          <a:p>
            <a:pPr marL="228600" lvl="1"/>
            <a:r>
              <a:rPr lang="en-US" dirty="0" smtClean="0"/>
              <a:t>Food </a:t>
            </a:r>
            <a:r>
              <a:rPr lang="en-US" dirty="0"/>
              <a:t>Safety </a:t>
            </a:r>
            <a:r>
              <a:rPr lang="en-US" dirty="0" smtClean="0"/>
              <a:t>Positions Private/Government</a:t>
            </a:r>
            <a:endParaRPr lang="en-US" dirty="0"/>
          </a:p>
          <a:p>
            <a:endParaRPr lang="en-US" dirty="0" smtClean="0"/>
          </a:p>
          <a:p>
            <a:pPr lvl="1"/>
            <a:r>
              <a:rPr lang="en-US" dirty="0" smtClean="0"/>
              <a:t>Field tester</a:t>
            </a:r>
          </a:p>
          <a:p>
            <a:pPr lvl="2"/>
            <a:r>
              <a:rPr lang="en-US" dirty="0" smtClean="0"/>
              <a:t>Even some family farms will fall under FDA with full FSM implementation; the State of Florida has identified this area as one where job growth will occur as a result of the FSMA</a:t>
            </a:r>
          </a:p>
          <a:p>
            <a:pPr lvl="1"/>
            <a:r>
              <a:rPr lang="en-US" dirty="0"/>
              <a:t>Laboratory</a:t>
            </a:r>
          </a:p>
          <a:p>
            <a:pPr lvl="2"/>
            <a:r>
              <a:rPr lang="en-US" dirty="0"/>
              <a:t>Pre-FSMA data:</a:t>
            </a:r>
          </a:p>
          <a:p>
            <a:pPr lvl="3"/>
            <a:r>
              <a:rPr lang="en-US" dirty="0"/>
              <a:t>current testing, nearly $3 billion, is in microbial testing methodologies and this is the fastest growing sector projected at $4.2 Billion by 2015</a:t>
            </a:r>
          </a:p>
          <a:p>
            <a:pPr lvl="1"/>
            <a:r>
              <a:rPr lang="en-US" dirty="0" smtClean="0"/>
              <a:t>Inspector</a:t>
            </a:r>
          </a:p>
          <a:p>
            <a:pPr lvl="2"/>
            <a:r>
              <a:rPr lang="en-US" dirty="0" smtClean="0"/>
              <a:t>Inspectors check the safety or veracity of components: batches of product or ingredients, equipment lines</a:t>
            </a:r>
          </a:p>
          <a:p>
            <a:pPr lvl="1"/>
            <a:r>
              <a:rPr lang="en-US" dirty="0" smtClean="0"/>
              <a:t>Auditor</a:t>
            </a:r>
            <a:endParaRPr lang="en-US" dirty="0"/>
          </a:p>
          <a:p>
            <a:pPr lvl="2"/>
            <a:r>
              <a:rPr lang="en-US" dirty="0"/>
              <a:t>Conduct top-to-bottom reviews of entire </a:t>
            </a:r>
            <a:r>
              <a:rPr lang="en-US" dirty="0" smtClean="0"/>
              <a:t>plants</a:t>
            </a:r>
          </a:p>
          <a:p>
            <a:pPr lvl="2"/>
            <a:r>
              <a:rPr lang="en-US" dirty="0" smtClean="0"/>
              <a:t>Top of the food-chain of safety jobs</a:t>
            </a:r>
            <a:endParaRPr lang="en-US" dirty="0"/>
          </a:p>
          <a:p>
            <a:pPr lvl="3"/>
            <a:endParaRPr lang="en-US" dirty="0"/>
          </a:p>
        </p:txBody>
      </p:sp>
      <p:grpSp>
        <p:nvGrpSpPr>
          <p:cNvPr id="6" name="Group 5"/>
          <p:cNvGrpSpPr/>
          <p:nvPr/>
        </p:nvGrpSpPr>
        <p:grpSpPr>
          <a:xfrm>
            <a:off x="1371600" y="5506315"/>
            <a:ext cx="2403403" cy="1293851"/>
            <a:chOff x="1371600" y="5332631"/>
            <a:chExt cx="2403403" cy="1293851"/>
          </a:xfrm>
        </p:grpSpPr>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371600" y="5332631"/>
              <a:ext cx="1295400" cy="1293851"/>
            </a:xfrm>
            <a:prstGeom prst="rect">
              <a:avLst/>
            </a:prstGeom>
          </p:spPr>
        </p:pic>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828522" y="5506315"/>
              <a:ext cx="946481" cy="946481"/>
            </a:xfrm>
            <a:prstGeom prst="rect">
              <a:avLst/>
            </a:prstGeom>
          </p:spPr>
        </p:pic>
      </p:grpSp>
    </p:spTree>
    <p:extLst>
      <p:ext uri="{BB962C8B-B14F-4D97-AF65-F5344CB8AC3E}">
        <p14:creationId xmlns="" xmlns:p14="http://schemas.microsoft.com/office/powerpoint/2010/main" val="218806952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5410200"/>
            <a:ext cx="6512511" cy="1143000"/>
          </a:xfrm>
        </p:spPr>
        <p:txBody>
          <a:bodyPr/>
          <a:lstStyle/>
          <a:p>
            <a:r>
              <a:rPr lang="en-US" dirty="0" smtClean="0"/>
              <a:t>FSMA</a:t>
            </a:r>
            <a:endParaRPr lang="en-US" dirty="0"/>
          </a:p>
        </p:txBody>
      </p:sp>
      <p:sp>
        <p:nvSpPr>
          <p:cNvPr id="3" name="Content Placeholder 2"/>
          <p:cNvSpPr>
            <a:spLocks noGrp="1"/>
          </p:cNvSpPr>
          <p:nvPr>
            <p:ph sz="quarter" idx="13"/>
          </p:nvPr>
        </p:nvSpPr>
        <p:spPr>
          <a:xfrm>
            <a:off x="304800" y="380999"/>
            <a:ext cx="7924800" cy="4951631"/>
          </a:xfrm>
        </p:spPr>
        <p:txBody>
          <a:bodyPr>
            <a:normAutofit fontScale="92500" lnSpcReduction="10000"/>
          </a:bodyPr>
          <a:lstStyle/>
          <a:p>
            <a:r>
              <a:rPr lang="en-US" dirty="0" smtClean="0"/>
              <a:t>Current Education Path</a:t>
            </a:r>
          </a:p>
          <a:p>
            <a:pPr lvl="1"/>
            <a:r>
              <a:rPr lang="en-US" dirty="0" smtClean="0"/>
              <a:t>One program emphasizing food testing (FSCJ)</a:t>
            </a:r>
          </a:p>
          <a:p>
            <a:pPr lvl="1"/>
            <a:r>
              <a:rPr lang="en-US" dirty="0" smtClean="0"/>
              <a:t>Few food safety degree programs</a:t>
            </a:r>
          </a:p>
          <a:p>
            <a:pPr lvl="1"/>
            <a:r>
              <a:rPr lang="en-US" dirty="0" smtClean="0"/>
              <a:t>Most graduates have a bachelors in food science or food management</a:t>
            </a:r>
          </a:p>
          <a:p>
            <a:pPr lvl="1"/>
            <a:r>
              <a:rPr lang="en-US" dirty="0" smtClean="0"/>
              <a:t>Heavy reliance on internal training, already changing as a result of FSMA</a:t>
            </a:r>
          </a:p>
          <a:p>
            <a:pPr lvl="2"/>
            <a:r>
              <a:rPr lang="en-US" dirty="0" smtClean="0"/>
              <a:t>Organoleptics example</a:t>
            </a:r>
          </a:p>
          <a:p>
            <a:pPr lvl="1"/>
            <a:r>
              <a:rPr lang="en-US" dirty="0" smtClean="0"/>
              <a:t>Heavy reliance on certification programs</a:t>
            </a:r>
          </a:p>
          <a:p>
            <a:pPr lvl="2"/>
            <a:r>
              <a:rPr lang="en-US" dirty="0" smtClean="0"/>
              <a:t>Many are poorly written, not current, and not sanctioned by trade groups. New definition of certificate training underway by a consortium of industry trade associations.</a:t>
            </a:r>
          </a:p>
          <a:p>
            <a:pPr lvl="1"/>
            <a:r>
              <a:rPr lang="en-US" dirty="0" smtClean="0"/>
              <a:t>Job shadowing and mentoring for auditors</a:t>
            </a:r>
          </a:p>
          <a:p>
            <a:pPr lvl="2"/>
            <a:r>
              <a:rPr lang="en-US" dirty="0" smtClean="0"/>
              <a:t>No facility existed before FSCJ, no programs</a:t>
            </a:r>
          </a:p>
          <a:p>
            <a:pPr lvl="2"/>
            <a:r>
              <a:rPr lang="en-US" dirty="0" smtClean="0"/>
              <a:t>Can take 20+ years to produce an auditor</a:t>
            </a:r>
            <a:endParaRPr lang="en-US" dirty="0"/>
          </a:p>
        </p:txBody>
      </p:sp>
      <p:grpSp>
        <p:nvGrpSpPr>
          <p:cNvPr id="4" name="Group 3"/>
          <p:cNvGrpSpPr/>
          <p:nvPr/>
        </p:nvGrpSpPr>
        <p:grpSpPr>
          <a:xfrm>
            <a:off x="1371600" y="5332631"/>
            <a:ext cx="2403403" cy="1293851"/>
            <a:chOff x="1371600" y="5332631"/>
            <a:chExt cx="2403403" cy="1293851"/>
          </a:xfrm>
        </p:grpSpPr>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371600" y="5332631"/>
              <a:ext cx="1295400" cy="1293851"/>
            </a:xfrm>
            <a:prstGeom prst="rect">
              <a:avLst/>
            </a:prstGeom>
          </p:spPr>
        </p:pic>
        <p:pic>
          <p:nvPicPr>
            <p:cNvPr id="6" name="Pictur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828522" y="5506315"/>
              <a:ext cx="946481" cy="946481"/>
            </a:xfrm>
            <a:prstGeom prst="rect">
              <a:avLst/>
            </a:prstGeom>
          </p:spPr>
        </p:pic>
      </p:grpSp>
    </p:spTree>
    <p:extLst>
      <p:ext uri="{BB962C8B-B14F-4D97-AF65-F5344CB8AC3E}">
        <p14:creationId xmlns="" xmlns:p14="http://schemas.microsoft.com/office/powerpoint/2010/main" val="2888105021"/>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775003" y="2503750"/>
            <a:ext cx="4758188" cy="26764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quarter" idx="13"/>
          </p:nvPr>
        </p:nvSpPr>
        <p:spPr>
          <a:xfrm>
            <a:off x="457200" y="609600"/>
            <a:ext cx="6400800" cy="2545080"/>
          </a:xfrm>
        </p:spPr>
        <p:txBody>
          <a:bodyPr/>
          <a:lstStyle/>
          <a:p>
            <a:r>
              <a:rPr lang="en-US" dirty="0" smtClean="0"/>
              <a:t>Proposed Institute for Food Safety Phase 2</a:t>
            </a:r>
          </a:p>
          <a:p>
            <a:pPr lvl="1"/>
            <a:r>
              <a:rPr lang="en-US" dirty="0" smtClean="0"/>
              <a:t>New labs, curriculum and technology</a:t>
            </a:r>
          </a:p>
          <a:p>
            <a:pPr lvl="1"/>
            <a:r>
              <a:rPr lang="en-US" dirty="0" smtClean="0"/>
              <a:t>20,000 to 30,000 square feet of dedicated space</a:t>
            </a:r>
          </a:p>
          <a:p>
            <a:pPr lvl="1"/>
            <a:r>
              <a:rPr lang="en-US" dirty="0" smtClean="0"/>
              <a:t>$14 million dollar investment</a:t>
            </a:r>
          </a:p>
          <a:p>
            <a:pPr marL="365760" lvl="1" indent="0">
              <a:buNone/>
            </a:pPr>
            <a:endParaRPr lang="en-US" sz="1800" dirty="0" smtClean="0"/>
          </a:p>
          <a:p>
            <a:pPr marL="365760" lvl="1" indent="0">
              <a:buNone/>
            </a:pPr>
            <a:r>
              <a:rPr lang="en-US" sz="1800" dirty="0" smtClean="0"/>
              <a:t>Architectural rendering:</a:t>
            </a:r>
            <a:endParaRPr lang="en-US" sz="1800" dirty="0"/>
          </a:p>
        </p:txBody>
      </p:sp>
      <p:sp>
        <p:nvSpPr>
          <p:cNvPr id="2" name="Title 1"/>
          <p:cNvSpPr>
            <a:spLocks noGrp="1"/>
          </p:cNvSpPr>
          <p:nvPr>
            <p:ph type="title"/>
          </p:nvPr>
        </p:nvSpPr>
        <p:spPr>
          <a:xfrm>
            <a:off x="4651303" y="5309796"/>
            <a:ext cx="3810000" cy="1143000"/>
          </a:xfrm>
        </p:spPr>
        <p:txBody>
          <a:bodyPr/>
          <a:lstStyle/>
          <a:p>
            <a:r>
              <a:rPr lang="en-US" dirty="0" smtClean="0"/>
              <a:t>IFS Phase2</a:t>
            </a:r>
            <a:endParaRPr lang="en-US" dirty="0"/>
          </a:p>
        </p:txBody>
      </p:sp>
      <p:grpSp>
        <p:nvGrpSpPr>
          <p:cNvPr id="4" name="Group 3"/>
          <p:cNvGrpSpPr/>
          <p:nvPr/>
        </p:nvGrpSpPr>
        <p:grpSpPr>
          <a:xfrm>
            <a:off x="1371600" y="5332631"/>
            <a:ext cx="2403403" cy="1293851"/>
            <a:chOff x="1371600" y="5332631"/>
            <a:chExt cx="2403403" cy="1293851"/>
          </a:xfrm>
        </p:grpSpPr>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371600" y="5332631"/>
              <a:ext cx="1295400" cy="1293851"/>
            </a:xfrm>
            <a:prstGeom prst="rect">
              <a:avLst/>
            </a:prstGeom>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828522" y="5506315"/>
              <a:ext cx="946481" cy="946481"/>
            </a:xfrm>
            <a:prstGeom prst="rect">
              <a:avLst/>
            </a:prstGeom>
          </p:spPr>
        </p:pic>
      </p:grpSp>
    </p:spTree>
    <p:extLst>
      <p:ext uri="{BB962C8B-B14F-4D97-AF65-F5344CB8AC3E}">
        <p14:creationId xmlns="" xmlns:p14="http://schemas.microsoft.com/office/powerpoint/2010/main" val="15506619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p:cNvSpPr>
            <a:spLocks noGrp="1"/>
          </p:cNvSpPr>
          <p:nvPr>
            <p:ph type="sldNum" sz="quarter" idx="12"/>
          </p:nvPr>
        </p:nvSpPr>
        <p:spPr>
          <a:noFill/>
        </p:spPr>
        <p:txBody>
          <a:bodyPr/>
          <a:lstStyle/>
          <a:p>
            <a:fld id="{8A36DFA7-76B1-4FC3-9469-1522A5930AC4}" type="slidenum">
              <a:rPr lang="en-US" smtClean="0">
                <a:solidFill>
                  <a:srgbClr val="000000"/>
                </a:solidFill>
                <a:latin typeface="Times New Roman" pitchFamily="18" charset="0"/>
              </a:rPr>
              <a:pPr/>
              <a:t>17</a:t>
            </a:fld>
            <a:endParaRPr lang="en-US" smtClean="0">
              <a:solidFill>
                <a:srgbClr val="000000"/>
              </a:solidFill>
              <a:latin typeface="Times New Roman" pitchFamily="18" charset="0"/>
            </a:endParaRPr>
          </a:p>
        </p:txBody>
      </p:sp>
      <p:sp>
        <p:nvSpPr>
          <p:cNvPr id="5" name="Title 3"/>
          <p:cNvSpPr>
            <a:spLocks noGrp="1"/>
          </p:cNvSpPr>
          <p:nvPr>
            <p:ph type="title"/>
          </p:nvPr>
        </p:nvSpPr>
        <p:spPr>
          <a:xfrm>
            <a:off x="457200" y="0"/>
            <a:ext cx="8229600" cy="914400"/>
          </a:xfrm>
        </p:spPr>
        <p:txBody>
          <a:bodyPr>
            <a:normAutofit/>
          </a:bodyPr>
          <a:lstStyle/>
          <a:p>
            <a:pPr>
              <a:defRPr/>
            </a:pPr>
            <a:r>
              <a:rPr lang="en-US" sz="3600" dirty="0" smtClean="0">
                <a:cs typeface="Arial" pitchFamily="34" charset="0"/>
              </a:rPr>
              <a:t>Active NSF 2-Yr College Projects</a:t>
            </a:r>
            <a:endParaRPr lang="en-US" sz="3600" dirty="0">
              <a:cs typeface="Arial" pitchFamily="34" charset="0"/>
            </a:endParaRPr>
          </a:p>
        </p:txBody>
      </p:sp>
      <p:graphicFrame>
        <p:nvGraphicFramePr>
          <p:cNvPr id="6" name="Table 5"/>
          <p:cNvGraphicFramePr>
            <a:graphicFrameLocks noGrp="1"/>
          </p:cNvGraphicFramePr>
          <p:nvPr/>
        </p:nvGraphicFramePr>
        <p:xfrm>
          <a:off x="152400" y="990600"/>
          <a:ext cx="8839201" cy="5714999"/>
        </p:xfrm>
        <a:graphic>
          <a:graphicData uri="http://schemas.openxmlformats.org/drawingml/2006/table">
            <a:tbl>
              <a:tblPr/>
              <a:tblGrid>
                <a:gridCol w="5514364"/>
                <a:gridCol w="1702965"/>
                <a:gridCol w="1621872"/>
              </a:tblGrid>
              <a:tr h="623312">
                <a:tc>
                  <a:txBody>
                    <a:bodyPr/>
                    <a:lstStyle/>
                    <a:p>
                      <a:pPr algn="ctr" fontAlgn="b"/>
                      <a:r>
                        <a:rPr lang="en-US" sz="1800" b="1" i="0" u="none" strike="noStrike" dirty="0" smtClean="0">
                          <a:solidFill>
                            <a:srgbClr val="FFFFFF"/>
                          </a:solidFill>
                          <a:latin typeface="Georgia" pitchFamily="18" charset="0"/>
                        </a:rPr>
                        <a:t>NSF Directorate</a:t>
                      </a:r>
                      <a:endParaRPr lang="en-US" sz="1800" b="1" i="0" u="none" strike="noStrike" dirty="0">
                        <a:solidFill>
                          <a:srgbClr val="FFFFFF"/>
                        </a:solidFill>
                        <a:latin typeface="Georgia" pitchFamily="18" charset="0"/>
                      </a:endParaRPr>
                    </a:p>
                  </a:txBody>
                  <a:tcPr marL="7526" marR="7526" marT="7526" marB="0" anchor="b">
                    <a:lnL>
                      <a:noFill/>
                    </a:lnL>
                    <a:lnR w="63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9BBB59"/>
                    </a:solidFill>
                  </a:tcPr>
                </a:tc>
                <a:tc>
                  <a:txBody>
                    <a:bodyPr/>
                    <a:lstStyle/>
                    <a:p>
                      <a:pPr algn="ctr" fontAlgn="b"/>
                      <a:r>
                        <a:rPr lang="en-US" sz="1800" b="1" i="0" u="none" strike="noStrike" dirty="0" smtClean="0">
                          <a:solidFill>
                            <a:srgbClr val="FFFFFF"/>
                          </a:solidFill>
                          <a:latin typeface="Georgia" pitchFamily="18" charset="0"/>
                        </a:rPr>
                        <a:t>Active Awards</a:t>
                      </a:r>
                      <a:endParaRPr lang="en-US" sz="1800" b="1" i="0" u="none" strike="noStrike" dirty="0">
                        <a:solidFill>
                          <a:srgbClr val="FFFFFF"/>
                        </a:solidFill>
                        <a:latin typeface="Georgia" pitchFamily="18" charset="0"/>
                      </a:endParaRPr>
                    </a:p>
                  </a:txBody>
                  <a:tcPr marL="7526" marR="7526" marT="7526"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9BBB59"/>
                    </a:solidFill>
                  </a:tcPr>
                </a:tc>
                <a:tc>
                  <a:txBody>
                    <a:bodyPr/>
                    <a:lstStyle/>
                    <a:p>
                      <a:pPr algn="ctr" fontAlgn="b"/>
                      <a:r>
                        <a:rPr lang="en-US" sz="1800" b="1" i="0" u="none" strike="noStrike" dirty="0" smtClean="0">
                          <a:solidFill>
                            <a:srgbClr val="FFFFFF"/>
                          </a:solidFill>
                          <a:latin typeface="Georgia" pitchFamily="18" charset="0"/>
                        </a:rPr>
                        <a:t>Total</a:t>
                      </a:r>
                      <a:r>
                        <a:rPr lang="en-US" sz="1800" b="1" i="0" u="none" strike="noStrike" baseline="0" dirty="0" smtClean="0">
                          <a:solidFill>
                            <a:srgbClr val="FFFFFF"/>
                          </a:solidFill>
                          <a:latin typeface="Georgia" pitchFamily="18" charset="0"/>
                        </a:rPr>
                        <a:t> Funding</a:t>
                      </a:r>
                      <a:endParaRPr lang="en-US" sz="1800" b="1" i="0" u="none" strike="noStrike" dirty="0">
                        <a:solidFill>
                          <a:srgbClr val="FFFFFF"/>
                        </a:solidFill>
                        <a:latin typeface="Georgia" pitchFamily="18" charset="0"/>
                      </a:endParaRPr>
                    </a:p>
                  </a:txBody>
                  <a:tcPr marL="7526" marR="7526" marT="7526" marB="0" anchor="b">
                    <a:lnL w="635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9BBB59"/>
                    </a:solidFill>
                  </a:tcPr>
                </a:tc>
              </a:tr>
              <a:tr h="677972">
                <a:tc>
                  <a:txBody>
                    <a:bodyPr/>
                    <a:lstStyle/>
                    <a:p>
                      <a:pPr algn="l" fontAlgn="b"/>
                      <a:r>
                        <a:rPr lang="en-US" sz="1800" b="1" i="0" u="none" strike="noStrike" dirty="0" smtClean="0">
                          <a:solidFill>
                            <a:srgbClr val="000000"/>
                          </a:solidFill>
                          <a:latin typeface="Georgia" pitchFamily="18" charset="0"/>
                        </a:rPr>
                        <a:t>Education</a:t>
                      </a:r>
                      <a:r>
                        <a:rPr lang="en-US" sz="1800" b="1" i="0" u="none" strike="noStrike" baseline="0" dirty="0" smtClean="0">
                          <a:solidFill>
                            <a:srgbClr val="000000"/>
                          </a:solidFill>
                          <a:latin typeface="Georgia" pitchFamily="18" charset="0"/>
                        </a:rPr>
                        <a:t> and Human Resources (EHR)</a:t>
                      </a:r>
                      <a:endParaRPr lang="en-US" sz="1800" b="1" i="0" u="none" strike="noStrike" dirty="0">
                        <a:solidFill>
                          <a:srgbClr val="000000"/>
                        </a:solidFill>
                        <a:latin typeface="Georgia" pitchFamily="18" charset="0"/>
                      </a:endParaRPr>
                    </a:p>
                  </a:txBody>
                  <a:tcPr marL="7526" marR="7526" marT="7526" marB="0" anchor="ctr">
                    <a:lnL>
                      <a:noFill/>
                    </a:lnL>
                    <a:lnR w="63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7E4BC"/>
                    </a:solidFill>
                  </a:tcPr>
                </a:tc>
                <a:tc>
                  <a:txBody>
                    <a:bodyPr/>
                    <a:lstStyle/>
                    <a:p>
                      <a:pPr algn="ctr" fontAlgn="b"/>
                      <a:r>
                        <a:rPr lang="en-US" sz="1800" b="1" i="0" u="none" strike="noStrike" dirty="0">
                          <a:solidFill>
                            <a:srgbClr val="000000"/>
                          </a:solidFill>
                          <a:latin typeface="Georgia" pitchFamily="18" charset="0"/>
                        </a:rPr>
                        <a:t>371</a:t>
                      </a:r>
                    </a:p>
                  </a:txBody>
                  <a:tcPr marL="7526" marR="7526" marT="752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7E4BC"/>
                    </a:solidFill>
                  </a:tcPr>
                </a:tc>
                <a:tc>
                  <a:txBody>
                    <a:bodyPr/>
                    <a:lstStyle/>
                    <a:p>
                      <a:pPr algn="ctr" fontAlgn="b"/>
                      <a:r>
                        <a:rPr lang="en-US" sz="1800" b="1" i="0" u="none" strike="noStrike" dirty="0">
                          <a:solidFill>
                            <a:srgbClr val="000000"/>
                          </a:solidFill>
                          <a:latin typeface="Georgia" pitchFamily="18" charset="0"/>
                        </a:rPr>
                        <a:t>$301,511,331</a:t>
                      </a:r>
                    </a:p>
                  </a:txBody>
                  <a:tcPr marL="7526" marR="7526" marT="7526" marB="0" anchor="ctr">
                    <a:lnL w="63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7E4BC"/>
                    </a:solidFill>
                  </a:tcPr>
                </a:tc>
              </a:tr>
              <a:tr h="550449">
                <a:tc>
                  <a:txBody>
                    <a:bodyPr/>
                    <a:lstStyle/>
                    <a:p>
                      <a:pPr algn="l" fontAlgn="b"/>
                      <a:r>
                        <a:rPr lang="en-US" sz="1800" b="1" i="0" u="none" strike="noStrike" dirty="0" smtClean="0">
                          <a:solidFill>
                            <a:srgbClr val="000000"/>
                          </a:solidFill>
                          <a:latin typeface="Georgia" pitchFamily="18" charset="0"/>
                        </a:rPr>
                        <a:t>Office</a:t>
                      </a:r>
                      <a:r>
                        <a:rPr lang="en-US" sz="1800" b="1" i="0" u="none" strike="noStrike" baseline="0" dirty="0" smtClean="0">
                          <a:solidFill>
                            <a:srgbClr val="000000"/>
                          </a:solidFill>
                          <a:latin typeface="Georgia" pitchFamily="18" charset="0"/>
                        </a:rPr>
                        <a:t> of the Director (OD)</a:t>
                      </a:r>
                      <a:endParaRPr lang="en-US" sz="1800" b="1" i="0" u="none" strike="noStrike" dirty="0">
                        <a:solidFill>
                          <a:srgbClr val="000000"/>
                        </a:solidFill>
                        <a:latin typeface="Georgia" pitchFamily="18" charset="0"/>
                      </a:endParaRPr>
                    </a:p>
                  </a:txBody>
                  <a:tcPr marL="7526" marR="7526" marT="7526"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AF1DD"/>
                    </a:solidFill>
                  </a:tcPr>
                </a:tc>
                <a:tc>
                  <a:txBody>
                    <a:bodyPr/>
                    <a:lstStyle/>
                    <a:p>
                      <a:pPr algn="ctr" fontAlgn="b"/>
                      <a:r>
                        <a:rPr lang="en-US" sz="1800" b="1" i="0" u="none" strike="noStrike" dirty="0">
                          <a:solidFill>
                            <a:srgbClr val="000000"/>
                          </a:solidFill>
                          <a:latin typeface="Georgia" pitchFamily="18" charset="0"/>
                        </a:rPr>
                        <a:t>5</a:t>
                      </a:r>
                    </a:p>
                  </a:txBody>
                  <a:tcPr marL="7526" marR="7526" marT="752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AF1DD"/>
                    </a:solidFill>
                  </a:tcPr>
                </a:tc>
                <a:tc>
                  <a:txBody>
                    <a:bodyPr/>
                    <a:lstStyle/>
                    <a:p>
                      <a:pPr algn="ctr" fontAlgn="b"/>
                      <a:r>
                        <a:rPr lang="en-US" sz="1800" b="1" i="0" u="none" strike="noStrike" dirty="0">
                          <a:solidFill>
                            <a:srgbClr val="000000"/>
                          </a:solidFill>
                          <a:latin typeface="Georgia" pitchFamily="18" charset="0"/>
                        </a:rPr>
                        <a:t>$24,615,888</a:t>
                      </a:r>
                    </a:p>
                  </a:txBody>
                  <a:tcPr marL="7526" marR="7526" marT="7526"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AF1DD"/>
                    </a:solidFill>
                  </a:tcPr>
                </a:tc>
              </a:tr>
              <a:tr h="677972">
                <a:tc>
                  <a:txBody>
                    <a:bodyPr/>
                    <a:lstStyle/>
                    <a:p>
                      <a:pPr algn="l" fontAlgn="b"/>
                      <a:r>
                        <a:rPr lang="en-US" sz="1800" b="1" i="0" u="none" strike="noStrike" dirty="0" smtClean="0">
                          <a:solidFill>
                            <a:srgbClr val="000000"/>
                          </a:solidFill>
                          <a:latin typeface="Georgia" pitchFamily="18" charset="0"/>
                        </a:rPr>
                        <a:t>Math</a:t>
                      </a:r>
                      <a:r>
                        <a:rPr lang="en-US" sz="1800" b="1" i="0" u="none" strike="noStrike" baseline="0" dirty="0" smtClean="0">
                          <a:solidFill>
                            <a:srgbClr val="000000"/>
                          </a:solidFill>
                          <a:latin typeface="Georgia" pitchFamily="18" charset="0"/>
                        </a:rPr>
                        <a:t> and Physical Sciences (MPS)</a:t>
                      </a:r>
                      <a:endParaRPr lang="en-US" sz="1800" b="1" i="0" u="none" strike="noStrike" dirty="0">
                        <a:solidFill>
                          <a:srgbClr val="000000"/>
                        </a:solidFill>
                        <a:latin typeface="Georgia" pitchFamily="18" charset="0"/>
                      </a:endParaRPr>
                    </a:p>
                  </a:txBody>
                  <a:tcPr marL="7526" marR="7526" marT="7526"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7E4BC"/>
                    </a:solidFill>
                  </a:tcPr>
                </a:tc>
                <a:tc>
                  <a:txBody>
                    <a:bodyPr/>
                    <a:lstStyle/>
                    <a:p>
                      <a:pPr algn="ctr" fontAlgn="b"/>
                      <a:r>
                        <a:rPr lang="en-US" sz="1800" b="1" i="0" u="none" strike="noStrike">
                          <a:solidFill>
                            <a:srgbClr val="000000"/>
                          </a:solidFill>
                          <a:latin typeface="Georgia" pitchFamily="18" charset="0"/>
                        </a:rPr>
                        <a:t>5</a:t>
                      </a:r>
                    </a:p>
                  </a:txBody>
                  <a:tcPr marL="7526" marR="7526" marT="752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7E4BC"/>
                    </a:solidFill>
                  </a:tcPr>
                </a:tc>
                <a:tc>
                  <a:txBody>
                    <a:bodyPr/>
                    <a:lstStyle/>
                    <a:p>
                      <a:pPr algn="ctr" fontAlgn="b"/>
                      <a:r>
                        <a:rPr lang="en-US" sz="1800" b="1" i="0" u="none" strike="noStrike" dirty="0">
                          <a:solidFill>
                            <a:srgbClr val="000000"/>
                          </a:solidFill>
                          <a:latin typeface="Georgia" pitchFamily="18" charset="0"/>
                        </a:rPr>
                        <a:t>$4,020,727</a:t>
                      </a:r>
                    </a:p>
                  </a:txBody>
                  <a:tcPr marL="7526" marR="7526" marT="7526"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7E4BC"/>
                    </a:solidFill>
                  </a:tcPr>
                </a:tc>
              </a:tr>
              <a:tr h="550449">
                <a:tc>
                  <a:txBody>
                    <a:bodyPr/>
                    <a:lstStyle/>
                    <a:p>
                      <a:pPr algn="l" fontAlgn="b"/>
                      <a:r>
                        <a:rPr lang="en-US" sz="1800" b="1" i="0" u="none" strike="noStrike" dirty="0" smtClean="0">
                          <a:solidFill>
                            <a:srgbClr val="000000"/>
                          </a:solidFill>
                          <a:latin typeface="Georgia" pitchFamily="18" charset="0"/>
                        </a:rPr>
                        <a:t>Geosciences</a:t>
                      </a:r>
                      <a:r>
                        <a:rPr lang="en-US" sz="1800" b="1" i="0" u="none" strike="noStrike" baseline="0" dirty="0" smtClean="0">
                          <a:solidFill>
                            <a:srgbClr val="000000"/>
                          </a:solidFill>
                          <a:latin typeface="Georgia" pitchFamily="18" charset="0"/>
                        </a:rPr>
                        <a:t> (GEO)</a:t>
                      </a:r>
                      <a:endParaRPr lang="en-US" sz="1800" b="1" i="0" u="none" strike="noStrike" dirty="0">
                        <a:solidFill>
                          <a:srgbClr val="000000"/>
                        </a:solidFill>
                        <a:latin typeface="Georgia" pitchFamily="18" charset="0"/>
                      </a:endParaRPr>
                    </a:p>
                  </a:txBody>
                  <a:tcPr marL="7526" marR="7526" marT="7526"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AF1DD"/>
                    </a:solidFill>
                  </a:tcPr>
                </a:tc>
                <a:tc>
                  <a:txBody>
                    <a:bodyPr/>
                    <a:lstStyle/>
                    <a:p>
                      <a:pPr algn="ctr" fontAlgn="b"/>
                      <a:r>
                        <a:rPr lang="en-US" sz="1800" b="1" i="0" u="none" strike="noStrike">
                          <a:solidFill>
                            <a:srgbClr val="000000"/>
                          </a:solidFill>
                          <a:latin typeface="Georgia" pitchFamily="18" charset="0"/>
                        </a:rPr>
                        <a:t>9</a:t>
                      </a:r>
                    </a:p>
                  </a:txBody>
                  <a:tcPr marL="7526" marR="7526" marT="752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AF1DD"/>
                    </a:solidFill>
                  </a:tcPr>
                </a:tc>
                <a:tc>
                  <a:txBody>
                    <a:bodyPr/>
                    <a:lstStyle/>
                    <a:p>
                      <a:pPr algn="ctr" fontAlgn="b"/>
                      <a:r>
                        <a:rPr lang="en-US" sz="1800" b="1" i="0" u="none" strike="noStrike" dirty="0">
                          <a:solidFill>
                            <a:srgbClr val="000000"/>
                          </a:solidFill>
                          <a:latin typeface="Georgia" pitchFamily="18" charset="0"/>
                        </a:rPr>
                        <a:t>$3,313,904</a:t>
                      </a:r>
                    </a:p>
                  </a:txBody>
                  <a:tcPr marL="7526" marR="7526" marT="7526"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AF1DD"/>
                    </a:solidFill>
                  </a:tcPr>
                </a:tc>
              </a:tr>
              <a:tr h="733938">
                <a:tc>
                  <a:txBody>
                    <a:bodyPr/>
                    <a:lstStyle/>
                    <a:p>
                      <a:pPr algn="l" fontAlgn="b"/>
                      <a:r>
                        <a:rPr lang="en-US" sz="1800" b="1" i="0" u="none" strike="noStrike" dirty="0" smtClean="0">
                          <a:solidFill>
                            <a:srgbClr val="000000"/>
                          </a:solidFill>
                          <a:latin typeface="Georgia" pitchFamily="18" charset="0"/>
                        </a:rPr>
                        <a:t>Biological</a:t>
                      </a:r>
                      <a:r>
                        <a:rPr lang="en-US" sz="1800" b="1" i="0" u="none" strike="noStrike" baseline="0" dirty="0" smtClean="0">
                          <a:solidFill>
                            <a:srgbClr val="000000"/>
                          </a:solidFill>
                          <a:latin typeface="Georgia" pitchFamily="18" charset="0"/>
                        </a:rPr>
                        <a:t> Sciences (BIO)</a:t>
                      </a:r>
                      <a:endParaRPr lang="en-US" sz="1800" b="1" i="0" u="none" strike="noStrike" dirty="0">
                        <a:solidFill>
                          <a:srgbClr val="000000"/>
                        </a:solidFill>
                        <a:latin typeface="Georgia" pitchFamily="18" charset="0"/>
                      </a:endParaRPr>
                    </a:p>
                  </a:txBody>
                  <a:tcPr marL="7526" marR="7526" marT="7526"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7E4BC"/>
                    </a:solidFill>
                  </a:tcPr>
                </a:tc>
                <a:tc>
                  <a:txBody>
                    <a:bodyPr/>
                    <a:lstStyle/>
                    <a:p>
                      <a:pPr algn="ctr" fontAlgn="b"/>
                      <a:r>
                        <a:rPr lang="en-US" sz="1800" b="1" i="0" u="none" strike="noStrike">
                          <a:solidFill>
                            <a:srgbClr val="000000"/>
                          </a:solidFill>
                          <a:latin typeface="Georgia" pitchFamily="18" charset="0"/>
                        </a:rPr>
                        <a:t>4</a:t>
                      </a:r>
                    </a:p>
                  </a:txBody>
                  <a:tcPr marL="7526" marR="7526" marT="752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7E4BC"/>
                    </a:solidFill>
                  </a:tcPr>
                </a:tc>
                <a:tc>
                  <a:txBody>
                    <a:bodyPr/>
                    <a:lstStyle/>
                    <a:p>
                      <a:pPr algn="ctr" fontAlgn="b"/>
                      <a:r>
                        <a:rPr lang="en-US" sz="1800" b="1" i="0" u="none" strike="noStrike" dirty="0">
                          <a:solidFill>
                            <a:srgbClr val="000000"/>
                          </a:solidFill>
                          <a:latin typeface="Georgia" pitchFamily="18" charset="0"/>
                        </a:rPr>
                        <a:t>$2,321,128</a:t>
                      </a:r>
                    </a:p>
                  </a:txBody>
                  <a:tcPr marL="7526" marR="7526" marT="7526"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7E4BC"/>
                    </a:solidFill>
                  </a:tcPr>
                </a:tc>
              </a:tr>
              <a:tr h="672486">
                <a:tc>
                  <a:txBody>
                    <a:bodyPr/>
                    <a:lstStyle/>
                    <a:p>
                      <a:pPr algn="l" fontAlgn="b"/>
                      <a:r>
                        <a:rPr lang="en-US" sz="1800" b="1" i="0" u="none" strike="noStrike" dirty="0" smtClean="0">
                          <a:solidFill>
                            <a:srgbClr val="000000"/>
                          </a:solidFill>
                          <a:latin typeface="Georgia" pitchFamily="18" charset="0"/>
                        </a:rPr>
                        <a:t>Computer</a:t>
                      </a:r>
                      <a:r>
                        <a:rPr lang="en-US" sz="1800" b="1" i="0" u="none" strike="noStrike" baseline="0" dirty="0" smtClean="0">
                          <a:solidFill>
                            <a:srgbClr val="000000"/>
                          </a:solidFill>
                          <a:latin typeface="Georgia" pitchFamily="18" charset="0"/>
                        </a:rPr>
                        <a:t> &amp; Information Science &amp; Engineering (CISE)</a:t>
                      </a:r>
                      <a:endParaRPr lang="en-US" sz="1800" b="1" i="0" u="none" strike="noStrike" dirty="0">
                        <a:solidFill>
                          <a:srgbClr val="000000"/>
                        </a:solidFill>
                        <a:latin typeface="Georgia" pitchFamily="18" charset="0"/>
                      </a:endParaRPr>
                    </a:p>
                  </a:txBody>
                  <a:tcPr marL="7526" marR="7526" marT="7526"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AF1DD"/>
                    </a:solidFill>
                  </a:tcPr>
                </a:tc>
                <a:tc>
                  <a:txBody>
                    <a:bodyPr/>
                    <a:lstStyle/>
                    <a:p>
                      <a:pPr algn="ctr" fontAlgn="b"/>
                      <a:r>
                        <a:rPr lang="en-US" sz="1800" b="1" i="0" u="none" strike="noStrike">
                          <a:solidFill>
                            <a:srgbClr val="000000"/>
                          </a:solidFill>
                          <a:latin typeface="Georgia" pitchFamily="18" charset="0"/>
                        </a:rPr>
                        <a:t>3</a:t>
                      </a:r>
                    </a:p>
                  </a:txBody>
                  <a:tcPr marL="7526" marR="7526" marT="752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AF1DD"/>
                    </a:solidFill>
                  </a:tcPr>
                </a:tc>
                <a:tc>
                  <a:txBody>
                    <a:bodyPr/>
                    <a:lstStyle/>
                    <a:p>
                      <a:pPr algn="ctr" fontAlgn="b"/>
                      <a:r>
                        <a:rPr lang="en-US" sz="1800" b="1" i="0" u="none" strike="noStrike" dirty="0">
                          <a:solidFill>
                            <a:srgbClr val="000000"/>
                          </a:solidFill>
                          <a:latin typeface="Georgia" pitchFamily="18" charset="0"/>
                        </a:rPr>
                        <a:t>$1,406,021</a:t>
                      </a:r>
                    </a:p>
                  </a:txBody>
                  <a:tcPr marL="7526" marR="7526" marT="7526"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AF1DD"/>
                    </a:solidFill>
                  </a:tcPr>
                </a:tc>
              </a:tr>
              <a:tr h="677972">
                <a:tc>
                  <a:txBody>
                    <a:bodyPr/>
                    <a:lstStyle/>
                    <a:p>
                      <a:pPr algn="l" fontAlgn="b"/>
                      <a:r>
                        <a:rPr lang="en-US" sz="1800" b="1" i="0" u="none" strike="noStrike" dirty="0" smtClean="0">
                          <a:solidFill>
                            <a:srgbClr val="000000"/>
                          </a:solidFill>
                          <a:latin typeface="Georgia" pitchFamily="18" charset="0"/>
                        </a:rPr>
                        <a:t>Social, Behavioral &amp; Economic</a:t>
                      </a:r>
                      <a:r>
                        <a:rPr lang="en-US" sz="1800" b="1" i="0" u="none" strike="noStrike" baseline="0" dirty="0" smtClean="0">
                          <a:solidFill>
                            <a:srgbClr val="000000"/>
                          </a:solidFill>
                          <a:latin typeface="Georgia" pitchFamily="18" charset="0"/>
                        </a:rPr>
                        <a:t> Sciences (SBE)</a:t>
                      </a:r>
                      <a:endParaRPr lang="en-US" sz="1800" b="1" i="0" u="none" strike="noStrike" dirty="0">
                        <a:solidFill>
                          <a:srgbClr val="000000"/>
                        </a:solidFill>
                        <a:latin typeface="Georgia" pitchFamily="18" charset="0"/>
                      </a:endParaRPr>
                    </a:p>
                  </a:txBody>
                  <a:tcPr marL="7526" marR="7526" marT="7526"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7E4BC"/>
                    </a:solidFill>
                  </a:tcPr>
                </a:tc>
                <a:tc>
                  <a:txBody>
                    <a:bodyPr/>
                    <a:lstStyle/>
                    <a:p>
                      <a:pPr algn="ctr" fontAlgn="b"/>
                      <a:r>
                        <a:rPr lang="en-US" sz="1800" b="1" i="0" u="none" strike="noStrike">
                          <a:solidFill>
                            <a:srgbClr val="000000"/>
                          </a:solidFill>
                          <a:latin typeface="Georgia" pitchFamily="18" charset="0"/>
                        </a:rPr>
                        <a:t>3</a:t>
                      </a:r>
                    </a:p>
                  </a:txBody>
                  <a:tcPr marL="7526" marR="7526" marT="752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7E4BC"/>
                    </a:solidFill>
                  </a:tcPr>
                </a:tc>
                <a:tc>
                  <a:txBody>
                    <a:bodyPr/>
                    <a:lstStyle/>
                    <a:p>
                      <a:pPr algn="ctr" fontAlgn="b"/>
                      <a:r>
                        <a:rPr lang="en-US" sz="1800" b="1" i="0" u="none" strike="noStrike" dirty="0">
                          <a:solidFill>
                            <a:srgbClr val="000000"/>
                          </a:solidFill>
                          <a:latin typeface="Georgia" pitchFamily="18" charset="0"/>
                        </a:rPr>
                        <a:t>$434,884</a:t>
                      </a:r>
                    </a:p>
                  </a:txBody>
                  <a:tcPr marL="7526" marR="7526" marT="7526"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7E4BC"/>
                    </a:solidFill>
                  </a:tcPr>
                </a:tc>
              </a:tr>
              <a:tr h="550449">
                <a:tc>
                  <a:txBody>
                    <a:bodyPr/>
                    <a:lstStyle/>
                    <a:p>
                      <a:pPr algn="l" fontAlgn="b"/>
                      <a:r>
                        <a:rPr lang="en-US" sz="1800" b="1" i="0" u="none" strike="noStrike" dirty="0" smtClean="0">
                          <a:solidFill>
                            <a:srgbClr val="000000"/>
                          </a:solidFill>
                          <a:latin typeface="Georgia" pitchFamily="18" charset="0"/>
                        </a:rPr>
                        <a:t>Engineering</a:t>
                      </a:r>
                      <a:r>
                        <a:rPr lang="en-US" sz="1800" b="1" i="0" u="none" strike="noStrike" baseline="0" dirty="0" smtClean="0">
                          <a:solidFill>
                            <a:srgbClr val="000000"/>
                          </a:solidFill>
                          <a:latin typeface="Georgia" pitchFamily="18" charset="0"/>
                        </a:rPr>
                        <a:t> (ENG)</a:t>
                      </a:r>
                      <a:endParaRPr lang="en-US" sz="1800" b="1" i="0" u="none" strike="noStrike" dirty="0">
                        <a:solidFill>
                          <a:srgbClr val="000000"/>
                        </a:solidFill>
                        <a:latin typeface="Georgia" pitchFamily="18" charset="0"/>
                      </a:endParaRPr>
                    </a:p>
                  </a:txBody>
                  <a:tcPr marL="7526" marR="7526" marT="7526"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EAF1DD"/>
                    </a:solidFill>
                  </a:tcPr>
                </a:tc>
                <a:tc>
                  <a:txBody>
                    <a:bodyPr/>
                    <a:lstStyle/>
                    <a:p>
                      <a:pPr algn="ctr" fontAlgn="b"/>
                      <a:r>
                        <a:rPr lang="en-US" sz="1800" b="1" i="0" u="none" strike="noStrike">
                          <a:solidFill>
                            <a:srgbClr val="000000"/>
                          </a:solidFill>
                          <a:latin typeface="Georgia" pitchFamily="18" charset="0"/>
                        </a:rPr>
                        <a:t>2</a:t>
                      </a:r>
                    </a:p>
                  </a:txBody>
                  <a:tcPr marL="7526" marR="7526" marT="752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EAF1DD"/>
                    </a:solidFill>
                  </a:tcPr>
                </a:tc>
                <a:tc>
                  <a:txBody>
                    <a:bodyPr/>
                    <a:lstStyle/>
                    <a:p>
                      <a:pPr algn="ctr" fontAlgn="b"/>
                      <a:r>
                        <a:rPr lang="en-US" sz="1800" b="1" i="0" u="none" strike="noStrike" dirty="0">
                          <a:solidFill>
                            <a:srgbClr val="000000"/>
                          </a:solidFill>
                          <a:latin typeface="Georgia" pitchFamily="18" charset="0"/>
                        </a:rPr>
                        <a:t>$299,662</a:t>
                      </a:r>
                    </a:p>
                  </a:txBody>
                  <a:tcPr marL="7526" marR="7526" marT="7526"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a:noFill/>
                    </a:lnB>
                    <a:solidFill>
                      <a:srgbClr val="EAF1DD"/>
                    </a:solidFill>
                  </a:tcPr>
                </a:tc>
              </a:tr>
            </a:tbl>
          </a:graphicData>
        </a:graphic>
      </p:graphicFrame>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288025"/>
            <a:ext cx="6512511" cy="1143000"/>
          </a:xfrm>
        </p:spPr>
        <p:txBody>
          <a:bodyPr/>
          <a:lstStyle/>
          <a:p>
            <a:r>
              <a:rPr lang="en-US" dirty="0" smtClean="0"/>
              <a:t>IFS Phase2</a:t>
            </a:r>
            <a:endParaRPr lang="en-US" dirty="0"/>
          </a:p>
        </p:txBody>
      </p:sp>
      <p:sp>
        <p:nvSpPr>
          <p:cNvPr id="3" name="Content Placeholder 2"/>
          <p:cNvSpPr>
            <a:spLocks noGrp="1"/>
          </p:cNvSpPr>
          <p:nvPr>
            <p:ph sz="quarter" idx="13"/>
          </p:nvPr>
        </p:nvSpPr>
        <p:spPr>
          <a:xfrm>
            <a:off x="457200" y="731519"/>
            <a:ext cx="8001000" cy="4774796"/>
          </a:xfrm>
        </p:spPr>
        <p:txBody>
          <a:bodyPr>
            <a:normAutofit/>
          </a:bodyPr>
          <a:lstStyle/>
          <a:p>
            <a:r>
              <a:rPr lang="en-US" dirty="0" smtClean="0"/>
              <a:t>Proposed Institute for Food Safety Phase 2</a:t>
            </a:r>
          </a:p>
          <a:p>
            <a:pPr lvl="1"/>
            <a:r>
              <a:rPr lang="en-US" dirty="0" smtClean="0"/>
              <a:t>Two spaces not usually found in a biotech lab</a:t>
            </a:r>
          </a:p>
          <a:p>
            <a:pPr lvl="2"/>
            <a:r>
              <a:rPr lang="en-US" dirty="0" smtClean="0"/>
              <a:t>Bottling plant</a:t>
            </a:r>
          </a:p>
          <a:p>
            <a:pPr lvl="3"/>
            <a:r>
              <a:rPr lang="en-US" dirty="0" smtClean="0"/>
              <a:t>Mock training facility for training inspectors and auditors using an existing manufacturing line from a former program</a:t>
            </a:r>
          </a:p>
          <a:p>
            <a:pPr lvl="3"/>
            <a:r>
              <a:rPr lang="en-US" dirty="0" smtClean="0"/>
              <a:t>Test kitchen</a:t>
            </a:r>
          </a:p>
          <a:p>
            <a:pPr lvl="1"/>
            <a:r>
              <a:rPr lang="en-US" dirty="0" smtClean="0"/>
              <a:t>Expanded Analytical spaces</a:t>
            </a:r>
          </a:p>
          <a:p>
            <a:pPr lvl="1"/>
            <a:r>
              <a:rPr lang="en-US" dirty="0" smtClean="0"/>
              <a:t>Took this opportunity to expand academic program as well</a:t>
            </a:r>
          </a:p>
          <a:p>
            <a:pPr lvl="2"/>
            <a:r>
              <a:rPr lang="en-US" dirty="0" smtClean="0"/>
              <a:t>Vivarium, aquariums and more of everything</a:t>
            </a:r>
          </a:p>
          <a:p>
            <a:pPr lvl="1"/>
            <a:r>
              <a:rPr lang="en-US" dirty="0" smtClean="0"/>
              <a:t>Eventually expected to expand to all three floors, about 40,000 square feet of dedicated space</a:t>
            </a:r>
          </a:p>
          <a:p>
            <a:pPr lvl="1"/>
            <a:r>
              <a:rPr lang="en-US" dirty="0" smtClean="0"/>
              <a:t>Surge Capacity????</a:t>
            </a:r>
            <a:endParaRPr lang="en-US" dirty="0"/>
          </a:p>
        </p:txBody>
      </p:sp>
      <p:grpSp>
        <p:nvGrpSpPr>
          <p:cNvPr id="4" name="Group 3"/>
          <p:cNvGrpSpPr/>
          <p:nvPr/>
        </p:nvGrpSpPr>
        <p:grpSpPr>
          <a:xfrm>
            <a:off x="1371600" y="5332631"/>
            <a:ext cx="2403403" cy="1293851"/>
            <a:chOff x="1371600" y="5332631"/>
            <a:chExt cx="2403403" cy="1293851"/>
          </a:xfrm>
        </p:grpSpPr>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371600" y="5332631"/>
              <a:ext cx="1295400" cy="1293851"/>
            </a:xfrm>
            <a:prstGeom prst="rect">
              <a:avLst/>
            </a:prstGeom>
          </p:spPr>
        </p:pic>
        <p:pic>
          <p:nvPicPr>
            <p:cNvPr id="6" name="Pictur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828522" y="5506315"/>
              <a:ext cx="946481" cy="946481"/>
            </a:xfrm>
            <a:prstGeom prst="rect">
              <a:avLst/>
            </a:prstGeom>
          </p:spPr>
        </p:pic>
      </p:grpSp>
    </p:spTree>
    <p:extLst>
      <p:ext uri="{BB962C8B-B14F-4D97-AF65-F5344CB8AC3E}">
        <p14:creationId xmlns="" xmlns:p14="http://schemas.microsoft.com/office/powerpoint/2010/main" val="1105857655"/>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828522" y="1295400"/>
            <a:ext cx="5638800" cy="3844237"/>
          </a:xfrm>
          <a:prstGeom prst="rect">
            <a:avLst/>
          </a:prstGeom>
        </p:spPr>
      </p:pic>
      <p:sp>
        <p:nvSpPr>
          <p:cNvPr id="2" name="Title 1"/>
          <p:cNvSpPr>
            <a:spLocks noGrp="1"/>
          </p:cNvSpPr>
          <p:nvPr>
            <p:ph type="title"/>
          </p:nvPr>
        </p:nvSpPr>
        <p:spPr>
          <a:xfrm>
            <a:off x="4403271" y="5277139"/>
            <a:ext cx="3886200" cy="1143000"/>
          </a:xfrm>
        </p:spPr>
        <p:txBody>
          <a:bodyPr/>
          <a:lstStyle/>
          <a:p>
            <a:r>
              <a:rPr lang="en-US" dirty="0" smtClean="0"/>
              <a:t>IFS Phase2</a:t>
            </a:r>
            <a:endParaRPr lang="en-US" dirty="0"/>
          </a:p>
        </p:txBody>
      </p:sp>
      <p:sp>
        <p:nvSpPr>
          <p:cNvPr id="3" name="Content Placeholder 2"/>
          <p:cNvSpPr>
            <a:spLocks noGrp="1"/>
          </p:cNvSpPr>
          <p:nvPr>
            <p:ph sz="quarter" idx="13"/>
          </p:nvPr>
        </p:nvSpPr>
        <p:spPr>
          <a:xfrm>
            <a:off x="457200" y="381000"/>
            <a:ext cx="6400800" cy="3474720"/>
          </a:xfrm>
        </p:spPr>
        <p:txBody>
          <a:bodyPr/>
          <a:lstStyle/>
          <a:p>
            <a:r>
              <a:rPr lang="en-US" dirty="0" smtClean="0"/>
              <a:t>Proposed Institute for Food Safety Phase 2</a:t>
            </a:r>
          </a:p>
          <a:p>
            <a:pPr lvl="1"/>
            <a:r>
              <a:rPr lang="en-US" dirty="0" smtClean="0"/>
              <a:t>Floor 1</a:t>
            </a:r>
            <a:endParaRPr lang="en-US" dirty="0"/>
          </a:p>
        </p:txBody>
      </p:sp>
      <p:grpSp>
        <p:nvGrpSpPr>
          <p:cNvPr id="4" name="Group 3"/>
          <p:cNvGrpSpPr/>
          <p:nvPr/>
        </p:nvGrpSpPr>
        <p:grpSpPr>
          <a:xfrm>
            <a:off x="1371600" y="5332631"/>
            <a:ext cx="2403403" cy="1293851"/>
            <a:chOff x="1371600" y="5332631"/>
            <a:chExt cx="2403403" cy="1293851"/>
          </a:xfrm>
        </p:grpSpPr>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371600" y="5332631"/>
              <a:ext cx="1295400" cy="1293851"/>
            </a:xfrm>
            <a:prstGeom prst="rect">
              <a:avLst/>
            </a:prstGeom>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828522" y="5506315"/>
              <a:ext cx="946481" cy="946481"/>
            </a:xfrm>
            <a:prstGeom prst="rect">
              <a:avLst/>
            </a:prstGeom>
          </p:spPr>
        </p:pic>
      </p:grpSp>
    </p:spTree>
    <p:extLst>
      <p:ext uri="{BB962C8B-B14F-4D97-AF65-F5344CB8AC3E}">
        <p14:creationId xmlns="" xmlns:p14="http://schemas.microsoft.com/office/powerpoint/2010/main" val="1105857655"/>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657600" y="1219200"/>
            <a:ext cx="4699563" cy="3078884"/>
          </a:xfrm>
          <a:prstGeom prst="rect">
            <a:avLst/>
          </a:prstGeom>
        </p:spPr>
      </p:pic>
      <p:sp>
        <p:nvSpPr>
          <p:cNvPr id="2" name="Title 1"/>
          <p:cNvSpPr>
            <a:spLocks noGrp="1"/>
          </p:cNvSpPr>
          <p:nvPr>
            <p:ph type="title"/>
          </p:nvPr>
        </p:nvSpPr>
        <p:spPr>
          <a:xfrm>
            <a:off x="4495800" y="5310860"/>
            <a:ext cx="4038600" cy="1143000"/>
          </a:xfrm>
        </p:spPr>
        <p:txBody>
          <a:bodyPr/>
          <a:lstStyle/>
          <a:p>
            <a:r>
              <a:rPr lang="en-US" dirty="0" smtClean="0"/>
              <a:t>IFS Phase2</a:t>
            </a:r>
            <a:endParaRPr lang="en-US" dirty="0"/>
          </a:p>
        </p:txBody>
      </p:sp>
      <p:sp>
        <p:nvSpPr>
          <p:cNvPr id="3" name="Content Placeholder 2"/>
          <p:cNvSpPr>
            <a:spLocks noGrp="1"/>
          </p:cNvSpPr>
          <p:nvPr>
            <p:ph sz="quarter" idx="13"/>
          </p:nvPr>
        </p:nvSpPr>
        <p:spPr/>
        <p:txBody>
          <a:bodyPr/>
          <a:lstStyle/>
          <a:p>
            <a:r>
              <a:rPr lang="en-US" dirty="0" smtClean="0"/>
              <a:t>Proposed Institute for Food Safety Phase 2</a:t>
            </a:r>
          </a:p>
          <a:p>
            <a:pPr lvl="1"/>
            <a:r>
              <a:rPr lang="en-US" dirty="0" smtClean="0"/>
              <a:t>Floor 2</a:t>
            </a:r>
            <a:endParaRPr lang="en-US" dirty="0"/>
          </a:p>
        </p:txBody>
      </p:sp>
      <p:grpSp>
        <p:nvGrpSpPr>
          <p:cNvPr id="4" name="Group 3"/>
          <p:cNvGrpSpPr/>
          <p:nvPr/>
        </p:nvGrpSpPr>
        <p:grpSpPr>
          <a:xfrm>
            <a:off x="1371600" y="5332631"/>
            <a:ext cx="2403403" cy="1293851"/>
            <a:chOff x="1371600" y="5332631"/>
            <a:chExt cx="2403403" cy="1293851"/>
          </a:xfrm>
        </p:grpSpPr>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371600" y="5332631"/>
              <a:ext cx="1295400" cy="1293851"/>
            </a:xfrm>
            <a:prstGeom prst="rect">
              <a:avLst/>
            </a:prstGeom>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828522" y="5506315"/>
              <a:ext cx="946481" cy="946481"/>
            </a:xfrm>
            <a:prstGeom prst="rect">
              <a:avLst/>
            </a:prstGeom>
          </p:spPr>
        </p:pic>
      </p:grpSp>
      <p:pic>
        <p:nvPicPr>
          <p:cNvPr id="7" name="Picture 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248284" y="3407716"/>
            <a:ext cx="3331439" cy="2098599"/>
          </a:xfrm>
          <a:prstGeom prst="rect">
            <a:avLst/>
          </a:prstGeom>
        </p:spPr>
      </p:pic>
    </p:spTree>
    <p:extLst>
      <p:ext uri="{BB962C8B-B14F-4D97-AF65-F5344CB8AC3E}">
        <p14:creationId xmlns="" xmlns:p14="http://schemas.microsoft.com/office/powerpoint/2010/main" val="1105857655"/>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761131"/>
            <a:ext cx="6512511" cy="1143000"/>
          </a:xfrm>
        </p:spPr>
        <p:txBody>
          <a:bodyPr/>
          <a:lstStyle/>
          <a:p>
            <a:r>
              <a:rPr lang="en-US" dirty="0" smtClean="0"/>
              <a:t>Thanks!</a:t>
            </a:r>
            <a:endParaRPr lang="en-US" dirty="0"/>
          </a:p>
        </p:txBody>
      </p:sp>
      <p:sp>
        <p:nvSpPr>
          <p:cNvPr id="3" name="Content Placeholder 2"/>
          <p:cNvSpPr>
            <a:spLocks noGrp="1"/>
          </p:cNvSpPr>
          <p:nvPr>
            <p:ph sz="quarter" idx="13"/>
          </p:nvPr>
        </p:nvSpPr>
        <p:spPr/>
        <p:txBody>
          <a:bodyPr>
            <a:normAutofit lnSpcReduction="10000"/>
          </a:bodyPr>
          <a:lstStyle/>
          <a:p>
            <a:r>
              <a:rPr lang="en-US" b="1" dirty="0" smtClean="0"/>
              <a:t>Acknowledgments:</a:t>
            </a:r>
          </a:p>
          <a:p>
            <a:r>
              <a:rPr lang="en-US" dirty="0" smtClean="0"/>
              <a:t>National Science Foundation</a:t>
            </a:r>
          </a:p>
          <a:p>
            <a:r>
              <a:rPr lang="en-US" dirty="0" smtClean="0"/>
              <a:t>Eurofins</a:t>
            </a:r>
          </a:p>
          <a:p>
            <a:r>
              <a:rPr lang="en-US" dirty="0" smtClean="0"/>
              <a:t>Beaverstreet Fisheries</a:t>
            </a:r>
          </a:p>
          <a:p>
            <a:r>
              <a:rPr lang="en-US" dirty="0" smtClean="0"/>
              <a:t>BioFlorida</a:t>
            </a:r>
          </a:p>
          <a:p>
            <a:r>
              <a:rPr lang="en-US" dirty="0" smtClean="0"/>
              <a:t>Thermo-Fisher, Waters Corporation, Agilent, Rich Products, Preferred Freezers</a:t>
            </a:r>
          </a:p>
          <a:p>
            <a:r>
              <a:rPr lang="en-US" dirty="0" smtClean="0"/>
              <a:t>Mayo Clinic, Nemours, and other Advisory Board Members</a:t>
            </a:r>
            <a:endParaRPr lang="en-US" dirty="0"/>
          </a:p>
        </p:txBody>
      </p:sp>
      <p:grpSp>
        <p:nvGrpSpPr>
          <p:cNvPr id="4" name="Group 3"/>
          <p:cNvGrpSpPr/>
          <p:nvPr/>
        </p:nvGrpSpPr>
        <p:grpSpPr>
          <a:xfrm>
            <a:off x="1371600" y="5332631"/>
            <a:ext cx="2403403" cy="1293851"/>
            <a:chOff x="1371600" y="5332631"/>
            <a:chExt cx="2403403" cy="1293851"/>
          </a:xfrm>
        </p:grpSpPr>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371600" y="5332631"/>
              <a:ext cx="1295400" cy="1293851"/>
            </a:xfrm>
            <a:prstGeom prst="rect">
              <a:avLst/>
            </a:prstGeom>
          </p:spPr>
        </p:pic>
        <p:pic>
          <p:nvPicPr>
            <p:cNvPr id="6" name="Pictur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828522" y="5506315"/>
              <a:ext cx="946481" cy="946481"/>
            </a:xfrm>
            <a:prstGeom prst="rect">
              <a:avLst/>
            </a:prstGeom>
          </p:spPr>
        </p:pic>
      </p:grpSp>
      <p:pic>
        <p:nvPicPr>
          <p:cNvPr id="7" name="Picture 2" descr="logo image - return to home page">
            <a:hlinkClick r:id="rId4"/>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962400" y="5684280"/>
            <a:ext cx="1323975" cy="59055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105857655"/>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FFEEC6"/>
        </a:solidFill>
        <a:effectLst/>
      </p:bgPr>
    </p:bg>
    <p:spTree>
      <p:nvGrpSpPr>
        <p:cNvPr id="1" name=""/>
        <p:cNvGrpSpPr/>
        <p:nvPr/>
      </p:nvGrpSpPr>
      <p:grpSpPr>
        <a:xfrm>
          <a:off x="0" y="0"/>
          <a:ext cx="0" cy="0"/>
          <a:chOff x="0" y="0"/>
          <a:chExt cx="0" cy="0"/>
        </a:xfrm>
      </p:grpSpPr>
      <p:pic>
        <p:nvPicPr>
          <p:cNvPr id="1039" name="Picture 15" descr="http://www.slcc.edu/brandguide/cmsimages/slccLogo.jpg"/>
          <p:cNvPicPr>
            <a:picLocks noChangeAspect="1" noChangeArrowheads="1"/>
          </p:cNvPicPr>
          <p:nvPr/>
        </p:nvPicPr>
        <p:blipFill>
          <a:blip r:embed="rId2" cstate="print">
            <a:clrChange>
              <a:clrFrom>
                <a:srgbClr val="FFFFFF"/>
              </a:clrFrom>
              <a:clrTo>
                <a:srgbClr val="FFFFFF">
                  <a:alpha val="0"/>
                </a:srgbClr>
              </a:clrTo>
            </a:clrChange>
            <a:duotone>
              <a:prstClr val="black"/>
              <a:srgbClr val="FFEEC6">
                <a:tint val="45000"/>
                <a:satMod val="400000"/>
              </a:srgbClr>
            </a:duotone>
          </a:blip>
          <a:srcRect/>
          <a:stretch>
            <a:fillRect/>
          </a:stretch>
        </p:blipFill>
        <p:spPr bwMode="auto">
          <a:xfrm>
            <a:off x="381000" y="5758446"/>
            <a:ext cx="1905000" cy="718553"/>
          </a:xfrm>
          <a:prstGeom prst="rect">
            <a:avLst/>
          </a:prstGeom>
          <a:solidFill>
            <a:srgbClr val="FFEEC6"/>
          </a:solidFill>
          <a:ln>
            <a:solidFill>
              <a:srgbClr val="FFEEC6"/>
            </a:solidFill>
          </a:ln>
        </p:spPr>
      </p:pic>
      <p:pic>
        <p:nvPicPr>
          <p:cNvPr id="1026" name="Picture 2" descr="C:\Documents and Settings\vnganwi1\Desktop\OrangeBackground.jpg"/>
          <p:cNvPicPr>
            <a:picLocks noChangeAspect="1" noChangeArrowheads="1"/>
          </p:cNvPicPr>
          <p:nvPr/>
        </p:nvPicPr>
        <p:blipFill>
          <a:blip r:embed="rId3" cstate="print"/>
          <a:srcRect/>
          <a:stretch>
            <a:fillRect/>
          </a:stretch>
        </p:blipFill>
        <p:spPr bwMode="auto">
          <a:xfrm>
            <a:off x="0" y="6629400"/>
            <a:ext cx="9144000" cy="228600"/>
          </a:xfrm>
          <a:prstGeom prst="rect">
            <a:avLst/>
          </a:prstGeom>
          <a:noFill/>
        </p:spPr>
      </p:pic>
      <p:pic>
        <p:nvPicPr>
          <p:cNvPr id="4" name="Picture 2" descr="C:\Documents and Settings\vnganwi1\Desktop\OrangeBackground.jpg"/>
          <p:cNvPicPr>
            <a:picLocks noChangeAspect="1" noChangeArrowheads="1"/>
          </p:cNvPicPr>
          <p:nvPr/>
        </p:nvPicPr>
        <p:blipFill>
          <a:blip r:embed="rId3" cstate="print"/>
          <a:srcRect/>
          <a:stretch>
            <a:fillRect/>
          </a:stretch>
        </p:blipFill>
        <p:spPr bwMode="auto">
          <a:xfrm>
            <a:off x="0" y="0"/>
            <a:ext cx="9144000" cy="228600"/>
          </a:xfrm>
          <a:prstGeom prst="rect">
            <a:avLst/>
          </a:prstGeom>
          <a:blipFill>
            <a:blip r:embed="rId4" cstate="print"/>
            <a:tile tx="0" ty="0" sx="100000" sy="100000" flip="none" algn="tl"/>
          </a:blipFill>
        </p:spPr>
      </p:pic>
      <p:grpSp>
        <p:nvGrpSpPr>
          <p:cNvPr id="2" name="Group 10"/>
          <p:cNvGrpSpPr/>
          <p:nvPr/>
        </p:nvGrpSpPr>
        <p:grpSpPr>
          <a:xfrm>
            <a:off x="228600" y="4114800"/>
            <a:ext cx="5334000" cy="1149886"/>
            <a:chOff x="228600" y="4343400"/>
            <a:chExt cx="5334000" cy="1149886"/>
          </a:xfrm>
        </p:grpSpPr>
        <p:grpSp>
          <p:nvGrpSpPr>
            <p:cNvPr id="3" name="Group 28"/>
            <p:cNvGrpSpPr/>
            <p:nvPr/>
          </p:nvGrpSpPr>
          <p:grpSpPr>
            <a:xfrm>
              <a:off x="228600" y="4343400"/>
              <a:ext cx="1143000" cy="1149886"/>
              <a:chOff x="762000" y="2667000"/>
              <a:chExt cx="1581150" cy="1590675"/>
            </a:xfrm>
          </p:grpSpPr>
          <p:sp>
            <p:nvSpPr>
              <p:cNvPr id="28" name="Rectangle 27"/>
              <p:cNvSpPr/>
              <p:nvPr/>
            </p:nvSpPr>
            <p:spPr>
              <a:xfrm>
                <a:off x="1066800" y="3276600"/>
                <a:ext cx="990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pic>
            <p:nvPicPr>
              <p:cNvPr id="1050" name="Picture 26"/>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62000" y="2667000"/>
                <a:ext cx="1581150" cy="1590675"/>
              </a:xfrm>
              <a:prstGeom prst="rect">
                <a:avLst/>
              </a:prstGeom>
              <a:noFill/>
              <a:ln w="9525">
                <a:noFill/>
                <a:miter lim="800000"/>
                <a:headEnd/>
                <a:tailEnd/>
              </a:ln>
            </p:spPr>
          </p:pic>
        </p:grpSp>
        <p:sp>
          <p:nvSpPr>
            <p:cNvPr id="30" name="TextBox 29"/>
            <p:cNvSpPr txBox="1"/>
            <p:nvPr/>
          </p:nvSpPr>
          <p:spPr>
            <a:xfrm>
              <a:off x="1371600" y="4456678"/>
              <a:ext cx="4191000" cy="923330"/>
            </a:xfrm>
            <a:prstGeom prst="rect">
              <a:avLst/>
            </a:prstGeom>
            <a:noFill/>
          </p:spPr>
          <p:txBody>
            <a:bodyPr wrap="square" rtlCol="0">
              <a:spAutoFit/>
            </a:bodyPr>
            <a:lstStyle/>
            <a:p>
              <a:pPr fontAlgn="auto">
                <a:spcBef>
                  <a:spcPts val="0"/>
                </a:spcBef>
                <a:spcAft>
                  <a:spcPts val="0"/>
                </a:spcAft>
              </a:pPr>
              <a:r>
                <a:rPr lang="en-US" sz="1800" dirty="0">
                  <a:solidFill>
                    <a:prstClr val="black"/>
                  </a:solidFill>
                  <a:latin typeface="Georgia" pitchFamily="18" charset="0"/>
                </a:rPr>
                <a:t>This material is based upon work supported by the National Science Foundation under Grant No. 1003292</a:t>
              </a:r>
              <a:r>
                <a:rPr lang="en-US" sz="1800" dirty="0" smtClean="0">
                  <a:solidFill>
                    <a:prstClr val="black"/>
                  </a:solidFill>
                  <a:latin typeface="Georgia" pitchFamily="18" charset="0"/>
                </a:rPr>
                <a:t>.</a:t>
              </a:r>
              <a:endParaRPr lang="en-US" sz="1800" dirty="0">
                <a:solidFill>
                  <a:prstClr val="black"/>
                </a:solidFill>
                <a:latin typeface="Georgia" pitchFamily="18" charset="0"/>
              </a:endParaRPr>
            </a:p>
          </p:txBody>
        </p:sp>
      </p:grpSp>
      <p:grpSp>
        <p:nvGrpSpPr>
          <p:cNvPr id="5" name="Group 12"/>
          <p:cNvGrpSpPr/>
          <p:nvPr/>
        </p:nvGrpSpPr>
        <p:grpSpPr>
          <a:xfrm>
            <a:off x="4876800" y="838200"/>
            <a:ext cx="4198010" cy="5867400"/>
            <a:chOff x="4876800" y="838200"/>
            <a:chExt cx="4198010" cy="5867400"/>
          </a:xfrm>
        </p:grpSpPr>
        <p:pic>
          <p:nvPicPr>
            <p:cNvPr id="1040" name="Picture 16" descr="C:\Documents and Settings\vnganwi1\Desktop\Bioman stuff\Stock Photos\bio_manu_v1.jpg"/>
            <p:cNvPicPr>
              <a:picLocks noChangeAspect="1" noChangeArrowheads="1"/>
            </p:cNvPicPr>
            <p:nvPr/>
          </p:nvPicPr>
          <p:blipFill>
            <a:blip r:embed="rId6" cstate="print">
              <a:clrChange>
                <a:clrFrom>
                  <a:srgbClr val="FFFFFF"/>
                </a:clrFrom>
                <a:clrTo>
                  <a:srgbClr val="FFFFFF">
                    <a:alpha val="0"/>
                  </a:srgbClr>
                </a:clrTo>
              </a:clrChange>
              <a:duotone>
                <a:prstClr val="black"/>
                <a:srgbClr val="FFEEC6">
                  <a:tint val="45000"/>
                  <a:satMod val="400000"/>
                </a:srgbClr>
              </a:duotone>
            </a:blip>
            <a:srcRect/>
            <a:stretch>
              <a:fillRect/>
            </a:stretch>
          </p:blipFill>
          <p:spPr bwMode="auto">
            <a:xfrm>
              <a:off x="4876800" y="1143000"/>
              <a:ext cx="4198010" cy="5562600"/>
            </a:xfrm>
            <a:prstGeom prst="rect">
              <a:avLst/>
            </a:prstGeom>
            <a:noFill/>
          </p:spPr>
        </p:pic>
        <p:sp>
          <p:nvSpPr>
            <p:cNvPr id="12" name="Rectangle 11"/>
            <p:cNvSpPr/>
            <p:nvPr/>
          </p:nvSpPr>
          <p:spPr>
            <a:xfrm>
              <a:off x="4953000" y="838200"/>
              <a:ext cx="3048000" cy="457200"/>
            </a:xfrm>
            <a:prstGeom prst="rect">
              <a:avLst/>
            </a:prstGeom>
            <a:solidFill>
              <a:srgbClr val="FFEEC6"/>
            </a:solidFill>
            <a:ln>
              <a:solidFill>
                <a:srgbClr val="FFEE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sp>
        <p:nvSpPr>
          <p:cNvPr id="15" name="Rectangle 6"/>
          <p:cNvSpPr txBox="1">
            <a:spLocks noChangeArrowheads="1"/>
          </p:cNvSpPr>
          <p:nvPr/>
        </p:nvSpPr>
        <p:spPr bwMode="auto">
          <a:xfrm>
            <a:off x="304800" y="533400"/>
            <a:ext cx="6248400" cy="2743200"/>
          </a:xfrm>
          <a:prstGeom prst="rect">
            <a:avLst/>
          </a:prstGeom>
          <a:noFill/>
          <a:ln w="9525">
            <a:noFill/>
            <a:miter lim="800000"/>
            <a:headEnd/>
            <a:tailEnd/>
          </a:ln>
          <a:effectLst/>
        </p:spPr>
        <p:txBody>
          <a:bodyPr anchor="ctr"/>
          <a:lstStyle/>
          <a:p>
            <a:pPr algn="ctr" fontAlgn="auto">
              <a:spcBef>
                <a:spcPts val="0"/>
              </a:spcBef>
              <a:spcAft>
                <a:spcPts val="3500"/>
              </a:spcAft>
            </a:pPr>
            <a:r>
              <a:rPr lang="en-US" sz="5400" dirty="0" err="1" smtClean="0">
                <a:solidFill>
                  <a:srgbClr val="1F497D"/>
                </a:solidFill>
                <a:latin typeface="Georgia" pitchFamily="-65" charset="0"/>
              </a:rPr>
              <a:t>STUDENTfacturED</a:t>
            </a:r>
            <a:r>
              <a:rPr lang="en-US" sz="5400" dirty="0" smtClean="0">
                <a:solidFill>
                  <a:srgbClr val="1F497D"/>
                </a:solidFill>
                <a:latin typeface="Georgia" pitchFamily="-65" charset="0"/>
              </a:rPr>
              <a:t> </a:t>
            </a:r>
          </a:p>
          <a:p>
            <a:pPr algn="ctr" fontAlgn="auto">
              <a:spcBef>
                <a:spcPts val="0"/>
              </a:spcBef>
              <a:spcAft>
                <a:spcPts val="3500"/>
              </a:spcAft>
            </a:pPr>
            <a:r>
              <a:rPr lang="en-US" sz="5400" dirty="0" smtClean="0">
                <a:solidFill>
                  <a:srgbClr val="1F497D"/>
                </a:solidFill>
                <a:latin typeface="Georgia" pitchFamily="-65" charset="0"/>
              </a:rPr>
              <a:t>– Year 1</a:t>
            </a:r>
            <a:endParaRPr lang="en-US" sz="5400" dirty="0">
              <a:solidFill>
                <a:srgbClr val="1F497D"/>
              </a:solidFill>
              <a:latin typeface="Georgia" pitchFamily="-65" charset="0"/>
            </a:endParaRPr>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FFEEC6"/>
        </a:solidFill>
        <a:effectLst/>
      </p:bgPr>
    </p:bg>
    <p:spTree>
      <p:nvGrpSpPr>
        <p:cNvPr id="1" name=""/>
        <p:cNvGrpSpPr/>
        <p:nvPr/>
      </p:nvGrpSpPr>
      <p:grpSpPr>
        <a:xfrm>
          <a:off x="0" y="0"/>
          <a:ext cx="0" cy="0"/>
          <a:chOff x="0" y="0"/>
          <a:chExt cx="0" cy="0"/>
        </a:xfrm>
      </p:grpSpPr>
      <p:pic>
        <p:nvPicPr>
          <p:cNvPr id="1039" name="Picture 15" descr="http://www.slcc.edu/brandguide/cmsimages/slccLogo.jpg"/>
          <p:cNvPicPr>
            <a:picLocks noChangeAspect="1" noChangeArrowheads="1"/>
          </p:cNvPicPr>
          <p:nvPr/>
        </p:nvPicPr>
        <p:blipFill>
          <a:blip r:embed="rId3" cstate="print">
            <a:clrChange>
              <a:clrFrom>
                <a:srgbClr val="FFFFFF"/>
              </a:clrFrom>
              <a:clrTo>
                <a:srgbClr val="FFFFFF">
                  <a:alpha val="0"/>
                </a:srgbClr>
              </a:clrTo>
            </a:clrChange>
            <a:duotone>
              <a:prstClr val="black"/>
              <a:srgbClr val="FFEEC6">
                <a:tint val="45000"/>
                <a:satMod val="400000"/>
              </a:srgbClr>
            </a:duotone>
          </a:blip>
          <a:srcRect/>
          <a:stretch>
            <a:fillRect/>
          </a:stretch>
        </p:blipFill>
        <p:spPr bwMode="auto">
          <a:xfrm>
            <a:off x="381000" y="5758446"/>
            <a:ext cx="1905000" cy="718553"/>
          </a:xfrm>
          <a:prstGeom prst="rect">
            <a:avLst/>
          </a:prstGeom>
          <a:solidFill>
            <a:srgbClr val="FFEEC6"/>
          </a:solidFill>
          <a:ln>
            <a:solidFill>
              <a:srgbClr val="FFEEC6"/>
            </a:solidFill>
          </a:ln>
        </p:spPr>
      </p:pic>
      <p:pic>
        <p:nvPicPr>
          <p:cNvPr id="1026" name="Picture 2" descr="C:\Documents and Settings\vnganwi1\Desktop\OrangeBackground.jpg"/>
          <p:cNvPicPr>
            <a:picLocks noChangeAspect="1" noChangeArrowheads="1"/>
          </p:cNvPicPr>
          <p:nvPr/>
        </p:nvPicPr>
        <p:blipFill>
          <a:blip r:embed="rId4" cstate="print"/>
          <a:srcRect/>
          <a:stretch>
            <a:fillRect/>
          </a:stretch>
        </p:blipFill>
        <p:spPr bwMode="auto">
          <a:xfrm>
            <a:off x="0" y="6629400"/>
            <a:ext cx="9144000" cy="228600"/>
          </a:xfrm>
          <a:prstGeom prst="rect">
            <a:avLst/>
          </a:prstGeom>
          <a:noFill/>
        </p:spPr>
      </p:pic>
      <p:pic>
        <p:nvPicPr>
          <p:cNvPr id="4" name="Picture 2" descr="C:\Documents and Settings\vnganwi1\Desktop\OrangeBackground.jpg"/>
          <p:cNvPicPr>
            <a:picLocks noChangeAspect="1" noChangeArrowheads="1"/>
          </p:cNvPicPr>
          <p:nvPr/>
        </p:nvPicPr>
        <p:blipFill>
          <a:blip r:embed="rId4" cstate="print"/>
          <a:srcRect/>
          <a:stretch>
            <a:fillRect/>
          </a:stretch>
        </p:blipFill>
        <p:spPr bwMode="auto">
          <a:xfrm>
            <a:off x="0" y="0"/>
            <a:ext cx="9144000" cy="228600"/>
          </a:xfrm>
          <a:prstGeom prst="rect">
            <a:avLst/>
          </a:prstGeom>
          <a:noFill/>
        </p:spPr>
      </p:pic>
      <p:sp>
        <p:nvSpPr>
          <p:cNvPr id="15" name="Rectangle 6"/>
          <p:cNvSpPr txBox="1">
            <a:spLocks noChangeArrowheads="1"/>
          </p:cNvSpPr>
          <p:nvPr/>
        </p:nvSpPr>
        <p:spPr bwMode="auto">
          <a:xfrm>
            <a:off x="304800" y="457200"/>
            <a:ext cx="8534400" cy="838200"/>
          </a:xfrm>
          <a:prstGeom prst="rect">
            <a:avLst/>
          </a:prstGeom>
          <a:noFill/>
          <a:ln w="9525">
            <a:noFill/>
            <a:miter lim="800000"/>
            <a:headEnd/>
            <a:tailEnd/>
          </a:ln>
          <a:effectLst/>
        </p:spPr>
        <p:txBody>
          <a:bodyPr anchor="ctr"/>
          <a:lstStyle/>
          <a:p>
            <a:pPr algn="ctr" fontAlgn="auto">
              <a:spcBef>
                <a:spcPts val="0"/>
              </a:spcBef>
              <a:spcAft>
                <a:spcPts val="0"/>
              </a:spcAft>
            </a:pPr>
            <a:r>
              <a:rPr lang="en-US" sz="4400" dirty="0" smtClean="0">
                <a:solidFill>
                  <a:prstClr val="black"/>
                </a:solidFill>
                <a:latin typeface="Georgia" pitchFamily="-65" charset="0"/>
              </a:rPr>
              <a:t>What  is  </a:t>
            </a:r>
            <a:r>
              <a:rPr lang="en-US" sz="4400" dirty="0" err="1" smtClean="0">
                <a:solidFill>
                  <a:prstClr val="black"/>
                </a:solidFill>
                <a:latin typeface="Georgia" pitchFamily="-65" charset="0"/>
              </a:rPr>
              <a:t>STUDENTfacturED</a:t>
            </a:r>
            <a:r>
              <a:rPr lang="en-US" sz="4400" dirty="0" smtClean="0">
                <a:solidFill>
                  <a:prstClr val="black"/>
                </a:solidFill>
                <a:latin typeface="Georgia" pitchFamily="-65" charset="0"/>
              </a:rPr>
              <a:t> ?</a:t>
            </a:r>
          </a:p>
        </p:txBody>
      </p:sp>
      <p:sp>
        <p:nvSpPr>
          <p:cNvPr id="31" name="TextBox 30"/>
          <p:cNvSpPr txBox="1"/>
          <p:nvPr/>
        </p:nvSpPr>
        <p:spPr>
          <a:xfrm>
            <a:off x="838200" y="2209800"/>
            <a:ext cx="8001000" cy="1815882"/>
          </a:xfrm>
          <a:prstGeom prst="rect">
            <a:avLst/>
          </a:prstGeom>
          <a:noFill/>
        </p:spPr>
        <p:txBody>
          <a:bodyPr wrap="square" rtlCol="0">
            <a:spAutoFit/>
          </a:bodyPr>
          <a:lstStyle/>
          <a:p>
            <a:pPr fontAlgn="auto">
              <a:spcBef>
                <a:spcPts val="0"/>
              </a:spcBef>
              <a:spcAft>
                <a:spcPts val="0"/>
              </a:spcAft>
            </a:pPr>
            <a:r>
              <a:rPr lang="en-US" sz="2800" dirty="0" smtClean="0">
                <a:solidFill>
                  <a:prstClr val="black"/>
                </a:solidFill>
                <a:latin typeface="Georgia" pitchFamily="18" charset="0"/>
              </a:rPr>
              <a:t>A real contract manufacturing company run by students that will manufacture instructional biotechnology reagents and supplies to sell to college and local high school instructors</a:t>
            </a:r>
            <a:endParaRPr lang="en-US" sz="2800" dirty="0">
              <a:solidFill>
                <a:prstClr val="black"/>
              </a:solidFill>
              <a:latin typeface="Georgia" pitchFamily="18" charset="0"/>
            </a:endParaRP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FFEEC6"/>
        </a:solidFill>
        <a:effectLst/>
      </p:bgPr>
    </p:bg>
    <p:spTree>
      <p:nvGrpSpPr>
        <p:cNvPr id="1" name=""/>
        <p:cNvGrpSpPr/>
        <p:nvPr/>
      </p:nvGrpSpPr>
      <p:grpSpPr>
        <a:xfrm>
          <a:off x="0" y="0"/>
          <a:ext cx="0" cy="0"/>
          <a:chOff x="0" y="0"/>
          <a:chExt cx="0" cy="0"/>
        </a:xfrm>
      </p:grpSpPr>
      <p:pic>
        <p:nvPicPr>
          <p:cNvPr id="1039" name="Picture 15" descr="http://www.slcc.edu/brandguide/cmsimages/slccLogo.jpg"/>
          <p:cNvPicPr>
            <a:picLocks noChangeAspect="1" noChangeArrowheads="1"/>
          </p:cNvPicPr>
          <p:nvPr/>
        </p:nvPicPr>
        <p:blipFill>
          <a:blip r:embed="rId3" cstate="print">
            <a:clrChange>
              <a:clrFrom>
                <a:srgbClr val="FFFFFF"/>
              </a:clrFrom>
              <a:clrTo>
                <a:srgbClr val="FFFFFF">
                  <a:alpha val="0"/>
                </a:srgbClr>
              </a:clrTo>
            </a:clrChange>
            <a:duotone>
              <a:prstClr val="black"/>
              <a:srgbClr val="FFEEC6">
                <a:tint val="45000"/>
                <a:satMod val="400000"/>
              </a:srgbClr>
            </a:duotone>
          </a:blip>
          <a:srcRect/>
          <a:stretch>
            <a:fillRect/>
          </a:stretch>
        </p:blipFill>
        <p:spPr bwMode="auto">
          <a:xfrm>
            <a:off x="609600" y="2971800"/>
            <a:ext cx="1905000" cy="718553"/>
          </a:xfrm>
          <a:prstGeom prst="rect">
            <a:avLst/>
          </a:prstGeom>
          <a:solidFill>
            <a:srgbClr val="FFEEC6"/>
          </a:solidFill>
          <a:ln>
            <a:solidFill>
              <a:srgbClr val="FFEEC6"/>
            </a:solidFill>
          </a:ln>
        </p:spPr>
      </p:pic>
      <p:pic>
        <p:nvPicPr>
          <p:cNvPr id="1026" name="Picture 2" descr="C:\Documents and Settings\vnganwi1\Desktop\OrangeBackground.jpg"/>
          <p:cNvPicPr>
            <a:picLocks noChangeAspect="1" noChangeArrowheads="1"/>
          </p:cNvPicPr>
          <p:nvPr/>
        </p:nvPicPr>
        <p:blipFill>
          <a:blip r:embed="rId4" cstate="print"/>
          <a:srcRect/>
          <a:stretch>
            <a:fillRect/>
          </a:stretch>
        </p:blipFill>
        <p:spPr bwMode="auto">
          <a:xfrm>
            <a:off x="0" y="6629400"/>
            <a:ext cx="9144000" cy="228600"/>
          </a:xfrm>
          <a:prstGeom prst="rect">
            <a:avLst/>
          </a:prstGeom>
          <a:noFill/>
        </p:spPr>
      </p:pic>
      <p:pic>
        <p:nvPicPr>
          <p:cNvPr id="4" name="Picture 2" descr="C:\Documents and Settings\vnganwi1\Desktop\OrangeBackground.jpg"/>
          <p:cNvPicPr>
            <a:picLocks noChangeAspect="1" noChangeArrowheads="1"/>
          </p:cNvPicPr>
          <p:nvPr/>
        </p:nvPicPr>
        <p:blipFill>
          <a:blip r:embed="rId4" cstate="print"/>
          <a:srcRect/>
          <a:stretch>
            <a:fillRect/>
          </a:stretch>
        </p:blipFill>
        <p:spPr bwMode="auto">
          <a:xfrm>
            <a:off x="0" y="0"/>
            <a:ext cx="9144000" cy="228600"/>
          </a:xfrm>
          <a:prstGeom prst="rect">
            <a:avLst/>
          </a:prstGeom>
          <a:noFill/>
        </p:spPr>
      </p:pic>
      <p:sp>
        <p:nvSpPr>
          <p:cNvPr id="15" name="Rectangle 6"/>
          <p:cNvSpPr txBox="1">
            <a:spLocks noChangeArrowheads="1"/>
          </p:cNvSpPr>
          <p:nvPr/>
        </p:nvSpPr>
        <p:spPr bwMode="auto">
          <a:xfrm>
            <a:off x="304800" y="457200"/>
            <a:ext cx="8534400" cy="838200"/>
          </a:xfrm>
          <a:prstGeom prst="rect">
            <a:avLst/>
          </a:prstGeom>
          <a:noFill/>
          <a:ln w="9525">
            <a:noFill/>
            <a:miter lim="800000"/>
            <a:headEnd/>
            <a:tailEnd/>
          </a:ln>
          <a:effectLst/>
        </p:spPr>
        <p:txBody>
          <a:bodyPr anchor="ctr"/>
          <a:lstStyle/>
          <a:p>
            <a:pPr algn="ctr" fontAlgn="auto">
              <a:spcBef>
                <a:spcPts val="0"/>
              </a:spcBef>
              <a:spcAft>
                <a:spcPts val="0"/>
              </a:spcAft>
            </a:pPr>
            <a:r>
              <a:rPr lang="en-US" sz="4400" dirty="0" smtClean="0">
                <a:solidFill>
                  <a:prstClr val="black"/>
                </a:solidFill>
                <a:latin typeface="Georgia" pitchFamily="-65" charset="0"/>
              </a:rPr>
              <a:t>What’s  with  the  name?</a:t>
            </a:r>
          </a:p>
        </p:txBody>
      </p:sp>
      <p:sp>
        <p:nvSpPr>
          <p:cNvPr id="7" name="TextBox 6"/>
          <p:cNvSpPr txBox="1"/>
          <p:nvPr/>
        </p:nvSpPr>
        <p:spPr>
          <a:xfrm>
            <a:off x="228600" y="2514600"/>
            <a:ext cx="3419526" cy="1754326"/>
          </a:xfrm>
          <a:prstGeom prst="rect">
            <a:avLst/>
          </a:prstGeom>
          <a:noFill/>
        </p:spPr>
        <p:txBody>
          <a:bodyPr wrap="none" rtlCol="0">
            <a:spAutoFit/>
          </a:bodyPr>
          <a:lstStyle/>
          <a:p>
            <a:pPr fontAlgn="auto">
              <a:spcBef>
                <a:spcPts val="0"/>
              </a:spcBef>
              <a:spcAft>
                <a:spcPts val="0"/>
              </a:spcAft>
            </a:pPr>
            <a:r>
              <a:rPr lang="en-US" sz="4400" dirty="0" err="1" smtClean="0">
                <a:solidFill>
                  <a:prstClr val="black"/>
                </a:solidFill>
                <a:latin typeface="Georgia" pitchFamily="18" charset="0"/>
              </a:rPr>
              <a:t>InnovaBio</a:t>
            </a:r>
            <a:r>
              <a:rPr lang="en-US" sz="4400" baseline="30000" dirty="0" err="1" smtClean="0">
                <a:solidFill>
                  <a:prstClr val="black"/>
                </a:solidFill>
                <a:latin typeface="Georgia" pitchFamily="18" charset="0"/>
              </a:rPr>
              <a:t>TM</a:t>
            </a:r>
            <a:endParaRPr lang="en-US" sz="4400" baseline="30000" dirty="0" smtClean="0">
              <a:solidFill>
                <a:prstClr val="black"/>
              </a:solidFill>
              <a:latin typeface="Georgia" pitchFamily="18" charset="0"/>
            </a:endParaRPr>
          </a:p>
          <a:p>
            <a:pPr algn="ctr" fontAlgn="auto">
              <a:spcBef>
                <a:spcPts val="0"/>
              </a:spcBef>
              <a:spcAft>
                <a:spcPts val="0"/>
              </a:spcAft>
            </a:pPr>
            <a:r>
              <a:rPr lang="en-US" sz="3200" dirty="0">
                <a:solidFill>
                  <a:prstClr val="black"/>
                </a:solidFill>
                <a:latin typeface="Georgia" pitchFamily="18" charset="0"/>
              </a:rPr>
              <a:t>c</a:t>
            </a:r>
            <a:r>
              <a:rPr lang="en-US" sz="3200" dirty="0" smtClean="0">
                <a:solidFill>
                  <a:prstClr val="black"/>
                </a:solidFill>
                <a:latin typeface="Georgia" pitchFamily="18" charset="0"/>
              </a:rPr>
              <a:t>ontract research </a:t>
            </a:r>
          </a:p>
          <a:p>
            <a:pPr algn="ctr" fontAlgn="auto">
              <a:spcBef>
                <a:spcPts val="0"/>
              </a:spcBef>
              <a:spcAft>
                <a:spcPts val="0"/>
              </a:spcAft>
            </a:pPr>
            <a:r>
              <a:rPr lang="en-US" sz="3200" dirty="0" smtClean="0">
                <a:solidFill>
                  <a:prstClr val="black"/>
                </a:solidFill>
                <a:latin typeface="Georgia" pitchFamily="18" charset="0"/>
              </a:rPr>
              <a:t>organization</a:t>
            </a:r>
            <a:endParaRPr lang="en-US" sz="4400" dirty="0">
              <a:solidFill>
                <a:prstClr val="black"/>
              </a:solidFill>
              <a:latin typeface="Georgia" pitchFamily="18" charset="0"/>
            </a:endParaRPr>
          </a:p>
        </p:txBody>
      </p:sp>
      <p:sp>
        <p:nvSpPr>
          <p:cNvPr id="9" name="TextBox 8"/>
          <p:cNvSpPr txBox="1"/>
          <p:nvPr/>
        </p:nvSpPr>
        <p:spPr>
          <a:xfrm>
            <a:off x="0" y="2743200"/>
            <a:ext cx="4564070" cy="1077218"/>
          </a:xfrm>
          <a:prstGeom prst="rect">
            <a:avLst/>
          </a:prstGeom>
          <a:noFill/>
        </p:spPr>
        <p:txBody>
          <a:bodyPr wrap="square" rtlCol="0">
            <a:spAutoFit/>
          </a:bodyPr>
          <a:lstStyle/>
          <a:p>
            <a:pPr algn="ctr" fontAlgn="auto">
              <a:spcBef>
                <a:spcPts val="0"/>
              </a:spcBef>
              <a:spcAft>
                <a:spcPts val="0"/>
              </a:spcAft>
            </a:pPr>
            <a:r>
              <a:rPr lang="en-US" sz="3200" dirty="0" smtClean="0">
                <a:solidFill>
                  <a:prstClr val="black"/>
                </a:solidFill>
                <a:latin typeface="Georgia" pitchFamily="18" charset="0"/>
              </a:rPr>
              <a:t>contract manufacturing </a:t>
            </a:r>
          </a:p>
          <a:p>
            <a:pPr algn="ctr" fontAlgn="auto">
              <a:spcBef>
                <a:spcPts val="0"/>
              </a:spcBef>
              <a:spcAft>
                <a:spcPts val="0"/>
              </a:spcAft>
            </a:pPr>
            <a:r>
              <a:rPr lang="en-US" sz="3200" dirty="0" smtClean="0">
                <a:solidFill>
                  <a:prstClr val="black"/>
                </a:solidFill>
                <a:latin typeface="Georgia" pitchFamily="18" charset="0"/>
              </a:rPr>
              <a:t>organization</a:t>
            </a:r>
            <a:endParaRPr lang="en-US" sz="4400" dirty="0">
              <a:solidFill>
                <a:prstClr val="black"/>
              </a:solidFill>
              <a:latin typeface="Georgia" pitchFamily="18" charset="0"/>
            </a:endParaRPr>
          </a:p>
        </p:txBody>
      </p:sp>
      <p:sp>
        <p:nvSpPr>
          <p:cNvPr id="10" name="TextBox 9"/>
          <p:cNvSpPr txBox="1"/>
          <p:nvPr/>
        </p:nvSpPr>
        <p:spPr>
          <a:xfrm>
            <a:off x="4600013" y="5487349"/>
            <a:ext cx="1492716" cy="707886"/>
          </a:xfrm>
          <a:prstGeom prst="rect">
            <a:avLst/>
          </a:prstGeom>
          <a:noFill/>
        </p:spPr>
        <p:txBody>
          <a:bodyPr wrap="none" rtlCol="0">
            <a:spAutoFit/>
          </a:bodyPr>
          <a:lstStyle/>
          <a:p>
            <a:pPr fontAlgn="auto">
              <a:spcBef>
                <a:spcPts val="0"/>
              </a:spcBef>
              <a:spcAft>
                <a:spcPts val="0"/>
              </a:spcAft>
            </a:pPr>
            <a:r>
              <a:rPr lang="en-US" sz="4000" dirty="0" err="1" smtClean="0">
                <a:solidFill>
                  <a:prstClr val="black"/>
                </a:solidFill>
                <a:latin typeface="Georgia" pitchFamily="18" charset="0"/>
              </a:rPr>
              <a:t>manu</a:t>
            </a:r>
            <a:endParaRPr lang="en-US" sz="4000" dirty="0">
              <a:solidFill>
                <a:prstClr val="black"/>
              </a:solidFill>
              <a:latin typeface="Georgia" pitchFamily="18" charset="0"/>
            </a:endParaRPr>
          </a:p>
        </p:txBody>
      </p:sp>
      <p:sp>
        <p:nvSpPr>
          <p:cNvPr id="11" name="TextBox 10"/>
          <p:cNvSpPr txBox="1"/>
          <p:nvPr/>
        </p:nvSpPr>
        <p:spPr>
          <a:xfrm>
            <a:off x="7269397" y="5487349"/>
            <a:ext cx="728084" cy="707886"/>
          </a:xfrm>
          <a:prstGeom prst="rect">
            <a:avLst/>
          </a:prstGeom>
          <a:noFill/>
        </p:spPr>
        <p:txBody>
          <a:bodyPr wrap="none" rtlCol="0">
            <a:spAutoFit/>
          </a:bodyPr>
          <a:lstStyle/>
          <a:p>
            <a:pPr fontAlgn="auto">
              <a:spcBef>
                <a:spcPts val="0"/>
              </a:spcBef>
              <a:spcAft>
                <a:spcPts val="0"/>
              </a:spcAft>
            </a:pPr>
            <a:r>
              <a:rPr lang="en-US" sz="4000" dirty="0" err="1" smtClean="0">
                <a:solidFill>
                  <a:prstClr val="black"/>
                </a:solidFill>
                <a:latin typeface="Georgia" pitchFamily="18" charset="0"/>
              </a:rPr>
              <a:t>ed</a:t>
            </a:r>
            <a:endParaRPr lang="en-US" sz="4000" dirty="0">
              <a:solidFill>
                <a:prstClr val="black"/>
              </a:solidFill>
              <a:latin typeface="Georgia" pitchFamily="18" charset="0"/>
            </a:endParaRPr>
          </a:p>
        </p:txBody>
      </p:sp>
      <p:sp>
        <p:nvSpPr>
          <p:cNvPr id="12" name="TextBox 11"/>
          <p:cNvSpPr txBox="1"/>
          <p:nvPr/>
        </p:nvSpPr>
        <p:spPr>
          <a:xfrm>
            <a:off x="5917294" y="5487349"/>
            <a:ext cx="1523174" cy="707886"/>
          </a:xfrm>
          <a:prstGeom prst="rect">
            <a:avLst/>
          </a:prstGeom>
          <a:noFill/>
        </p:spPr>
        <p:txBody>
          <a:bodyPr wrap="none" rtlCol="0">
            <a:spAutoFit/>
          </a:bodyPr>
          <a:lstStyle/>
          <a:p>
            <a:pPr fontAlgn="auto">
              <a:spcBef>
                <a:spcPts val="0"/>
              </a:spcBef>
              <a:spcAft>
                <a:spcPts val="0"/>
              </a:spcAft>
            </a:pPr>
            <a:r>
              <a:rPr lang="en-US" sz="4000" dirty="0" err="1" smtClean="0">
                <a:solidFill>
                  <a:prstClr val="black"/>
                </a:solidFill>
                <a:latin typeface="Georgia" pitchFamily="18" charset="0"/>
              </a:rPr>
              <a:t>factur</a:t>
            </a:r>
            <a:endParaRPr lang="en-US" sz="4000" dirty="0">
              <a:solidFill>
                <a:prstClr val="black"/>
              </a:solidFill>
              <a:latin typeface="Georgia" pitchFamily="18" charset="0"/>
            </a:endParaRPr>
          </a:p>
        </p:txBody>
      </p:sp>
      <p:sp>
        <p:nvSpPr>
          <p:cNvPr id="13" name="TextBox 12"/>
          <p:cNvSpPr txBox="1"/>
          <p:nvPr/>
        </p:nvSpPr>
        <p:spPr>
          <a:xfrm>
            <a:off x="3505200" y="5487349"/>
            <a:ext cx="2608406" cy="707886"/>
          </a:xfrm>
          <a:prstGeom prst="rect">
            <a:avLst/>
          </a:prstGeom>
          <a:noFill/>
        </p:spPr>
        <p:txBody>
          <a:bodyPr wrap="none" rtlCol="0">
            <a:spAutoFit/>
          </a:bodyPr>
          <a:lstStyle/>
          <a:p>
            <a:pPr fontAlgn="auto">
              <a:spcBef>
                <a:spcPts val="0"/>
              </a:spcBef>
              <a:spcAft>
                <a:spcPts val="0"/>
              </a:spcAft>
            </a:pPr>
            <a:r>
              <a:rPr lang="en-US" sz="4000" dirty="0" smtClean="0">
                <a:solidFill>
                  <a:srgbClr val="FF0000"/>
                </a:solidFill>
                <a:latin typeface="Georgia" pitchFamily="18" charset="0"/>
              </a:rPr>
              <a:t>STUDENT</a:t>
            </a:r>
            <a:endParaRPr lang="en-US" sz="4000" dirty="0">
              <a:solidFill>
                <a:srgbClr val="FF0000"/>
              </a:solidFill>
              <a:latin typeface="Georgia" pitchFamily="18" charset="0"/>
            </a:endParaRPr>
          </a:p>
        </p:txBody>
      </p:sp>
      <p:sp>
        <p:nvSpPr>
          <p:cNvPr id="14" name="TextBox 13"/>
          <p:cNvSpPr txBox="1"/>
          <p:nvPr/>
        </p:nvSpPr>
        <p:spPr>
          <a:xfrm>
            <a:off x="7256747" y="5487349"/>
            <a:ext cx="904415" cy="707886"/>
          </a:xfrm>
          <a:prstGeom prst="rect">
            <a:avLst/>
          </a:prstGeom>
          <a:noFill/>
        </p:spPr>
        <p:txBody>
          <a:bodyPr wrap="none" rtlCol="0">
            <a:spAutoFit/>
          </a:bodyPr>
          <a:lstStyle/>
          <a:p>
            <a:pPr fontAlgn="auto">
              <a:spcBef>
                <a:spcPts val="0"/>
              </a:spcBef>
              <a:spcAft>
                <a:spcPts val="0"/>
              </a:spcAft>
            </a:pPr>
            <a:r>
              <a:rPr lang="en-US" sz="4000" dirty="0" smtClean="0">
                <a:solidFill>
                  <a:srgbClr val="FF0000"/>
                </a:solidFill>
                <a:latin typeface="Georgia" pitchFamily="18" charset="0"/>
              </a:rPr>
              <a:t>ED</a:t>
            </a:r>
            <a:endParaRPr lang="en-US" sz="4000" dirty="0">
              <a:solidFill>
                <a:srgbClr val="FF0000"/>
              </a:solidFill>
              <a:latin typeface="Georg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par>
                          <p:cTn id="8" fill="hold">
                            <p:stCondLst>
                              <p:cond delay="1000"/>
                            </p:stCondLst>
                            <p:childTnLst>
                              <p:par>
                                <p:cTn id="9" presetID="0" presetClass="path" presetSubtype="0" accel="50000" decel="50000" fill="hold" grpId="1" nodeType="afterEffect">
                                  <p:stCondLst>
                                    <p:cond delay="0"/>
                                  </p:stCondLst>
                                  <p:childTnLst>
                                    <p:animMotion origin="layout" path="M 0 0 L 0.41667 -0.15556 " pathEditMode="relative" ptsTypes="AA">
                                      <p:cBhvr>
                                        <p:cTn id="10" dur="2000" fill="hold"/>
                                        <p:tgtEl>
                                          <p:spTgt spid="7"/>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1000"/>
                                        <p:tgtEl>
                                          <p:spTgt spid="9"/>
                                        </p:tgtEl>
                                      </p:cBhvr>
                                    </p:animEffect>
                                  </p:childTnLst>
                                </p:cTn>
                              </p:par>
                            </p:childTnLst>
                          </p:cTn>
                        </p:par>
                        <p:par>
                          <p:cTn id="16" fill="hold">
                            <p:stCondLst>
                              <p:cond delay="1000"/>
                            </p:stCondLst>
                            <p:childTnLst>
                              <p:par>
                                <p:cTn id="17" presetID="0" presetClass="path" presetSubtype="0" accel="50000" decel="50000" fill="hold" grpId="1" nodeType="afterEffect">
                                  <p:stCondLst>
                                    <p:cond delay="0"/>
                                  </p:stCondLst>
                                  <p:childTnLst>
                                    <p:animMotion origin="layout" path="M -0.04115 -0.00069 L 0.36719 0.21042 " pathEditMode="relative" rAng="0" ptsTypes="AA">
                                      <p:cBhvr>
                                        <p:cTn id="18" dur="2000" fill="hold"/>
                                        <p:tgtEl>
                                          <p:spTgt spid="9"/>
                                        </p:tgtEl>
                                        <p:attrNameLst>
                                          <p:attrName>ppt_x</p:attrName>
                                          <p:attrName>ppt_y</p:attrName>
                                        </p:attrNameLst>
                                      </p:cBhvr>
                                      <p:rCtr x="204" y="106"/>
                                    </p:animMotion>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dissolve">
                                      <p:cBhvr>
                                        <p:cTn id="23" dur="500"/>
                                        <p:tgtEl>
                                          <p:spTgt spid="10">
                                            <p:txEl>
                                              <p:pRg st="0" end="0"/>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dissolve">
                                      <p:cBhvr>
                                        <p:cTn id="26" dur="500"/>
                                        <p:tgtEl>
                                          <p:spTgt spid="11">
                                            <p:txEl>
                                              <p:pRg st="0" end="0"/>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dissolve">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xit" presetSubtype="0" fill="hold" grpId="1" nodeType="clickEffect">
                                  <p:stCondLst>
                                    <p:cond delay="0"/>
                                  </p:stCondLst>
                                  <p:childTnLst>
                                    <p:animEffect transition="out" filter="dissolve">
                                      <p:cBhvr>
                                        <p:cTn id="33" dur="2000"/>
                                        <p:tgtEl>
                                          <p:spTgt spid="10">
                                            <p:txEl>
                                              <p:pRg st="0" end="0"/>
                                            </p:txEl>
                                          </p:spTgt>
                                        </p:tgtEl>
                                      </p:cBhvr>
                                    </p:animEffect>
                                    <p:set>
                                      <p:cBhvr>
                                        <p:cTn id="34" dur="1" fill="hold">
                                          <p:stCondLst>
                                            <p:cond delay="1999"/>
                                          </p:stCondLst>
                                        </p:cTn>
                                        <p:tgtEl>
                                          <p:spTgt spid="10">
                                            <p:txEl>
                                              <p:pRg st="0" end="0"/>
                                            </p:txEl>
                                          </p:spTgt>
                                        </p:tgtEl>
                                        <p:attrNameLst>
                                          <p:attrName>style.visibility</p:attrName>
                                        </p:attrNameLst>
                                      </p:cBhvr>
                                      <p:to>
                                        <p:strVal val="hidden"/>
                                      </p:to>
                                    </p:set>
                                  </p:childTnLst>
                                </p:cTn>
                              </p:par>
                              <p:par>
                                <p:cTn id="35" presetID="9" presetClass="exit" presetSubtype="0" fill="hold" grpId="1" nodeType="withEffect">
                                  <p:stCondLst>
                                    <p:cond delay="0"/>
                                  </p:stCondLst>
                                  <p:childTnLst>
                                    <p:animEffect transition="out" filter="dissolve">
                                      <p:cBhvr>
                                        <p:cTn id="36" dur="2000"/>
                                        <p:tgtEl>
                                          <p:spTgt spid="11">
                                            <p:txEl>
                                              <p:pRg st="0" end="0"/>
                                            </p:txEl>
                                          </p:spTgt>
                                        </p:tgtEl>
                                      </p:cBhvr>
                                    </p:animEffect>
                                    <p:set>
                                      <p:cBhvr>
                                        <p:cTn id="37" dur="1" fill="hold">
                                          <p:stCondLst>
                                            <p:cond delay="1999"/>
                                          </p:stCondLst>
                                        </p:cTn>
                                        <p:tgtEl>
                                          <p:spTgt spid="11">
                                            <p:txEl>
                                              <p:pRg st="0" end="0"/>
                                            </p:txEl>
                                          </p:spTgt>
                                        </p:tgtEl>
                                        <p:attrNameLst>
                                          <p:attrName>style.visibility</p:attrName>
                                        </p:attrNameLst>
                                      </p:cBhvr>
                                      <p:to>
                                        <p:strVal val="hidden"/>
                                      </p:to>
                                    </p:set>
                                  </p:childTnLst>
                                </p:cTn>
                              </p:par>
                            </p:childTnLst>
                          </p:cTn>
                        </p:par>
                        <p:par>
                          <p:cTn id="38" fill="hold">
                            <p:stCondLst>
                              <p:cond delay="2000"/>
                            </p:stCondLst>
                            <p:childTnLst>
                              <p:par>
                                <p:cTn id="39" presetID="9" presetClass="entr" presetSubtype="0" fill="hold" grpId="0" nodeType="after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dissolve">
                                      <p:cBhvr>
                                        <p:cTn id="41" dur="1000"/>
                                        <p:tgtEl>
                                          <p:spTgt spid="13">
                                            <p:txEl>
                                              <p:pRg st="0" end="0"/>
                                            </p:txEl>
                                          </p:spTgt>
                                        </p:tgtEl>
                                      </p:cBhvr>
                                    </p:animEffect>
                                  </p:childTnLst>
                                </p:cTn>
                              </p:par>
                              <p:par>
                                <p:cTn id="42" presetID="9" presetClass="entr" presetSubtype="0" fill="hold" nodeType="with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dissolve">
                                      <p:cBhvr>
                                        <p:cTn id="44" dur="1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P spid="10" grpId="0" build="allAtOnce"/>
      <p:bldP spid="10" grpId="1" build="allAtOnce"/>
      <p:bldP spid="11" grpId="0" build="allAtOnce"/>
      <p:bldP spid="11" grpId="1" build="allAtOnce"/>
      <p:bldP spid="12" grpId="0" build="allAtOnce"/>
      <p:bldP spid="13" grpId="0" build="allAtOnce"/>
    </p:bld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FFEEC6"/>
        </a:solidFill>
        <a:effectLst/>
      </p:bgPr>
    </p:bg>
    <p:spTree>
      <p:nvGrpSpPr>
        <p:cNvPr id="1" name=""/>
        <p:cNvGrpSpPr/>
        <p:nvPr/>
      </p:nvGrpSpPr>
      <p:grpSpPr>
        <a:xfrm>
          <a:off x="0" y="0"/>
          <a:ext cx="0" cy="0"/>
          <a:chOff x="0" y="0"/>
          <a:chExt cx="0" cy="0"/>
        </a:xfrm>
      </p:grpSpPr>
      <p:pic>
        <p:nvPicPr>
          <p:cNvPr id="1039" name="Picture 15" descr="http://www.slcc.edu/brandguide/cmsimages/slccLogo.jpg"/>
          <p:cNvPicPr>
            <a:picLocks noChangeAspect="1" noChangeArrowheads="1"/>
          </p:cNvPicPr>
          <p:nvPr/>
        </p:nvPicPr>
        <p:blipFill>
          <a:blip r:embed="rId3" cstate="print">
            <a:clrChange>
              <a:clrFrom>
                <a:srgbClr val="FFFFFF"/>
              </a:clrFrom>
              <a:clrTo>
                <a:srgbClr val="FFFFFF">
                  <a:alpha val="0"/>
                </a:srgbClr>
              </a:clrTo>
            </a:clrChange>
            <a:duotone>
              <a:prstClr val="black"/>
              <a:srgbClr val="FFEEC6">
                <a:tint val="45000"/>
                <a:satMod val="400000"/>
              </a:srgbClr>
            </a:duotone>
          </a:blip>
          <a:srcRect/>
          <a:stretch>
            <a:fillRect/>
          </a:stretch>
        </p:blipFill>
        <p:spPr bwMode="auto">
          <a:xfrm>
            <a:off x="381000" y="5758446"/>
            <a:ext cx="1905000" cy="718553"/>
          </a:xfrm>
          <a:prstGeom prst="rect">
            <a:avLst/>
          </a:prstGeom>
          <a:solidFill>
            <a:srgbClr val="FFEEC6"/>
          </a:solidFill>
          <a:ln>
            <a:solidFill>
              <a:srgbClr val="FFEEC6"/>
            </a:solidFill>
          </a:ln>
        </p:spPr>
      </p:pic>
      <p:pic>
        <p:nvPicPr>
          <p:cNvPr id="1026" name="Picture 2" descr="C:\Documents and Settings\vnganwi1\Desktop\OrangeBackground.jpg"/>
          <p:cNvPicPr>
            <a:picLocks noChangeAspect="1" noChangeArrowheads="1"/>
          </p:cNvPicPr>
          <p:nvPr/>
        </p:nvPicPr>
        <p:blipFill>
          <a:blip r:embed="rId4" cstate="print"/>
          <a:srcRect/>
          <a:stretch>
            <a:fillRect/>
          </a:stretch>
        </p:blipFill>
        <p:spPr bwMode="auto">
          <a:xfrm>
            <a:off x="0" y="6629400"/>
            <a:ext cx="9144000" cy="228600"/>
          </a:xfrm>
          <a:prstGeom prst="rect">
            <a:avLst/>
          </a:prstGeom>
          <a:noFill/>
        </p:spPr>
      </p:pic>
      <p:pic>
        <p:nvPicPr>
          <p:cNvPr id="4" name="Picture 2" descr="C:\Documents and Settings\vnganwi1\Desktop\OrangeBackground.jpg"/>
          <p:cNvPicPr>
            <a:picLocks noChangeAspect="1" noChangeArrowheads="1"/>
          </p:cNvPicPr>
          <p:nvPr/>
        </p:nvPicPr>
        <p:blipFill>
          <a:blip r:embed="rId4" cstate="print"/>
          <a:srcRect/>
          <a:stretch>
            <a:fillRect/>
          </a:stretch>
        </p:blipFill>
        <p:spPr bwMode="auto">
          <a:xfrm>
            <a:off x="0" y="0"/>
            <a:ext cx="9144000" cy="228600"/>
          </a:xfrm>
          <a:prstGeom prst="rect">
            <a:avLst/>
          </a:prstGeom>
          <a:noFill/>
        </p:spPr>
      </p:pic>
      <p:sp>
        <p:nvSpPr>
          <p:cNvPr id="15" name="Rectangle 6"/>
          <p:cNvSpPr txBox="1">
            <a:spLocks noChangeArrowheads="1"/>
          </p:cNvSpPr>
          <p:nvPr/>
        </p:nvSpPr>
        <p:spPr bwMode="auto">
          <a:xfrm>
            <a:off x="304800" y="457200"/>
            <a:ext cx="8534400" cy="838200"/>
          </a:xfrm>
          <a:prstGeom prst="rect">
            <a:avLst/>
          </a:prstGeom>
          <a:noFill/>
          <a:ln w="9525">
            <a:noFill/>
            <a:miter lim="800000"/>
            <a:headEnd/>
            <a:tailEnd/>
          </a:ln>
          <a:effectLst/>
        </p:spPr>
        <p:txBody>
          <a:bodyPr anchor="ctr"/>
          <a:lstStyle/>
          <a:p>
            <a:pPr algn="ctr" fontAlgn="auto">
              <a:spcBef>
                <a:spcPts val="0"/>
              </a:spcBef>
              <a:spcAft>
                <a:spcPts val="0"/>
              </a:spcAft>
            </a:pPr>
            <a:r>
              <a:rPr lang="en-US" sz="4400" dirty="0" smtClean="0">
                <a:solidFill>
                  <a:prstClr val="black"/>
                </a:solidFill>
                <a:latin typeface="Georgia" pitchFamily="-65" charset="0"/>
              </a:rPr>
              <a:t>Purpose</a:t>
            </a:r>
          </a:p>
        </p:txBody>
      </p:sp>
      <p:sp>
        <p:nvSpPr>
          <p:cNvPr id="31" name="TextBox 30"/>
          <p:cNvSpPr txBox="1"/>
          <p:nvPr/>
        </p:nvSpPr>
        <p:spPr>
          <a:xfrm>
            <a:off x="478466" y="1697577"/>
            <a:ext cx="8229600" cy="3960058"/>
          </a:xfrm>
          <a:prstGeom prst="rect">
            <a:avLst/>
          </a:prstGeom>
          <a:noFill/>
        </p:spPr>
        <p:txBody>
          <a:bodyPr wrap="square" rtlCol="0">
            <a:spAutoFit/>
          </a:bodyPr>
          <a:lstStyle/>
          <a:p>
            <a:pPr fontAlgn="auto">
              <a:spcBef>
                <a:spcPts val="0"/>
              </a:spcBef>
              <a:spcAft>
                <a:spcPts val="400"/>
              </a:spcAft>
            </a:pPr>
            <a:r>
              <a:rPr lang="en-US" sz="2800" dirty="0" smtClean="0">
                <a:solidFill>
                  <a:prstClr val="black"/>
                </a:solidFill>
                <a:latin typeface="Georgia" pitchFamily="18" charset="0"/>
              </a:rPr>
              <a:t>To provide a real-world, contextual manufacturing environment for students to learn, apply, and reinforce industry-specific concepts &amp; skills :</a:t>
            </a:r>
          </a:p>
          <a:p>
            <a:pPr marL="457200" indent="-233363" fontAlgn="auto">
              <a:spcBef>
                <a:spcPts val="400"/>
              </a:spcBef>
              <a:spcAft>
                <a:spcPts val="0"/>
              </a:spcAft>
              <a:buFont typeface="Arial" pitchFamily="34" charset="0"/>
              <a:buChar char="•"/>
            </a:pPr>
            <a:r>
              <a:rPr lang="en-US" dirty="0" smtClean="0">
                <a:solidFill>
                  <a:prstClr val="black"/>
                </a:solidFill>
                <a:latin typeface="Georgia" pitchFamily="18" charset="0"/>
              </a:rPr>
              <a:t>Compliance with GMP &amp; other regulations</a:t>
            </a:r>
          </a:p>
          <a:p>
            <a:pPr marL="457200" indent="-233363" fontAlgn="auto">
              <a:spcBef>
                <a:spcPts val="400"/>
              </a:spcBef>
              <a:spcAft>
                <a:spcPts val="0"/>
              </a:spcAft>
              <a:buFont typeface="Arial" pitchFamily="34" charset="0"/>
              <a:buChar char="•"/>
            </a:pPr>
            <a:r>
              <a:rPr lang="en-US" dirty="0" smtClean="0">
                <a:solidFill>
                  <a:prstClr val="black"/>
                </a:solidFill>
                <a:latin typeface="Georgia" pitchFamily="18" charset="0"/>
              </a:rPr>
              <a:t>Quality system:  structure &amp; documentation</a:t>
            </a:r>
          </a:p>
          <a:p>
            <a:pPr marL="457200" indent="-233363" fontAlgn="auto">
              <a:spcBef>
                <a:spcPts val="400"/>
              </a:spcBef>
              <a:spcAft>
                <a:spcPts val="0"/>
              </a:spcAft>
              <a:buFont typeface="Arial" pitchFamily="34" charset="0"/>
              <a:buChar char="•"/>
            </a:pPr>
            <a:r>
              <a:rPr lang="en-US" dirty="0" smtClean="0">
                <a:solidFill>
                  <a:prstClr val="black"/>
                </a:solidFill>
                <a:latin typeface="Georgia" pitchFamily="18" charset="0"/>
              </a:rPr>
              <a:t>Production:  planning, management,  supply chain, lean</a:t>
            </a:r>
          </a:p>
          <a:p>
            <a:pPr marL="457200" indent="-233363" fontAlgn="auto">
              <a:spcBef>
                <a:spcPts val="400"/>
              </a:spcBef>
              <a:spcAft>
                <a:spcPts val="0"/>
              </a:spcAft>
              <a:buFont typeface="Arial" pitchFamily="34" charset="0"/>
              <a:buChar char="•"/>
            </a:pPr>
            <a:r>
              <a:rPr lang="en-US" dirty="0" smtClean="0">
                <a:solidFill>
                  <a:prstClr val="black"/>
                </a:solidFill>
                <a:latin typeface="Georgia" pitchFamily="18" charset="0"/>
              </a:rPr>
              <a:t>Finances:  profit/loss  vs.  income/expenses</a:t>
            </a:r>
          </a:p>
          <a:p>
            <a:pPr marL="457200" indent="-233363" fontAlgn="auto">
              <a:spcBef>
                <a:spcPts val="400"/>
              </a:spcBef>
              <a:spcAft>
                <a:spcPts val="0"/>
              </a:spcAft>
              <a:buFont typeface="Arial" pitchFamily="34" charset="0"/>
              <a:buChar char="•"/>
            </a:pPr>
            <a:r>
              <a:rPr lang="en-US" dirty="0" smtClean="0">
                <a:solidFill>
                  <a:prstClr val="black"/>
                </a:solidFill>
                <a:latin typeface="Georgia" pitchFamily="18" charset="0"/>
              </a:rPr>
              <a:t>Business development &amp; marketing</a:t>
            </a:r>
          </a:p>
          <a:p>
            <a:pPr marL="457200" indent="-233363" fontAlgn="auto">
              <a:spcBef>
                <a:spcPts val="400"/>
              </a:spcBef>
              <a:spcAft>
                <a:spcPts val="0"/>
              </a:spcAft>
              <a:buFont typeface="Arial" pitchFamily="34" charset="0"/>
              <a:buChar char="•"/>
            </a:pPr>
            <a:r>
              <a:rPr lang="en-US" dirty="0" smtClean="0">
                <a:solidFill>
                  <a:prstClr val="black"/>
                </a:solidFill>
                <a:latin typeface="Georgia" pitchFamily="18" charset="0"/>
              </a:rPr>
              <a:t>Legal concerns</a:t>
            </a:r>
            <a:endParaRPr lang="en-US" dirty="0">
              <a:solidFill>
                <a:prstClr val="black"/>
              </a:solidFill>
              <a:latin typeface="Georg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xEl>
                                              <p:pRg st="1" end="1"/>
                                            </p:txEl>
                                          </p:spTgt>
                                        </p:tgtEl>
                                        <p:attrNameLst>
                                          <p:attrName>style.visibility</p:attrName>
                                        </p:attrNameLst>
                                      </p:cBhvr>
                                      <p:to>
                                        <p:strVal val="visible"/>
                                      </p:to>
                                    </p:set>
                                    <p:animEffect transition="in" filter="dissolve">
                                      <p:cBhvr>
                                        <p:cTn id="7" dur="500"/>
                                        <p:tgtEl>
                                          <p:spTgt spid="3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1">
                                            <p:txEl>
                                              <p:pRg st="2" end="2"/>
                                            </p:txEl>
                                          </p:spTgt>
                                        </p:tgtEl>
                                        <p:attrNameLst>
                                          <p:attrName>style.visibility</p:attrName>
                                        </p:attrNameLst>
                                      </p:cBhvr>
                                      <p:to>
                                        <p:strVal val="visible"/>
                                      </p:to>
                                    </p:set>
                                    <p:animEffect transition="in" filter="dissolve">
                                      <p:cBhvr>
                                        <p:cTn id="12" dur="500"/>
                                        <p:tgtEl>
                                          <p:spTgt spid="3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1">
                                            <p:txEl>
                                              <p:pRg st="3" end="3"/>
                                            </p:txEl>
                                          </p:spTgt>
                                        </p:tgtEl>
                                        <p:attrNameLst>
                                          <p:attrName>style.visibility</p:attrName>
                                        </p:attrNameLst>
                                      </p:cBhvr>
                                      <p:to>
                                        <p:strVal val="visible"/>
                                      </p:to>
                                    </p:set>
                                    <p:animEffect transition="in" filter="dissolve">
                                      <p:cBhvr>
                                        <p:cTn id="17" dur="500"/>
                                        <p:tgtEl>
                                          <p:spTgt spid="3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1">
                                            <p:txEl>
                                              <p:pRg st="4" end="4"/>
                                            </p:txEl>
                                          </p:spTgt>
                                        </p:tgtEl>
                                        <p:attrNameLst>
                                          <p:attrName>style.visibility</p:attrName>
                                        </p:attrNameLst>
                                      </p:cBhvr>
                                      <p:to>
                                        <p:strVal val="visible"/>
                                      </p:to>
                                    </p:set>
                                    <p:animEffect transition="in" filter="dissolve">
                                      <p:cBhvr>
                                        <p:cTn id="22" dur="500"/>
                                        <p:tgtEl>
                                          <p:spTgt spid="3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1">
                                            <p:txEl>
                                              <p:pRg st="5" end="5"/>
                                            </p:txEl>
                                          </p:spTgt>
                                        </p:tgtEl>
                                        <p:attrNameLst>
                                          <p:attrName>style.visibility</p:attrName>
                                        </p:attrNameLst>
                                      </p:cBhvr>
                                      <p:to>
                                        <p:strVal val="visible"/>
                                      </p:to>
                                    </p:set>
                                    <p:animEffect transition="in" filter="dissolve">
                                      <p:cBhvr>
                                        <p:cTn id="27" dur="500"/>
                                        <p:tgtEl>
                                          <p:spTgt spid="3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1">
                                            <p:txEl>
                                              <p:pRg st="6" end="6"/>
                                            </p:txEl>
                                          </p:spTgt>
                                        </p:tgtEl>
                                        <p:attrNameLst>
                                          <p:attrName>style.visibility</p:attrName>
                                        </p:attrNameLst>
                                      </p:cBhvr>
                                      <p:to>
                                        <p:strVal val="visible"/>
                                      </p:to>
                                    </p:set>
                                    <p:animEffect transition="in" filter="dissolve">
                                      <p:cBhvr>
                                        <p:cTn id="32" dur="500"/>
                                        <p:tgtEl>
                                          <p:spTgt spid="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FEEC6"/>
        </a:solidFill>
        <a:effectLst/>
      </p:bgPr>
    </p:bg>
    <p:spTree>
      <p:nvGrpSpPr>
        <p:cNvPr id="1" name=""/>
        <p:cNvGrpSpPr/>
        <p:nvPr/>
      </p:nvGrpSpPr>
      <p:grpSpPr>
        <a:xfrm>
          <a:off x="0" y="0"/>
          <a:ext cx="0" cy="0"/>
          <a:chOff x="0" y="0"/>
          <a:chExt cx="0" cy="0"/>
        </a:xfrm>
      </p:grpSpPr>
      <p:pic>
        <p:nvPicPr>
          <p:cNvPr id="1039" name="Picture 15" descr="http://www.slcc.edu/brandguide/cmsimages/slccLogo.jpg"/>
          <p:cNvPicPr>
            <a:picLocks noChangeAspect="1" noChangeArrowheads="1"/>
          </p:cNvPicPr>
          <p:nvPr/>
        </p:nvPicPr>
        <p:blipFill>
          <a:blip r:embed="rId3" cstate="print">
            <a:clrChange>
              <a:clrFrom>
                <a:srgbClr val="FFFFFF"/>
              </a:clrFrom>
              <a:clrTo>
                <a:srgbClr val="FFFFFF">
                  <a:alpha val="0"/>
                </a:srgbClr>
              </a:clrTo>
            </a:clrChange>
            <a:duotone>
              <a:prstClr val="black"/>
              <a:srgbClr val="FFEEC6">
                <a:tint val="45000"/>
                <a:satMod val="400000"/>
              </a:srgbClr>
            </a:duotone>
          </a:blip>
          <a:srcRect/>
          <a:stretch>
            <a:fillRect/>
          </a:stretch>
        </p:blipFill>
        <p:spPr bwMode="auto">
          <a:xfrm>
            <a:off x="381000" y="5758446"/>
            <a:ext cx="1905000" cy="718553"/>
          </a:xfrm>
          <a:prstGeom prst="rect">
            <a:avLst/>
          </a:prstGeom>
          <a:solidFill>
            <a:srgbClr val="FFEEC6"/>
          </a:solidFill>
          <a:ln>
            <a:solidFill>
              <a:srgbClr val="FFEEC6"/>
            </a:solidFill>
          </a:ln>
        </p:spPr>
      </p:pic>
      <p:pic>
        <p:nvPicPr>
          <p:cNvPr id="1026" name="Picture 2" descr="C:\Documents and Settings\vnganwi1\Desktop\OrangeBackground.jpg"/>
          <p:cNvPicPr>
            <a:picLocks noChangeAspect="1" noChangeArrowheads="1"/>
          </p:cNvPicPr>
          <p:nvPr/>
        </p:nvPicPr>
        <p:blipFill>
          <a:blip r:embed="rId4" cstate="print"/>
          <a:srcRect/>
          <a:stretch>
            <a:fillRect/>
          </a:stretch>
        </p:blipFill>
        <p:spPr bwMode="auto">
          <a:xfrm>
            <a:off x="0" y="6629400"/>
            <a:ext cx="9144000" cy="228600"/>
          </a:xfrm>
          <a:prstGeom prst="rect">
            <a:avLst/>
          </a:prstGeom>
          <a:noFill/>
        </p:spPr>
      </p:pic>
      <p:pic>
        <p:nvPicPr>
          <p:cNvPr id="4" name="Picture 2" descr="C:\Documents and Settings\vnganwi1\Desktop\OrangeBackground.jpg"/>
          <p:cNvPicPr>
            <a:picLocks noChangeAspect="1" noChangeArrowheads="1"/>
          </p:cNvPicPr>
          <p:nvPr/>
        </p:nvPicPr>
        <p:blipFill>
          <a:blip r:embed="rId4" cstate="print"/>
          <a:srcRect/>
          <a:stretch>
            <a:fillRect/>
          </a:stretch>
        </p:blipFill>
        <p:spPr bwMode="auto">
          <a:xfrm>
            <a:off x="0" y="0"/>
            <a:ext cx="9144000" cy="228600"/>
          </a:xfrm>
          <a:prstGeom prst="rect">
            <a:avLst/>
          </a:prstGeom>
          <a:noFill/>
        </p:spPr>
      </p:pic>
      <p:sp>
        <p:nvSpPr>
          <p:cNvPr id="15" name="Rectangle 6"/>
          <p:cNvSpPr txBox="1">
            <a:spLocks noChangeArrowheads="1"/>
          </p:cNvSpPr>
          <p:nvPr/>
        </p:nvSpPr>
        <p:spPr bwMode="auto">
          <a:xfrm>
            <a:off x="304800" y="457200"/>
            <a:ext cx="8534400" cy="1447800"/>
          </a:xfrm>
          <a:prstGeom prst="rect">
            <a:avLst/>
          </a:prstGeom>
          <a:noFill/>
          <a:ln w="9525">
            <a:noFill/>
            <a:miter lim="800000"/>
            <a:headEnd/>
            <a:tailEnd/>
          </a:ln>
          <a:effectLst/>
        </p:spPr>
        <p:txBody>
          <a:bodyPr anchor="ctr"/>
          <a:lstStyle/>
          <a:p>
            <a:pPr algn="ctr" fontAlgn="auto">
              <a:spcBef>
                <a:spcPts val="0"/>
              </a:spcBef>
              <a:spcAft>
                <a:spcPts val="0"/>
              </a:spcAft>
            </a:pPr>
            <a:r>
              <a:rPr lang="en-US" sz="4400" dirty="0" smtClean="0">
                <a:solidFill>
                  <a:prstClr val="black"/>
                </a:solidFill>
                <a:latin typeface="Georgia" pitchFamily="-65" charset="0"/>
              </a:rPr>
              <a:t>Collaboration  with</a:t>
            </a:r>
          </a:p>
          <a:p>
            <a:pPr algn="ctr" fontAlgn="auto">
              <a:spcBef>
                <a:spcPts val="0"/>
              </a:spcBef>
              <a:spcAft>
                <a:spcPts val="0"/>
              </a:spcAft>
            </a:pPr>
            <a:r>
              <a:rPr lang="en-US" sz="4400" dirty="0" smtClean="0">
                <a:solidFill>
                  <a:prstClr val="black"/>
                </a:solidFill>
                <a:latin typeface="Georgia" pitchFamily="-65" charset="0"/>
              </a:rPr>
              <a:t>SLCC’s  School  of  Business</a:t>
            </a:r>
          </a:p>
        </p:txBody>
      </p:sp>
      <p:sp>
        <p:nvSpPr>
          <p:cNvPr id="31" name="TextBox 30"/>
          <p:cNvSpPr txBox="1"/>
          <p:nvPr/>
        </p:nvSpPr>
        <p:spPr>
          <a:xfrm>
            <a:off x="533400" y="2209800"/>
            <a:ext cx="8229600" cy="3108543"/>
          </a:xfrm>
          <a:prstGeom prst="rect">
            <a:avLst/>
          </a:prstGeom>
          <a:noFill/>
        </p:spPr>
        <p:txBody>
          <a:bodyPr wrap="square" rtlCol="0">
            <a:spAutoFit/>
          </a:bodyPr>
          <a:lstStyle/>
          <a:p>
            <a:pPr fontAlgn="auto">
              <a:spcBef>
                <a:spcPts val="0"/>
              </a:spcBef>
              <a:spcAft>
                <a:spcPts val="0"/>
              </a:spcAft>
            </a:pPr>
            <a:r>
              <a:rPr lang="en-US" sz="2800" dirty="0" err="1" smtClean="0">
                <a:solidFill>
                  <a:prstClr val="black"/>
                </a:solidFill>
                <a:latin typeface="Georgia" pitchFamily="18" charset="0"/>
              </a:rPr>
              <a:t>Biomanufacturing</a:t>
            </a:r>
            <a:r>
              <a:rPr lang="en-US" sz="2800" dirty="0" smtClean="0">
                <a:solidFill>
                  <a:prstClr val="black"/>
                </a:solidFill>
                <a:latin typeface="Georgia" pitchFamily="18" charset="0"/>
              </a:rPr>
              <a:t> Program / Biotechnology Dept :  </a:t>
            </a:r>
          </a:p>
          <a:p>
            <a:pPr marL="457200" fontAlgn="auto">
              <a:spcBef>
                <a:spcPts val="0"/>
              </a:spcBef>
              <a:spcAft>
                <a:spcPts val="0"/>
              </a:spcAft>
            </a:pPr>
            <a:r>
              <a:rPr lang="en-US" sz="2800" dirty="0" smtClean="0">
                <a:solidFill>
                  <a:prstClr val="black"/>
                </a:solidFill>
                <a:latin typeface="Georgia" pitchFamily="18" charset="0"/>
              </a:rPr>
              <a:t>provides technical expertise </a:t>
            </a:r>
          </a:p>
          <a:p>
            <a:pPr marL="457200" fontAlgn="auto">
              <a:spcBef>
                <a:spcPts val="0"/>
              </a:spcBef>
              <a:spcAft>
                <a:spcPts val="0"/>
              </a:spcAft>
            </a:pPr>
            <a:r>
              <a:rPr lang="en-US" sz="2800" dirty="0" smtClean="0">
                <a:solidFill>
                  <a:prstClr val="black"/>
                </a:solidFill>
                <a:latin typeface="Georgia" pitchFamily="18" charset="0"/>
              </a:rPr>
              <a:t>(product development &amp; production)</a:t>
            </a:r>
          </a:p>
          <a:p>
            <a:pPr fontAlgn="auto">
              <a:spcBef>
                <a:spcPts val="0"/>
              </a:spcBef>
              <a:spcAft>
                <a:spcPts val="0"/>
              </a:spcAft>
            </a:pPr>
            <a:endParaRPr lang="en-US" sz="2800" dirty="0" smtClean="0">
              <a:solidFill>
                <a:prstClr val="black"/>
              </a:solidFill>
              <a:latin typeface="Georgia" pitchFamily="18" charset="0"/>
            </a:endParaRPr>
          </a:p>
          <a:p>
            <a:pPr fontAlgn="auto">
              <a:spcBef>
                <a:spcPts val="0"/>
              </a:spcBef>
              <a:spcAft>
                <a:spcPts val="0"/>
              </a:spcAft>
            </a:pPr>
            <a:r>
              <a:rPr lang="en-US" sz="2800" dirty="0" smtClean="0">
                <a:solidFill>
                  <a:prstClr val="black"/>
                </a:solidFill>
                <a:latin typeface="Georgia" pitchFamily="18" charset="0"/>
              </a:rPr>
              <a:t>School of Business :  </a:t>
            </a:r>
          </a:p>
          <a:p>
            <a:pPr marL="457200" fontAlgn="auto">
              <a:spcBef>
                <a:spcPts val="0"/>
              </a:spcBef>
              <a:spcAft>
                <a:spcPts val="0"/>
              </a:spcAft>
            </a:pPr>
            <a:r>
              <a:rPr lang="en-US" sz="2800" dirty="0" smtClean="0">
                <a:solidFill>
                  <a:prstClr val="black"/>
                </a:solidFill>
                <a:latin typeface="Georgia" pitchFamily="18" charset="0"/>
              </a:rPr>
              <a:t>provides business expertise </a:t>
            </a:r>
          </a:p>
          <a:p>
            <a:pPr marL="457200" fontAlgn="auto">
              <a:spcBef>
                <a:spcPts val="0"/>
              </a:spcBef>
              <a:spcAft>
                <a:spcPts val="0"/>
              </a:spcAft>
            </a:pPr>
            <a:r>
              <a:rPr lang="en-US" sz="2800" dirty="0" smtClean="0">
                <a:solidFill>
                  <a:prstClr val="black"/>
                </a:solidFill>
                <a:latin typeface="Georgia" pitchFamily="18" charset="0"/>
              </a:rPr>
              <a:t>(accounting, market research, marketing, legal)</a:t>
            </a:r>
            <a:endParaRPr lang="en-US" sz="2800" dirty="0">
              <a:solidFill>
                <a:prstClr val="black"/>
              </a:solidFill>
              <a:latin typeface="Georgia" pitchFamily="18" charset="0"/>
            </a:endParaRP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FFEEC6"/>
        </a:solidFill>
        <a:effectLst/>
      </p:bgPr>
    </p:bg>
    <p:spTree>
      <p:nvGrpSpPr>
        <p:cNvPr id="1" name=""/>
        <p:cNvGrpSpPr/>
        <p:nvPr/>
      </p:nvGrpSpPr>
      <p:grpSpPr>
        <a:xfrm>
          <a:off x="0" y="0"/>
          <a:ext cx="0" cy="0"/>
          <a:chOff x="0" y="0"/>
          <a:chExt cx="0" cy="0"/>
        </a:xfrm>
      </p:grpSpPr>
      <p:pic>
        <p:nvPicPr>
          <p:cNvPr id="1039" name="Picture 15" descr="http://www.slcc.edu/brandguide/cmsimages/slccLogo.jpg"/>
          <p:cNvPicPr>
            <a:picLocks noChangeAspect="1" noChangeArrowheads="1"/>
          </p:cNvPicPr>
          <p:nvPr/>
        </p:nvPicPr>
        <p:blipFill>
          <a:blip r:embed="rId3" cstate="print">
            <a:clrChange>
              <a:clrFrom>
                <a:srgbClr val="FFFFFF"/>
              </a:clrFrom>
              <a:clrTo>
                <a:srgbClr val="FFFFFF">
                  <a:alpha val="0"/>
                </a:srgbClr>
              </a:clrTo>
            </a:clrChange>
            <a:duotone>
              <a:prstClr val="black"/>
              <a:srgbClr val="FFEEC6">
                <a:tint val="45000"/>
                <a:satMod val="400000"/>
              </a:srgbClr>
            </a:duotone>
          </a:blip>
          <a:srcRect/>
          <a:stretch>
            <a:fillRect/>
          </a:stretch>
        </p:blipFill>
        <p:spPr bwMode="auto">
          <a:xfrm>
            <a:off x="381000" y="5758446"/>
            <a:ext cx="1905000" cy="718553"/>
          </a:xfrm>
          <a:prstGeom prst="rect">
            <a:avLst/>
          </a:prstGeom>
          <a:solidFill>
            <a:srgbClr val="FFEEC6"/>
          </a:solidFill>
          <a:ln>
            <a:solidFill>
              <a:srgbClr val="FFEEC6"/>
            </a:solidFill>
          </a:ln>
        </p:spPr>
      </p:pic>
      <p:pic>
        <p:nvPicPr>
          <p:cNvPr id="1026" name="Picture 2" descr="C:\Documents and Settings\vnganwi1\Desktop\OrangeBackground.jpg"/>
          <p:cNvPicPr>
            <a:picLocks noChangeAspect="1" noChangeArrowheads="1"/>
          </p:cNvPicPr>
          <p:nvPr/>
        </p:nvPicPr>
        <p:blipFill>
          <a:blip r:embed="rId4" cstate="print"/>
          <a:srcRect/>
          <a:stretch>
            <a:fillRect/>
          </a:stretch>
        </p:blipFill>
        <p:spPr bwMode="auto">
          <a:xfrm>
            <a:off x="0" y="6629400"/>
            <a:ext cx="9144000" cy="228600"/>
          </a:xfrm>
          <a:prstGeom prst="rect">
            <a:avLst/>
          </a:prstGeom>
          <a:noFill/>
        </p:spPr>
      </p:pic>
      <p:pic>
        <p:nvPicPr>
          <p:cNvPr id="4" name="Picture 2" descr="C:\Documents and Settings\vnganwi1\Desktop\OrangeBackground.jpg"/>
          <p:cNvPicPr>
            <a:picLocks noChangeAspect="1" noChangeArrowheads="1"/>
          </p:cNvPicPr>
          <p:nvPr/>
        </p:nvPicPr>
        <p:blipFill>
          <a:blip r:embed="rId4" cstate="print"/>
          <a:srcRect/>
          <a:stretch>
            <a:fillRect/>
          </a:stretch>
        </p:blipFill>
        <p:spPr bwMode="auto">
          <a:xfrm>
            <a:off x="0" y="0"/>
            <a:ext cx="9144000" cy="228600"/>
          </a:xfrm>
          <a:prstGeom prst="rect">
            <a:avLst/>
          </a:prstGeom>
          <a:noFill/>
        </p:spPr>
      </p:pic>
      <p:sp>
        <p:nvSpPr>
          <p:cNvPr id="15" name="Rectangle 6"/>
          <p:cNvSpPr txBox="1">
            <a:spLocks noChangeArrowheads="1"/>
          </p:cNvSpPr>
          <p:nvPr/>
        </p:nvSpPr>
        <p:spPr bwMode="auto">
          <a:xfrm>
            <a:off x="304800" y="457200"/>
            <a:ext cx="8534400" cy="838200"/>
          </a:xfrm>
          <a:prstGeom prst="rect">
            <a:avLst/>
          </a:prstGeom>
          <a:noFill/>
          <a:ln w="9525">
            <a:noFill/>
            <a:miter lim="800000"/>
            <a:headEnd/>
            <a:tailEnd/>
          </a:ln>
          <a:effectLst/>
        </p:spPr>
        <p:txBody>
          <a:bodyPr anchor="ctr"/>
          <a:lstStyle/>
          <a:p>
            <a:pPr algn="ctr" fontAlgn="auto">
              <a:spcBef>
                <a:spcPts val="0"/>
              </a:spcBef>
              <a:spcAft>
                <a:spcPts val="0"/>
              </a:spcAft>
            </a:pPr>
            <a:r>
              <a:rPr lang="en-US" sz="4400" dirty="0" smtClean="0">
                <a:solidFill>
                  <a:prstClr val="black"/>
                </a:solidFill>
                <a:latin typeface="Georgia" pitchFamily="-65" charset="0"/>
              </a:rPr>
              <a:t>Unique  Learning  Community</a:t>
            </a:r>
          </a:p>
        </p:txBody>
      </p:sp>
      <p:sp>
        <p:nvSpPr>
          <p:cNvPr id="31" name="TextBox 30"/>
          <p:cNvSpPr txBox="1"/>
          <p:nvPr/>
        </p:nvSpPr>
        <p:spPr>
          <a:xfrm>
            <a:off x="1524000" y="2919152"/>
            <a:ext cx="3429000" cy="1815882"/>
          </a:xfrm>
          <a:prstGeom prst="rect">
            <a:avLst/>
          </a:prstGeom>
          <a:noFill/>
        </p:spPr>
        <p:txBody>
          <a:bodyPr wrap="square" rtlCol="0">
            <a:spAutoFit/>
          </a:bodyPr>
          <a:lstStyle/>
          <a:p>
            <a:pPr algn="ctr" fontAlgn="auto">
              <a:spcBef>
                <a:spcPts val="0"/>
              </a:spcBef>
              <a:spcAft>
                <a:spcPts val="0"/>
              </a:spcAft>
            </a:pPr>
            <a:r>
              <a:rPr lang="en-US" sz="2800" dirty="0" err="1" smtClean="0">
                <a:solidFill>
                  <a:prstClr val="black"/>
                </a:solidFill>
                <a:latin typeface="Georgia" pitchFamily="18" charset="0"/>
              </a:rPr>
              <a:t>Biomanufacturing</a:t>
            </a:r>
            <a:r>
              <a:rPr lang="en-US" sz="2800" dirty="0" smtClean="0">
                <a:solidFill>
                  <a:prstClr val="black"/>
                </a:solidFill>
                <a:latin typeface="Georgia" pitchFamily="18" charset="0"/>
              </a:rPr>
              <a:t> / </a:t>
            </a:r>
          </a:p>
          <a:p>
            <a:pPr algn="ctr" fontAlgn="auto">
              <a:spcBef>
                <a:spcPts val="0"/>
              </a:spcBef>
              <a:spcAft>
                <a:spcPts val="0"/>
              </a:spcAft>
            </a:pPr>
            <a:r>
              <a:rPr lang="en-US" sz="2800" dirty="0" smtClean="0">
                <a:solidFill>
                  <a:prstClr val="black"/>
                </a:solidFill>
                <a:latin typeface="Georgia" pitchFamily="18" charset="0"/>
              </a:rPr>
              <a:t>Biotechnology</a:t>
            </a:r>
          </a:p>
          <a:p>
            <a:pPr algn="ctr" fontAlgn="auto">
              <a:spcBef>
                <a:spcPts val="0"/>
              </a:spcBef>
              <a:spcAft>
                <a:spcPts val="0"/>
              </a:spcAft>
            </a:pPr>
            <a:r>
              <a:rPr lang="en-US" sz="2800" dirty="0" smtClean="0">
                <a:solidFill>
                  <a:srgbClr val="005288"/>
                </a:solidFill>
                <a:latin typeface="Georgia" pitchFamily="18" charset="0"/>
              </a:rPr>
              <a:t>Faculty</a:t>
            </a:r>
            <a:r>
              <a:rPr lang="en-US" sz="2800" dirty="0" smtClean="0">
                <a:solidFill>
                  <a:prstClr val="black"/>
                </a:solidFill>
                <a:latin typeface="Georgia" pitchFamily="18" charset="0"/>
              </a:rPr>
              <a:t> &amp;</a:t>
            </a:r>
          </a:p>
          <a:p>
            <a:pPr algn="ctr" fontAlgn="auto">
              <a:spcBef>
                <a:spcPts val="0"/>
              </a:spcBef>
              <a:spcAft>
                <a:spcPts val="0"/>
              </a:spcAft>
            </a:pPr>
            <a:r>
              <a:rPr lang="en-US" sz="2800" dirty="0" smtClean="0">
                <a:solidFill>
                  <a:srgbClr val="FF0000"/>
                </a:solidFill>
                <a:latin typeface="Georgia" pitchFamily="18" charset="0"/>
              </a:rPr>
              <a:t>Students</a:t>
            </a:r>
            <a:endParaRPr lang="en-US" sz="2800" dirty="0">
              <a:solidFill>
                <a:srgbClr val="FF0000"/>
              </a:solidFill>
              <a:latin typeface="Georgia" pitchFamily="18" charset="0"/>
            </a:endParaRPr>
          </a:p>
        </p:txBody>
      </p:sp>
      <p:sp>
        <p:nvSpPr>
          <p:cNvPr id="7" name="TextBox 6"/>
          <p:cNvSpPr txBox="1"/>
          <p:nvPr/>
        </p:nvSpPr>
        <p:spPr>
          <a:xfrm>
            <a:off x="5029200" y="2919152"/>
            <a:ext cx="1981200" cy="1815882"/>
          </a:xfrm>
          <a:prstGeom prst="rect">
            <a:avLst/>
          </a:prstGeom>
          <a:noFill/>
        </p:spPr>
        <p:txBody>
          <a:bodyPr wrap="square" rtlCol="0">
            <a:spAutoFit/>
          </a:bodyPr>
          <a:lstStyle/>
          <a:p>
            <a:pPr algn="ctr" fontAlgn="auto">
              <a:spcBef>
                <a:spcPts val="0"/>
              </a:spcBef>
              <a:spcAft>
                <a:spcPts val="0"/>
              </a:spcAft>
            </a:pPr>
            <a:r>
              <a:rPr lang="en-US" sz="2800" dirty="0" smtClean="0">
                <a:solidFill>
                  <a:prstClr val="black"/>
                </a:solidFill>
                <a:latin typeface="Georgia" pitchFamily="18" charset="0"/>
              </a:rPr>
              <a:t>School of </a:t>
            </a:r>
          </a:p>
          <a:p>
            <a:pPr algn="ctr" fontAlgn="auto">
              <a:spcBef>
                <a:spcPts val="0"/>
              </a:spcBef>
              <a:spcAft>
                <a:spcPts val="0"/>
              </a:spcAft>
            </a:pPr>
            <a:r>
              <a:rPr lang="en-US" sz="2800" dirty="0" smtClean="0">
                <a:solidFill>
                  <a:prstClr val="black"/>
                </a:solidFill>
                <a:latin typeface="Georgia" pitchFamily="18" charset="0"/>
              </a:rPr>
              <a:t>Business</a:t>
            </a:r>
          </a:p>
          <a:p>
            <a:pPr algn="ctr" fontAlgn="auto">
              <a:spcBef>
                <a:spcPts val="0"/>
              </a:spcBef>
              <a:spcAft>
                <a:spcPts val="0"/>
              </a:spcAft>
            </a:pPr>
            <a:r>
              <a:rPr lang="en-US" sz="2800" dirty="0" smtClean="0">
                <a:solidFill>
                  <a:srgbClr val="005288"/>
                </a:solidFill>
                <a:latin typeface="Georgia" pitchFamily="18" charset="0"/>
              </a:rPr>
              <a:t>Faculty</a:t>
            </a:r>
            <a:r>
              <a:rPr lang="en-US" sz="2800" dirty="0" smtClean="0">
                <a:solidFill>
                  <a:prstClr val="black"/>
                </a:solidFill>
                <a:latin typeface="Georgia" pitchFamily="18" charset="0"/>
              </a:rPr>
              <a:t> &amp;</a:t>
            </a:r>
          </a:p>
          <a:p>
            <a:pPr algn="ctr" fontAlgn="auto">
              <a:spcBef>
                <a:spcPts val="0"/>
              </a:spcBef>
              <a:spcAft>
                <a:spcPts val="0"/>
              </a:spcAft>
            </a:pPr>
            <a:r>
              <a:rPr lang="en-US" sz="2800" dirty="0" smtClean="0">
                <a:solidFill>
                  <a:srgbClr val="FF0000"/>
                </a:solidFill>
                <a:latin typeface="Georgia" pitchFamily="18" charset="0"/>
              </a:rPr>
              <a:t>Students</a:t>
            </a:r>
            <a:endParaRPr lang="en-US" sz="2800" dirty="0">
              <a:solidFill>
                <a:srgbClr val="FF0000"/>
              </a:solidFill>
              <a:latin typeface="Georgia" pitchFamily="18" charset="0"/>
            </a:endParaRPr>
          </a:p>
        </p:txBody>
      </p:sp>
      <p:grpSp>
        <p:nvGrpSpPr>
          <p:cNvPr id="2" name="Group 11"/>
          <p:cNvGrpSpPr/>
          <p:nvPr/>
        </p:nvGrpSpPr>
        <p:grpSpPr>
          <a:xfrm>
            <a:off x="3429000" y="1936900"/>
            <a:ext cx="2438400" cy="3778100"/>
            <a:chOff x="3733800" y="1447800"/>
            <a:chExt cx="2438400" cy="3778100"/>
          </a:xfrm>
        </p:grpSpPr>
        <p:sp>
          <p:nvSpPr>
            <p:cNvPr id="9" name="Curved Down Arrow 8"/>
            <p:cNvSpPr/>
            <p:nvPr/>
          </p:nvSpPr>
          <p:spPr>
            <a:xfrm rot="154377">
              <a:off x="3810000" y="1447800"/>
              <a:ext cx="2362200" cy="914400"/>
            </a:xfrm>
            <a:prstGeom prst="curvedDownArrow">
              <a:avLst>
                <a:gd name="adj1" fmla="val 31868"/>
                <a:gd name="adj2" fmla="val 50000"/>
                <a:gd name="adj3" fmla="val 25000"/>
              </a:avLst>
            </a:prstGeom>
            <a:solidFill>
              <a:srgbClr val="994708"/>
            </a:solidFill>
            <a:ln>
              <a:solidFill>
                <a:srgbClr val="9947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11" name="Curved Down Arrow 10"/>
            <p:cNvSpPr/>
            <p:nvPr/>
          </p:nvSpPr>
          <p:spPr>
            <a:xfrm rot="10956753">
              <a:off x="3733800" y="4311500"/>
              <a:ext cx="2362200" cy="914400"/>
            </a:xfrm>
            <a:prstGeom prst="curvedDownArrow">
              <a:avLst>
                <a:gd name="adj1" fmla="val 31868"/>
                <a:gd name="adj2" fmla="val 50000"/>
                <a:gd name="adj3" fmla="val 25000"/>
              </a:avLst>
            </a:prstGeom>
            <a:solidFill>
              <a:srgbClr val="994708"/>
            </a:solidFill>
            <a:ln>
              <a:solidFill>
                <a:srgbClr val="9947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par>
                          <p:cTn id="8" fill="hold">
                            <p:stCondLst>
                              <p:cond delay="2000"/>
                            </p:stCondLst>
                            <p:childTnLst>
                              <p:par>
                                <p:cTn id="9" presetID="8" presetClass="emph" presetSubtype="0" fill="hold" nodeType="afterEffect">
                                  <p:stCondLst>
                                    <p:cond delay="0"/>
                                  </p:stCondLst>
                                  <p:childTnLst>
                                    <p:animRot by="21600000">
                                      <p:cBhvr>
                                        <p:cTn id="10"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274638"/>
            <a:ext cx="9144000" cy="792162"/>
          </a:xfrm>
        </p:spPr>
        <p:txBody>
          <a:bodyPr>
            <a:noAutofit/>
          </a:bodyPr>
          <a:lstStyle/>
          <a:p>
            <a:pPr>
              <a:defRPr/>
            </a:pPr>
            <a:r>
              <a:rPr lang="en-US" sz="4000" dirty="0" smtClean="0">
                <a:cs typeface="Arial" pitchFamily="34" charset="0"/>
              </a:rPr>
              <a:t>Active NSF 2-Yr College Projects</a:t>
            </a:r>
            <a:endParaRPr lang="en-US" sz="4000" dirty="0">
              <a:cs typeface="Arial" pitchFamily="34" charset="0"/>
            </a:endParaRPr>
          </a:p>
        </p:txBody>
      </p:sp>
      <p:graphicFrame>
        <p:nvGraphicFramePr>
          <p:cNvPr id="6" name="Chart 5"/>
          <p:cNvGraphicFramePr/>
          <p:nvPr/>
        </p:nvGraphicFramePr>
        <p:xfrm>
          <a:off x="1524000" y="1295400"/>
          <a:ext cx="5419726" cy="49625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p:nvPr/>
        </p:nvGraphicFramePr>
        <p:xfrm>
          <a:off x="0" y="1143000"/>
          <a:ext cx="9144000" cy="5715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FEEC6"/>
        </a:solidFill>
        <a:effectLst/>
      </p:bgPr>
    </p:bg>
    <p:spTree>
      <p:nvGrpSpPr>
        <p:cNvPr id="1" name=""/>
        <p:cNvGrpSpPr/>
        <p:nvPr/>
      </p:nvGrpSpPr>
      <p:grpSpPr>
        <a:xfrm>
          <a:off x="0" y="0"/>
          <a:ext cx="0" cy="0"/>
          <a:chOff x="0" y="0"/>
          <a:chExt cx="0" cy="0"/>
        </a:xfrm>
      </p:grpSpPr>
      <p:pic>
        <p:nvPicPr>
          <p:cNvPr id="1039" name="Picture 15" descr="http://www.slcc.edu/brandguide/cmsimages/slccLogo.jpg"/>
          <p:cNvPicPr>
            <a:picLocks noChangeAspect="1" noChangeArrowheads="1"/>
          </p:cNvPicPr>
          <p:nvPr/>
        </p:nvPicPr>
        <p:blipFill>
          <a:blip r:embed="rId3" cstate="print">
            <a:clrChange>
              <a:clrFrom>
                <a:srgbClr val="FFFFFF"/>
              </a:clrFrom>
              <a:clrTo>
                <a:srgbClr val="FFFFFF">
                  <a:alpha val="0"/>
                </a:srgbClr>
              </a:clrTo>
            </a:clrChange>
            <a:duotone>
              <a:prstClr val="black"/>
              <a:srgbClr val="FFEEC6">
                <a:tint val="45000"/>
                <a:satMod val="400000"/>
              </a:srgbClr>
            </a:duotone>
          </a:blip>
          <a:srcRect/>
          <a:stretch>
            <a:fillRect/>
          </a:stretch>
        </p:blipFill>
        <p:spPr bwMode="auto">
          <a:xfrm>
            <a:off x="381000" y="5758446"/>
            <a:ext cx="1905000" cy="718553"/>
          </a:xfrm>
          <a:prstGeom prst="rect">
            <a:avLst/>
          </a:prstGeom>
          <a:solidFill>
            <a:srgbClr val="FFEEC6"/>
          </a:solidFill>
          <a:ln>
            <a:solidFill>
              <a:srgbClr val="FFEEC6"/>
            </a:solidFill>
          </a:ln>
        </p:spPr>
      </p:pic>
      <p:pic>
        <p:nvPicPr>
          <p:cNvPr id="1026" name="Picture 2" descr="C:\Documents and Settings\vnganwi1\Desktop\OrangeBackground.jpg"/>
          <p:cNvPicPr>
            <a:picLocks noChangeAspect="1" noChangeArrowheads="1"/>
          </p:cNvPicPr>
          <p:nvPr/>
        </p:nvPicPr>
        <p:blipFill>
          <a:blip r:embed="rId4" cstate="print"/>
          <a:srcRect/>
          <a:stretch>
            <a:fillRect/>
          </a:stretch>
        </p:blipFill>
        <p:spPr bwMode="auto">
          <a:xfrm>
            <a:off x="0" y="6629400"/>
            <a:ext cx="9144000" cy="228600"/>
          </a:xfrm>
          <a:prstGeom prst="rect">
            <a:avLst/>
          </a:prstGeom>
          <a:noFill/>
        </p:spPr>
      </p:pic>
      <p:pic>
        <p:nvPicPr>
          <p:cNvPr id="4" name="Picture 2" descr="C:\Documents and Settings\vnganwi1\Desktop\OrangeBackground.jpg"/>
          <p:cNvPicPr>
            <a:picLocks noChangeAspect="1" noChangeArrowheads="1"/>
          </p:cNvPicPr>
          <p:nvPr/>
        </p:nvPicPr>
        <p:blipFill>
          <a:blip r:embed="rId4" cstate="print"/>
          <a:srcRect/>
          <a:stretch>
            <a:fillRect/>
          </a:stretch>
        </p:blipFill>
        <p:spPr bwMode="auto">
          <a:xfrm>
            <a:off x="0" y="0"/>
            <a:ext cx="9144000" cy="228600"/>
          </a:xfrm>
          <a:prstGeom prst="rect">
            <a:avLst/>
          </a:prstGeom>
          <a:noFill/>
        </p:spPr>
      </p:pic>
      <p:sp>
        <p:nvSpPr>
          <p:cNvPr id="15" name="Rectangle 6"/>
          <p:cNvSpPr txBox="1">
            <a:spLocks noChangeArrowheads="1"/>
          </p:cNvSpPr>
          <p:nvPr/>
        </p:nvSpPr>
        <p:spPr bwMode="auto">
          <a:xfrm>
            <a:off x="304800" y="457200"/>
            <a:ext cx="8534400" cy="1524000"/>
          </a:xfrm>
          <a:prstGeom prst="rect">
            <a:avLst/>
          </a:prstGeom>
          <a:noFill/>
          <a:ln w="9525">
            <a:noFill/>
            <a:miter lim="800000"/>
            <a:headEnd/>
            <a:tailEnd/>
          </a:ln>
          <a:effectLst/>
        </p:spPr>
        <p:txBody>
          <a:bodyPr anchor="ctr"/>
          <a:lstStyle/>
          <a:p>
            <a:pPr algn="ctr" fontAlgn="auto">
              <a:spcBef>
                <a:spcPts val="0"/>
              </a:spcBef>
              <a:spcAft>
                <a:spcPts val="0"/>
              </a:spcAft>
            </a:pPr>
            <a:r>
              <a:rPr lang="en-US" sz="4400" dirty="0" err="1" smtClean="0">
                <a:solidFill>
                  <a:prstClr val="black"/>
                </a:solidFill>
                <a:latin typeface="Georgia" pitchFamily="-65" charset="0"/>
              </a:rPr>
              <a:t>STUDENTfacturED</a:t>
            </a:r>
            <a:r>
              <a:rPr lang="en-US" sz="4400" dirty="0" smtClean="0">
                <a:solidFill>
                  <a:prstClr val="black"/>
                </a:solidFill>
                <a:latin typeface="Georgia" pitchFamily="-65" charset="0"/>
              </a:rPr>
              <a:t> </a:t>
            </a:r>
          </a:p>
          <a:p>
            <a:pPr algn="ctr" fontAlgn="auto">
              <a:spcBef>
                <a:spcPts val="0"/>
              </a:spcBef>
              <a:spcAft>
                <a:spcPts val="0"/>
              </a:spcAft>
            </a:pPr>
            <a:r>
              <a:rPr lang="en-US" sz="4400" dirty="0" smtClean="0">
                <a:solidFill>
                  <a:prstClr val="black"/>
                </a:solidFill>
                <a:latin typeface="Georgia" pitchFamily="-65" charset="0"/>
              </a:rPr>
              <a:t>Project  Objectives</a:t>
            </a:r>
          </a:p>
        </p:txBody>
      </p:sp>
      <p:sp>
        <p:nvSpPr>
          <p:cNvPr id="31" name="TextBox 30"/>
          <p:cNvSpPr txBox="1"/>
          <p:nvPr/>
        </p:nvSpPr>
        <p:spPr>
          <a:xfrm>
            <a:off x="838200" y="2319278"/>
            <a:ext cx="7696200" cy="2862322"/>
          </a:xfrm>
          <a:prstGeom prst="rect">
            <a:avLst/>
          </a:prstGeom>
          <a:noFill/>
        </p:spPr>
        <p:txBody>
          <a:bodyPr wrap="square" rtlCol="0">
            <a:spAutoFit/>
          </a:bodyPr>
          <a:lstStyle/>
          <a:p>
            <a:pPr marL="404813" indent="-404813" fontAlgn="auto">
              <a:spcBef>
                <a:spcPts val="0"/>
              </a:spcBef>
              <a:spcAft>
                <a:spcPts val="1200"/>
              </a:spcAft>
              <a:buFont typeface="+mj-lt"/>
              <a:buAutoNum type="arabicPeriod"/>
            </a:pPr>
            <a:r>
              <a:rPr lang="en-US" sz="2800" dirty="0" smtClean="0">
                <a:solidFill>
                  <a:prstClr val="black"/>
                </a:solidFill>
                <a:latin typeface="Georgia" pitchFamily="18" charset="0"/>
              </a:rPr>
              <a:t>Creation of the business-training enterprise</a:t>
            </a:r>
          </a:p>
          <a:p>
            <a:pPr marL="404813" indent="-404813" fontAlgn="auto">
              <a:spcBef>
                <a:spcPts val="0"/>
              </a:spcBef>
              <a:spcAft>
                <a:spcPts val="1200"/>
              </a:spcAft>
              <a:buFont typeface="+mj-lt"/>
              <a:buAutoNum type="arabicPeriod"/>
            </a:pPr>
            <a:r>
              <a:rPr lang="en-US" sz="2800" dirty="0" smtClean="0">
                <a:solidFill>
                  <a:prstClr val="black"/>
                </a:solidFill>
                <a:latin typeface="Georgia" pitchFamily="18" charset="0"/>
              </a:rPr>
              <a:t>Creation of the learning community</a:t>
            </a:r>
          </a:p>
          <a:p>
            <a:pPr marL="404813" indent="-404813" fontAlgn="auto">
              <a:spcBef>
                <a:spcPts val="0"/>
              </a:spcBef>
              <a:spcAft>
                <a:spcPts val="1200"/>
              </a:spcAft>
              <a:buFont typeface="+mj-lt"/>
              <a:buAutoNum type="arabicPeriod"/>
            </a:pPr>
            <a:r>
              <a:rPr lang="en-US" sz="2800" dirty="0" smtClean="0">
                <a:solidFill>
                  <a:prstClr val="black"/>
                </a:solidFill>
                <a:latin typeface="Georgia" pitchFamily="18" charset="0"/>
              </a:rPr>
              <a:t>Development of the curriculum</a:t>
            </a:r>
          </a:p>
          <a:p>
            <a:pPr marL="404813" indent="-404813" fontAlgn="auto">
              <a:spcBef>
                <a:spcPts val="0"/>
              </a:spcBef>
              <a:spcAft>
                <a:spcPts val="1200"/>
              </a:spcAft>
              <a:buFont typeface="+mj-lt"/>
              <a:buAutoNum type="arabicPeriod"/>
            </a:pPr>
            <a:r>
              <a:rPr lang="en-US" sz="2800" dirty="0" smtClean="0">
                <a:solidFill>
                  <a:prstClr val="black"/>
                </a:solidFill>
                <a:latin typeface="Georgia" pitchFamily="18" charset="0"/>
              </a:rPr>
              <a:t>Development of the business plan</a:t>
            </a:r>
          </a:p>
          <a:p>
            <a:pPr marL="404813" indent="-404813" fontAlgn="auto">
              <a:spcBef>
                <a:spcPts val="0"/>
              </a:spcBef>
              <a:spcAft>
                <a:spcPts val="1200"/>
              </a:spcAft>
              <a:buFont typeface="+mj-lt"/>
              <a:buAutoNum type="arabicPeriod"/>
            </a:pPr>
            <a:r>
              <a:rPr lang="en-US" sz="2800" dirty="0" smtClean="0">
                <a:solidFill>
                  <a:prstClr val="black"/>
                </a:solidFill>
                <a:latin typeface="Georgia" pitchFamily="18" charset="0"/>
              </a:rPr>
              <a:t>Implementation of </a:t>
            </a:r>
            <a:r>
              <a:rPr lang="en-US" sz="2800" dirty="0" err="1" smtClean="0">
                <a:solidFill>
                  <a:prstClr val="black"/>
                </a:solidFill>
                <a:latin typeface="Georgia" pitchFamily="18" charset="0"/>
              </a:rPr>
              <a:t>STUDENTfacturED</a:t>
            </a:r>
            <a:endParaRPr lang="en-US" sz="2800" dirty="0">
              <a:solidFill>
                <a:prstClr val="black"/>
              </a:solidFill>
              <a:latin typeface="Georgia" pitchFamily="18" charset="0"/>
            </a:endParaRP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FFEEC6"/>
        </a:solidFill>
        <a:effectLst/>
      </p:bgPr>
    </p:bg>
    <p:spTree>
      <p:nvGrpSpPr>
        <p:cNvPr id="1" name=""/>
        <p:cNvGrpSpPr/>
        <p:nvPr/>
      </p:nvGrpSpPr>
      <p:grpSpPr>
        <a:xfrm>
          <a:off x="0" y="0"/>
          <a:ext cx="0" cy="0"/>
          <a:chOff x="0" y="0"/>
          <a:chExt cx="0" cy="0"/>
        </a:xfrm>
      </p:grpSpPr>
      <p:pic>
        <p:nvPicPr>
          <p:cNvPr id="1039" name="Picture 15" descr="http://www.slcc.edu/brandguide/cmsimages/slccLogo.jpg"/>
          <p:cNvPicPr>
            <a:picLocks noChangeAspect="1" noChangeArrowheads="1"/>
          </p:cNvPicPr>
          <p:nvPr/>
        </p:nvPicPr>
        <p:blipFill>
          <a:blip r:embed="rId3" cstate="print">
            <a:clrChange>
              <a:clrFrom>
                <a:srgbClr val="FFFFFF"/>
              </a:clrFrom>
              <a:clrTo>
                <a:srgbClr val="FFFFFF">
                  <a:alpha val="0"/>
                </a:srgbClr>
              </a:clrTo>
            </a:clrChange>
            <a:duotone>
              <a:prstClr val="black"/>
              <a:srgbClr val="FFEEC6">
                <a:tint val="45000"/>
                <a:satMod val="400000"/>
              </a:srgbClr>
            </a:duotone>
          </a:blip>
          <a:srcRect/>
          <a:stretch>
            <a:fillRect/>
          </a:stretch>
        </p:blipFill>
        <p:spPr bwMode="auto">
          <a:xfrm>
            <a:off x="381000" y="5758446"/>
            <a:ext cx="1905000" cy="718553"/>
          </a:xfrm>
          <a:prstGeom prst="rect">
            <a:avLst/>
          </a:prstGeom>
          <a:solidFill>
            <a:srgbClr val="FFEEC6"/>
          </a:solidFill>
          <a:ln>
            <a:solidFill>
              <a:srgbClr val="FFEEC6"/>
            </a:solidFill>
          </a:ln>
        </p:spPr>
      </p:pic>
      <p:pic>
        <p:nvPicPr>
          <p:cNvPr id="1026" name="Picture 2" descr="C:\Documents and Settings\vnganwi1\Desktop\OrangeBackground.jpg"/>
          <p:cNvPicPr>
            <a:picLocks noChangeAspect="1" noChangeArrowheads="1"/>
          </p:cNvPicPr>
          <p:nvPr/>
        </p:nvPicPr>
        <p:blipFill>
          <a:blip r:embed="rId4" cstate="print"/>
          <a:srcRect/>
          <a:stretch>
            <a:fillRect/>
          </a:stretch>
        </p:blipFill>
        <p:spPr bwMode="auto">
          <a:xfrm>
            <a:off x="0" y="6629400"/>
            <a:ext cx="9144000" cy="228600"/>
          </a:xfrm>
          <a:prstGeom prst="rect">
            <a:avLst/>
          </a:prstGeom>
          <a:noFill/>
        </p:spPr>
      </p:pic>
      <p:pic>
        <p:nvPicPr>
          <p:cNvPr id="4" name="Picture 2" descr="C:\Documents and Settings\vnganwi1\Desktop\OrangeBackground.jpg"/>
          <p:cNvPicPr>
            <a:picLocks noChangeAspect="1" noChangeArrowheads="1"/>
          </p:cNvPicPr>
          <p:nvPr/>
        </p:nvPicPr>
        <p:blipFill>
          <a:blip r:embed="rId4" cstate="print"/>
          <a:srcRect/>
          <a:stretch>
            <a:fillRect/>
          </a:stretch>
        </p:blipFill>
        <p:spPr bwMode="auto">
          <a:xfrm>
            <a:off x="0" y="0"/>
            <a:ext cx="9144000" cy="228600"/>
          </a:xfrm>
          <a:prstGeom prst="rect">
            <a:avLst/>
          </a:prstGeom>
          <a:noFill/>
        </p:spPr>
      </p:pic>
      <p:sp>
        <p:nvSpPr>
          <p:cNvPr id="15" name="Rectangle 6"/>
          <p:cNvSpPr txBox="1">
            <a:spLocks noChangeArrowheads="1"/>
          </p:cNvSpPr>
          <p:nvPr/>
        </p:nvSpPr>
        <p:spPr bwMode="auto">
          <a:xfrm>
            <a:off x="304800" y="457200"/>
            <a:ext cx="8534400" cy="838200"/>
          </a:xfrm>
          <a:prstGeom prst="rect">
            <a:avLst/>
          </a:prstGeom>
          <a:noFill/>
          <a:ln w="9525">
            <a:noFill/>
            <a:miter lim="800000"/>
            <a:headEnd/>
            <a:tailEnd/>
          </a:ln>
          <a:effectLst/>
        </p:spPr>
        <p:txBody>
          <a:bodyPr anchor="ctr"/>
          <a:lstStyle/>
          <a:p>
            <a:pPr algn="ctr" fontAlgn="auto">
              <a:spcBef>
                <a:spcPts val="0"/>
              </a:spcBef>
              <a:spcAft>
                <a:spcPts val="0"/>
              </a:spcAft>
            </a:pPr>
            <a:r>
              <a:rPr lang="en-US" sz="4400" dirty="0" smtClean="0">
                <a:solidFill>
                  <a:prstClr val="black"/>
                </a:solidFill>
                <a:latin typeface="Georgia" pitchFamily="-65" charset="0"/>
              </a:rPr>
              <a:t>Progress  to  Date</a:t>
            </a:r>
          </a:p>
        </p:txBody>
      </p:sp>
      <p:sp>
        <p:nvSpPr>
          <p:cNvPr id="8" name="TextBox 7"/>
          <p:cNvSpPr txBox="1"/>
          <p:nvPr/>
        </p:nvSpPr>
        <p:spPr>
          <a:xfrm>
            <a:off x="391633" y="1690489"/>
            <a:ext cx="8436934" cy="3395801"/>
          </a:xfrm>
          <a:prstGeom prst="rect">
            <a:avLst/>
          </a:prstGeom>
          <a:noFill/>
        </p:spPr>
        <p:txBody>
          <a:bodyPr wrap="square" rtlCol="0">
            <a:spAutoFit/>
          </a:bodyPr>
          <a:lstStyle/>
          <a:p>
            <a:pPr marL="339725" indent="-339725" fontAlgn="auto">
              <a:spcBef>
                <a:spcPts val="0"/>
              </a:spcBef>
              <a:spcAft>
                <a:spcPts val="1400"/>
              </a:spcAft>
              <a:buFont typeface="Arial" pitchFamily="34" charset="0"/>
              <a:buChar char="•"/>
            </a:pPr>
            <a:r>
              <a:rPr lang="en-US" sz="2800" dirty="0" smtClean="0">
                <a:solidFill>
                  <a:prstClr val="black"/>
                </a:solidFill>
                <a:latin typeface="Georgia" pitchFamily="18" charset="0"/>
              </a:rPr>
              <a:t>Identified key technical &amp; business personnel</a:t>
            </a:r>
          </a:p>
          <a:p>
            <a:pPr marL="339725" indent="-339725" fontAlgn="auto">
              <a:spcBef>
                <a:spcPts val="0"/>
              </a:spcBef>
              <a:spcAft>
                <a:spcPts val="1400"/>
              </a:spcAft>
              <a:buFont typeface="Arial" pitchFamily="34" charset="0"/>
              <a:buChar char="•"/>
            </a:pPr>
            <a:r>
              <a:rPr lang="en-US" sz="2800" dirty="0" smtClean="0">
                <a:solidFill>
                  <a:prstClr val="black"/>
                </a:solidFill>
                <a:latin typeface="Georgia" pitchFamily="18" charset="0"/>
              </a:rPr>
              <a:t>Creating </a:t>
            </a:r>
            <a:r>
              <a:rPr lang="en-US" sz="2800" dirty="0" err="1" smtClean="0">
                <a:solidFill>
                  <a:prstClr val="black"/>
                </a:solidFill>
                <a:latin typeface="Georgia" pitchFamily="18" charset="0"/>
              </a:rPr>
              <a:t>STUDENTfacturED</a:t>
            </a:r>
            <a:r>
              <a:rPr lang="en-US" sz="2800" dirty="0" smtClean="0">
                <a:solidFill>
                  <a:prstClr val="black"/>
                </a:solidFill>
                <a:latin typeface="Georgia" pitchFamily="18" charset="0"/>
              </a:rPr>
              <a:t> steering committee</a:t>
            </a:r>
          </a:p>
          <a:p>
            <a:pPr marL="339725" indent="-339725" fontAlgn="auto">
              <a:spcBef>
                <a:spcPts val="0"/>
              </a:spcBef>
              <a:spcAft>
                <a:spcPts val="1400"/>
              </a:spcAft>
              <a:buFont typeface="Arial" pitchFamily="34" charset="0"/>
              <a:buChar char="•"/>
            </a:pPr>
            <a:r>
              <a:rPr lang="en-US" sz="2800" dirty="0" smtClean="0">
                <a:solidFill>
                  <a:prstClr val="black"/>
                </a:solidFill>
                <a:latin typeface="Georgia" pitchFamily="18" charset="0"/>
              </a:rPr>
              <a:t>Preparing </a:t>
            </a:r>
            <a:r>
              <a:rPr lang="en-US" sz="2800" dirty="0" smtClean="0">
                <a:solidFill>
                  <a:srgbClr val="005288"/>
                </a:solidFill>
                <a:latin typeface="Georgia" pitchFamily="18" charset="0"/>
              </a:rPr>
              <a:t>project manual</a:t>
            </a:r>
            <a:r>
              <a:rPr lang="en-US" sz="2800" dirty="0" smtClean="0">
                <a:solidFill>
                  <a:prstClr val="black"/>
                </a:solidFill>
                <a:latin typeface="Georgia" pitchFamily="18" charset="0"/>
              </a:rPr>
              <a:t> (policies &amp; procedures)</a:t>
            </a:r>
          </a:p>
          <a:p>
            <a:pPr marL="339725" indent="-339725" fontAlgn="auto">
              <a:spcBef>
                <a:spcPts val="0"/>
              </a:spcBef>
              <a:spcAft>
                <a:spcPts val="1400"/>
              </a:spcAft>
              <a:buFont typeface="Arial" pitchFamily="34" charset="0"/>
              <a:buChar char="•"/>
            </a:pPr>
            <a:r>
              <a:rPr lang="en-US" sz="2800" dirty="0" smtClean="0">
                <a:solidFill>
                  <a:prstClr val="black"/>
                </a:solidFill>
                <a:latin typeface="Georgia" pitchFamily="18" charset="0"/>
              </a:rPr>
              <a:t>Identified key functions of </a:t>
            </a:r>
            <a:r>
              <a:rPr lang="en-US" sz="2800" dirty="0" err="1" smtClean="0">
                <a:solidFill>
                  <a:prstClr val="black"/>
                </a:solidFill>
                <a:latin typeface="Georgia" pitchFamily="18" charset="0"/>
              </a:rPr>
              <a:t>STUDENTfacturED</a:t>
            </a:r>
            <a:endParaRPr lang="en-US" sz="2800" dirty="0" smtClean="0">
              <a:solidFill>
                <a:prstClr val="black"/>
              </a:solidFill>
              <a:latin typeface="Georgia" pitchFamily="18" charset="0"/>
            </a:endParaRPr>
          </a:p>
          <a:p>
            <a:pPr marL="339725" indent="-339725" fontAlgn="auto">
              <a:spcBef>
                <a:spcPts val="0"/>
              </a:spcBef>
              <a:spcAft>
                <a:spcPts val="1400"/>
              </a:spcAft>
              <a:buFont typeface="Arial" pitchFamily="34" charset="0"/>
              <a:buChar char="•"/>
            </a:pPr>
            <a:r>
              <a:rPr lang="en-US" sz="2800" dirty="0" smtClean="0">
                <a:solidFill>
                  <a:prstClr val="black"/>
                </a:solidFill>
                <a:latin typeface="Georgia" pitchFamily="18" charset="0"/>
              </a:rPr>
              <a:t>Defining these key functions (i.e. job descriptions) &amp; required competencies in these functions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dissolv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dissolv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dissolv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FFEEC6"/>
        </a:solidFill>
        <a:effectLst/>
      </p:bgPr>
    </p:bg>
    <p:spTree>
      <p:nvGrpSpPr>
        <p:cNvPr id="1" name=""/>
        <p:cNvGrpSpPr/>
        <p:nvPr/>
      </p:nvGrpSpPr>
      <p:grpSpPr>
        <a:xfrm>
          <a:off x="0" y="0"/>
          <a:ext cx="0" cy="0"/>
          <a:chOff x="0" y="0"/>
          <a:chExt cx="0" cy="0"/>
        </a:xfrm>
      </p:grpSpPr>
      <p:pic>
        <p:nvPicPr>
          <p:cNvPr id="1039" name="Picture 15" descr="http://www.slcc.edu/brandguide/cmsimages/slccLogo.jpg"/>
          <p:cNvPicPr>
            <a:picLocks noChangeAspect="1" noChangeArrowheads="1"/>
          </p:cNvPicPr>
          <p:nvPr/>
        </p:nvPicPr>
        <p:blipFill>
          <a:blip r:embed="rId3" cstate="print">
            <a:clrChange>
              <a:clrFrom>
                <a:srgbClr val="FFFFFF"/>
              </a:clrFrom>
              <a:clrTo>
                <a:srgbClr val="FFFFFF">
                  <a:alpha val="0"/>
                </a:srgbClr>
              </a:clrTo>
            </a:clrChange>
            <a:duotone>
              <a:prstClr val="black"/>
              <a:srgbClr val="FFEEC6">
                <a:tint val="45000"/>
                <a:satMod val="400000"/>
              </a:srgbClr>
            </a:duotone>
          </a:blip>
          <a:srcRect/>
          <a:stretch>
            <a:fillRect/>
          </a:stretch>
        </p:blipFill>
        <p:spPr bwMode="auto">
          <a:xfrm>
            <a:off x="381000" y="5758446"/>
            <a:ext cx="1905000" cy="718553"/>
          </a:xfrm>
          <a:prstGeom prst="rect">
            <a:avLst/>
          </a:prstGeom>
          <a:solidFill>
            <a:srgbClr val="FFEEC6"/>
          </a:solidFill>
          <a:ln>
            <a:solidFill>
              <a:srgbClr val="FFEEC6"/>
            </a:solidFill>
          </a:ln>
        </p:spPr>
      </p:pic>
      <p:pic>
        <p:nvPicPr>
          <p:cNvPr id="1026" name="Picture 2" descr="C:\Documents and Settings\vnganwi1\Desktop\OrangeBackground.jpg"/>
          <p:cNvPicPr>
            <a:picLocks noChangeAspect="1" noChangeArrowheads="1"/>
          </p:cNvPicPr>
          <p:nvPr/>
        </p:nvPicPr>
        <p:blipFill>
          <a:blip r:embed="rId4" cstate="print"/>
          <a:srcRect/>
          <a:stretch>
            <a:fillRect/>
          </a:stretch>
        </p:blipFill>
        <p:spPr bwMode="auto">
          <a:xfrm>
            <a:off x="0" y="6629400"/>
            <a:ext cx="9144000" cy="228600"/>
          </a:xfrm>
          <a:prstGeom prst="rect">
            <a:avLst/>
          </a:prstGeom>
          <a:noFill/>
        </p:spPr>
      </p:pic>
      <p:pic>
        <p:nvPicPr>
          <p:cNvPr id="4" name="Picture 2" descr="C:\Documents and Settings\vnganwi1\Desktop\OrangeBackground.jpg"/>
          <p:cNvPicPr>
            <a:picLocks noChangeAspect="1" noChangeArrowheads="1"/>
          </p:cNvPicPr>
          <p:nvPr/>
        </p:nvPicPr>
        <p:blipFill>
          <a:blip r:embed="rId4" cstate="print"/>
          <a:srcRect/>
          <a:stretch>
            <a:fillRect/>
          </a:stretch>
        </p:blipFill>
        <p:spPr bwMode="auto">
          <a:xfrm>
            <a:off x="0" y="0"/>
            <a:ext cx="9144000" cy="228600"/>
          </a:xfrm>
          <a:prstGeom prst="rect">
            <a:avLst/>
          </a:prstGeom>
          <a:noFill/>
        </p:spPr>
      </p:pic>
      <p:sp>
        <p:nvSpPr>
          <p:cNvPr id="15" name="Rectangle 6"/>
          <p:cNvSpPr txBox="1">
            <a:spLocks noChangeArrowheads="1"/>
          </p:cNvSpPr>
          <p:nvPr/>
        </p:nvSpPr>
        <p:spPr bwMode="auto">
          <a:xfrm>
            <a:off x="304800" y="457200"/>
            <a:ext cx="8534400" cy="838200"/>
          </a:xfrm>
          <a:prstGeom prst="rect">
            <a:avLst/>
          </a:prstGeom>
          <a:noFill/>
          <a:ln w="9525">
            <a:noFill/>
            <a:miter lim="800000"/>
            <a:headEnd/>
            <a:tailEnd/>
          </a:ln>
          <a:effectLst/>
        </p:spPr>
        <p:txBody>
          <a:bodyPr anchor="ctr"/>
          <a:lstStyle/>
          <a:p>
            <a:pPr algn="ctr" fontAlgn="auto">
              <a:spcBef>
                <a:spcPts val="0"/>
              </a:spcBef>
              <a:spcAft>
                <a:spcPts val="0"/>
              </a:spcAft>
            </a:pPr>
            <a:r>
              <a:rPr lang="en-US" sz="4400" dirty="0" smtClean="0">
                <a:solidFill>
                  <a:prstClr val="black"/>
                </a:solidFill>
                <a:latin typeface="Georgia" pitchFamily="-65" charset="0"/>
              </a:rPr>
              <a:t>Progress  to  Date  </a:t>
            </a:r>
            <a:r>
              <a:rPr lang="en-US" sz="3200" dirty="0" smtClean="0">
                <a:solidFill>
                  <a:prstClr val="black"/>
                </a:solidFill>
                <a:latin typeface="Georgia" pitchFamily="-65" charset="0"/>
              </a:rPr>
              <a:t>(cont.)</a:t>
            </a:r>
            <a:endParaRPr lang="en-US" sz="4400" dirty="0" smtClean="0">
              <a:solidFill>
                <a:prstClr val="black"/>
              </a:solidFill>
              <a:latin typeface="Georgia" pitchFamily="-65" charset="0"/>
            </a:endParaRPr>
          </a:p>
        </p:txBody>
      </p:sp>
      <p:sp>
        <p:nvSpPr>
          <p:cNvPr id="8" name="TextBox 7"/>
          <p:cNvSpPr txBox="1"/>
          <p:nvPr/>
        </p:nvSpPr>
        <p:spPr>
          <a:xfrm>
            <a:off x="391633" y="1690489"/>
            <a:ext cx="8436934" cy="3898503"/>
          </a:xfrm>
          <a:prstGeom prst="rect">
            <a:avLst/>
          </a:prstGeom>
          <a:noFill/>
        </p:spPr>
        <p:txBody>
          <a:bodyPr wrap="square" rtlCol="0">
            <a:spAutoFit/>
          </a:bodyPr>
          <a:lstStyle/>
          <a:p>
            <a:pPr marL="339725" indent="-339725" fontAlgn="auto">
              <a:spcBef>
                <a:spcPts val="0"/>
              </a:spcBef>
              <a:spcAft>
                <a:spcPts val="1400"/>
              </a:spcAft>
              <a:buFont typeface="Arial" pitchFamily="34" charset="0"/>
              <a:buChar char="•"/>
            </a:pPr>
            <a:r>
              <a:rPr lang="en-US" sz="2800" dirty="0" smtClean="0">
                <a:solidFill>
                  <a:prstClr val="black"/>
                </a:solidFill>
                <a:latin typeface="Georgia" pitchFamily="18" charset="0"/>
              </a:rPr>
              <a:t>Drafting </a:t>
            </a:r>
            <a:r>
              <a:rPr lang="en-US" sz="2800" dirty="0" err="1" smtClean="0">
                <a:solidFill>
                  <a:prstClr val="black"/>
                </a:solidFill>
                <a:latin typeface="Georgia" pitchFamily="18" charset="0"/>
              </a:rPr>
              <a:t>STUDENTfacturED</a:t>
            </a:r>
            <a:r>
              <a:rPr lang="en-US" sz="2800" dirty="0" smtClean="0">
                <a:solidFill>
                  <a:prstClr val="black"/>
                </a:solidFill>
                <a:latin typeface="Georgia" pitchFamily="18" charset="0"/>
              </a:rPr>
              <a:t> </a:t>
            </a:r>
            <a:r>
              <a:rPr lang="en-US" sz="2800" dirty="0" smtClean="0">
                <a:solidFill>
                  <a:srgbClr val="FF0000"/>
                </a:solidFill>
                <a:latin typeface="Georgia" pitchFamily="18" charset="0"/>
              </a:rPr>
              <a:t>quality manual</a:t>
            </a:r>
            <a:r>
              <a:rPr lang="en-US" sz="2800" dirty="0" smtClean="0">
                <a:solidFill>
                  <a:prstClr val="black"/>
                </a:solidFill>
                <a:latin typeface="Georgia" pitchFamily="18" charset="0"/>
              </a:rPr>
              <a:t> (business mission statement, policies, &amp; quality system description) </a:t>
            </a:r>
          </a:p>
          <a:p>
            <a:pPr marL="339725" indent="-339725" fontAlgn="auto">
              <a:spcBef>
                <a:spcPts val="0"/>
              </a:spcBef>
              <a:spcAft>
                <a:spcPts val="1400"/>
              </a:spcAft>
              <a:buFont typeface="Arial" pitchFamily="34" charset="0"/>
              <a:buChar char="•"/>
            </a:pPr>
            <a:r>
              <a:rPr lang="en-US" sz="2800" dirty="0" smtClean="0">
                <a:solidFill>
                  <a:prstClr val="black"/>
                </a:solidFill>
                <a:latin typeface="Georgia" pitchFamily="18" charset="0"/>
              </a:rPr>
              <a:t>Setting up </a:t>
            </a:r>
            <a:r>
              <a:rPr lang="en-US" sz="2800" dirty="0" err="1" smtClean="0">
                <a:solidFill>
                  <a:prstClr val="black"/>
                </a:solidFill>
                <a:latin typeface="Georgia" pitchFamily="18" charset="0"/>
              </a:rPr>
              <a:t>STUDENTfacturED</a:t>
            </a:r>
            <a:r>
              <a:rPr lang="en-US" sz="2800" dirty="0" smtClean="0">
                <a:solidFill>
                  <a:prstClr val="black"/>
                </a:solidFill>
                <a:latin typeface="Georgia" pitchFamily="18" charset="0"/>
              </a:rPr>
              <a:t> infrastructure:  “production facility” &amp;  </a:t>
            </a:r>
            <a:r>
              <a:rPr lang="en-US" sz="2800" dirty="0" err="1" smtClean="0">
                <a:solidFill>
                  <a:prstClr val="black"/>
                </a:solidFill>
                <a:latin typeface="Georgia" pitchFamily="18" charset="0"/>
              </a:rPr>
              <a:t>MasterControl</a:t>
            </a:r>
            <a:r>
              <a:rPr lang="en-US" sz="2800" dirty="0" smtClean="0">
                <a:solidFill>
                  <a:prstClr val="black"/>
                </a:solidFill>
                <a:latin typeface="Georgia" pitchFamily="18" charset="0"/>
              </a:rPr>
              <a:t> management software </a:t>
            </a:r>
            <a:r>
              <a:rPr lang="en-US" sz="2800" dirty="0" smtClean="0">
                <a:solidFill>
                  <a:srgbClr val="00B050"/>
                </a:solidFill>
                <a:latin typeface="Georgia" pitchFamily="18" charset="0"/>
              </a:rPr>
              <a:t>[donated !!!]</a:t>
            </a:r>
          </a:p>
          <a:p>
            <a:pPr marL="339725" indent="-339725" fontAlgn="auto">
              <a:spcBef>
                <a:spcPts val="0"/>
              </a:spcBef>
              <a:spcAft>
                <a:spcPts val="1400"/>
              </a:spcAft>
              <a:buFont typeface="Arial" pitchFamily="34" charset="0"/>
              <a:buChar char="•"/>
            </a:pPr>
            <a:r>
              <a:rPr lang="en-US" sz="2800" dirty="0" smtClean="0">
                <a:solidFill>
                  <a:prstClr val="black"/>
                </a:solidFill>
                <a:latin typeface="Georgia" pitchFamily="18" charset="0"/>
              </a:rPr>
              <a:t>Implemented ad hoc </a:t>
            </a:r>
            <a:r>
              <a:rPr lang="en-US" sz="2800" dirty="0" err="1" smtClean="0">
                <a:solidFill>
                  <a:prstClr val="black"/>
                </a:solidFill>
                <a:latin typeface="Georgia" pitchFamily="18" charset="0"/>
              </a:rPr>
              <a:t>STUDENTfacturED</a:t>
            </a:r>
            <a:r>
              <a:rPr lang="en-US" sz="2800" dirty="0" smtClean="0">
                <a:solidFill>
                  <a:prstClr val="black"/>
                </a:solidFill>
                <a:latin typeface="Georgia" pitchFamily="18" charset="0"/>
              </a:rPr>
              <a:t> – synergy with NSF STEP grant and needs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dissolv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FFEEC6"/>
        </a:solidFill>
        <a:effectLst/>
      </p:bgPr>
    </p:bg>
    <p:spTree>
      <p:nvGrpSpPr>
        <p:cNvPr id="1" name=""/>
        <p:cNvGrpSpPr/>
        <p:nvPr/>
      </p:nvGrpSpPr>
      <p:grpSpPr>
        <a:xfrm>
          <a:off x="0" y="0"/>
          <a:ext cx="0" cy="0"/>
          <a:chOff x="0" y="0"/>
          <a:chExt cx="0" cy="0"/>
        </a:xfrm>
      </p:grpSpPr>
      <p:pic>
        <p:nvPicPr>
          <p:cNvPr id="1039" name="Picture 15" descr="http://www.slcc.edu/brandguide/cmsimages/slccLogo.jpg"/>
          <p:cNvPicPr>
            <a:picLocks noChangeAspect="1" noChangeArrowheads="1"/>
          </p:cNvPicPr>
          <p:nvPr/>
        </p:nvPicPr>
        <p:blipFill>
          <a:blip r:embed="rId3" cstate="print">
            <a:clrChange>
              <a:clrFrom>
                <a:srgbClr val="FFFFFF"/>
              </a:clrFrom>
              <a:clrTo>
                <a:srgbClr val="FFFFFF">
                  <a:alpha val="0"/>
                </a:srgbClr>
              </a:clrTo>
            </a:clrChange>
            <a:duotone>
              <a:prstClr val="black"/>
              <a:srgbClr val="FFEEC6">
                <a:tint val="45000"/>
                <a:satMod val="400000"/>
              </a:srgbClr>
            </a:duotone>
          </a:blip>
          <a:srcRect/>
          <a:stretch>
            <a:fillRect/>
          </a:stretch>
        </p:blipFill>
        <p:spPr bwMode="auto">
          <a:xfrm>
            <a:off x="381000" y="5758446"/>
            <a:ext cx="1905000" cy="718553"/>
          </a:xfrm>
          <a:prstGeom prst="rect">
            <a:avLst/>
          </a:prstGeom>
          <a:solidFill>
            <a:srgbClr val="FFEEC6"/>
          </a:solidFill>
          <a:ln>
            <a:solidFill>
              <a:srgbClr val="FFEEC6"/>
            </a:solidFill>
          </a:ln>
        </p:spPr>
      </p:pic>
      <p:pic>
        <p:nvPicPr>
          <p:cNvPr id="1026" name="Picture 2" descr="C:\Documents and Settings\vnganwi1\Desktop\OrangeBackground.jpg"/>
          <p:cNvPicPr>
            <a:picLocks noChangeAspect="1" noChangeArrowheads="1"/>
          </p:cNvPicPr>
          <p:nvPr/>
        </p:nvPicPr>
        <p:blipFill>
          <a:blip r:embed="rId4" cstate="print"/>
          <a:srcRect/>
          <a:stretch>
            <a:fillRect/>
          </a:stretch>
        </p:blipFill>
        <p:spPr bwMode="auto">
          <a:xfrm>
            <a:off x="0" y="6629400"/>
            <a:ext cx="9144000" cy="228600"/>
          </a:xfrm>
          <a:prstGeom prst="rect">
            <a:avLst/>
          </a:prstGeom>
          <a:noFill/>
        </p:spPr>
      </p:pic>
      <p:pic>
        <p:nvPicPr>
          <p:cNvPr id="4" name="Picture 2" descr="C:\Documents and Settings\vnganwi1\Desktop\OrangeBackground.jpg"/>
          <p:cNvPicPr>
            <a:picLocks noChangeAspect="1" noChangeArrowheads="1"/>
          </p:cNvPicPr>
          <p:nvPr/>
        </p:nvPicPr>
        <p:blipFill>
          <a:blip r:embed="rId4" cstate="print"/>
          <a:srcRect/>
          <a:stretch>
            <a:fillRect/>
          </a:stretch>
        </p:blipFill>
        <p:spPr bwMode="auto">
          <a:xfrm>
            <a:off x="0" y="0"/>
            <a:ext cx="9144000" cy="228600"/>
          </a:xfrm>
          <a:prstGeom prst="rect">
            <a:avLst/>
          </a:prstGeom>
          <a:noFill/>
        </p:spPr>
      </p:pic>
      <p:sp>
        <p:nvSpPr>
          <p:cNvPr id="15" name="Rectangle 6"/>
          <p:cNvSpPr txBox="1">
            <a:spLocks noChangeArrowheads="1"/>
          </p:cNvSpPr>
          <p:nvPr/>
        </p:nvSpPr>
        <p:spPr bwMode="auto">
          <a:xfrm>
            <a:off x="304800" y="457200"/>
            <a:ext cx="8534400" cy="838200"/>
          </a:xfrm>
          <a:prstGeom prst="rect">
            <a:avLst/>
          </a:prstGeom>
          <a:noFill/>
          <a:ln w="9525">
            <a:noFill/>
            <a:miter lim="800000"/>
            <a:headEnd/>
            <a:tailEnd/>
          </a:ln>
          <a:effectLst/>
        </p:spPr>
        <p:txBody>
          <a:bodyPr anchor="ctr"/>
          <a:lstStyle/>
          <a:p>
            <a:pPr algn="ctr" fontAlgn="auto">
              <a:spcBef>
                <a:spcPts val="0"/>
              </a:spcBef>
              <a:spcAft>
                <a:spcPts val="0"/>
              </a:spcAft>
            </a:pPr>
            <a:r>
              <a:rPr lang="en-US" sz="4400" dirty="0" smtClean="0">
                <a:solidFill>
                  <a:prstClr val="black"/>
                </a:solidFill>
                <a:latin typeface="Georgia" pitchFamily="-65" charset="0"/>
              </a:rPr>
              <a:t>Progress  to  Date  </a:t>
            </a:r>
            <a:r>
              <a:rPr lang="en-US" sz="3200" dirty="0" smtClean="0">
                <a:solidFill>
                  <a:prstClr val="black"/>
                </a:solidFill>
                <a:latin typeface="Georgia" pitchFamily="-65" charset="0"/>
              </a:rPr>
              <a:t>(cont.  2)</a:t>
            </a:r>
            <a:endParaRPr lang="en-US" sz="4400" dirty="0" smtClean="0">
              <a:solidFill>
                <a:prstClr val="black"/>
              </a:solidFill>
              <a:latin typeface="Georgia" pitchFamily="-65" charset="0"/>
            </a:endParaRPr>
          </a:p>
        </p:txBody>
      </p:sp>
      <p:sp>
        <p:nvSpPr>
          <p:cNvPr id="8" name="TextBox 7"/>
          <p:cNvSpPr txBox="1"/>
          <p:nvPr/>
        </p:nvSpPr>
        <p:spPr>
          <a:xfrm>
            <a:off x="391633" y="1690489"/>
            <a:ext cx="8436934" cy="3288080"/>
          </a:xfrm>
          <a:prstGeom prst="rect">
            <a:avLst/>
          </a:prstGeom>
          <a:noFill/>
        </p:spPr>
        <p:txBody>
          <a:bodyPr wrap="square" rtlCol="0">
            <a:spAutoFit/>
          </a:bodyPr>
          <a:lstStyle/>
          <a:p>
            <a:pPr marL="339725" indent="-339725" fontAlgn="auto">
              <a:spcBef>
                <a:spcPts val="0"/>
              </a:spcBef>
              <a:spcAft>
                <a:spcPts val="1400"/>
              </a:spcAft>
              <a:buFont typeface="Arial" pitchFamily="34" charset="0"/>
              <a:buChar char="•"/>
            </a:pPr>
            <a:r>
              <a:rPr lang="en-US" sz="2800" dirty="0" smtClean="0">
                <a:solidFill>
                  <a:prstClr val="black"/>
                </a:solidFill>
                <a:latin typeface="Georgia" pitchFamily="18" charset="0"/>
              </a:rPr>
              <a:t>Trained first participants in production document writing:  procedures, batch records, bill of materials (BOM)</a:t>
            </a:r>
          </a:p>
          <a:p>
            <a:pPr marL="339725" indent="-339725" fontAlgn="auto">
              <a:spcBef>
                <a:spcPts val="0"/>
              </a:spcBef>
              <a:spcAft>
                <a:spcPts val="1400"/>
              </a:spcAft>
              <a:buFont typeface="Arial" pitchFamily="34" charset="0"/>
              <a:buChar char="•"/>
            </a:pPr>
            <a:r>
              <a:rPr lang="en-US" sz="2800" dirty="0" smtClean="0">
                <a:solidFill>
                  <a:prstClr val="black"/>
                </a:solidFill>
                <a:latin typeface="Georgia" pitchFamily="18" charset="0"/>
              </a:rPr>
              <a:t>Produced first </a:t>
            </a:r>
            <a:r>
              <a:rPr lang="en-US" sz="2800" dirty="0" err="1" smtClean="0">
                <a:solidFill>
                  <a:prstClr val="black"/>
                </a:solidFill>
                <a:latin typeface="Georgia" pitchFamily="18" charset="0"/>
              </a:rPr>
              <a:t>STUDENTfacturED</a:t>
            </a:r>
            <a:r>
              <a:rPr lang="en-US" sz="2800" dirty="0" smtClean="0">
                <a:solidFill>
                  <a:prstClr val="black"/>
                </a:solidFill>
                <a:latin typeface="Georgia" pitchFamily="18" charset="0"/>
              </a:rPr>
              <a:t> products:  </a:t>
            </a:r>
            <a:r>
              <a:rPr lang="en-US" sz="2800" i="1" dirty="0" err="1" smtClean="0">
                <a:solidFill>
                  <a:prstClr val="black"/>
                </a:solidFill>
                <a:latin typeface="Georgia" pitchFamily="18" charset="0"/>
              </a:rPr>
              <a:t>Halorubrum</a:t>
            </a:r>
            <a:r>
              <a:rPr lang="en-US" sz="2800" i="1" dirty="0" smtClean="0">
                <a:solidFill>
                  <a:prstClr val="black"/>
                </a:solidFill>
                <a:latin typeface="Georgia" pitchFamily="18" charset="0"/>
              </a:rPr>
              <a:t> </a:t>
            </a:r>
            <a:r>
              <a:rPr lang="en-US" sz="2800" i="1" dirty="0" err="1" smtClean="0">
                <a:solidFill>
                  <a:prstClr val="black"/>
                </a:solidFill>
                <a:latin typeface="Georgia" pitchFamily="18" charset="0"/>
              </a:rPr>
              <a:t>salsolis</a:t>
            </a:r>
            <a:r>
              <a:rPr lang="en-US" sz="2800" dirty="0" smtClean="0">
                <a:solidFill>
                  <a:prstClr val="black"/>
                </a:solidFill>
                <a:latin typeface="Georgia" pitchFamily="18" charset="0"/>
              </a:rPr>
              <a:t> DNA sequencing kit modules (6);  product demand – estimated 2-3 years, with potential for related product lines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dissolve">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FFEEC6"/>
        </a:solidFill>
        <a:effectLst/>
      </p:bgPr>
    </p:bg>
    <p:spTree>
      <p:nvGrpSpPr>
        <p:cNvPr id="1" name=""/>
        <p:cNvGrpSpPr/>
        <p:nvPr/>
      </p:nvGrpSpPr>
      <p:grpSpPr>
        <a:xfrm>
          <a:off x="0" y="0"/>
          <a:ext cx="0" cy="0"/>
          <a:chOff x="0" y="0"/>
          <a:chExt cx="0" cy="0"/>
        </a:xfrm>
      </p:grpSpPr>
      <p:pic>
        <p:nvPicPr>
          <p:cNvPr id="1039" name="Picture 15" descr="http://www.slcc.edu/brandguide/cmsimages/slccLogo.jpg"/>
          <p:cNvPicPr>
            <a:picLocks noChangeAspect="1" noChangeArrowheads="1"/>
          </p:cNvPicPr>
          <p:nvPr/>
        </p:nvPicPr>
        <p:blipFill>
          <a:blip r:embed="rId3" cstate="print">
            <a:clrChange>
              <a:clrFrom>
                <a:srgbClr val="FFFFFF"/>
              </a:clrFrom>
              <a:clrTo>
                <a:srgbClr val="FFFFFF">
                  <a:alpha val="0"/>
                </a:srgbClr>
              </a:clrTo>
            </a:clrChange>
            <a:duotone>
              <a:prstClr val="black"/>
              <a:srgbClr val="FFEEC6">
                <a:tint val="45000"/>
                <a:satMod val="400000"/>
              </a:srgbClr>
            </a:duotone>
          </a:blip>
          <a:srcRect/>
          <a:stretch>
            <a:fillRect/>
          </a:stretch>
        </p:blipFill>
        <p:spPr bwMode="auto">
          <a:xfrm>
            <a:off x="381000" y="5758446"/>
            <a:ext cx="1905000" cy="718553"/>
          </a:xfrm>
          <a:prstGeom prst="rect">
            <a:avLst/>
          </a:prstGeom>
          <a:solidFill>
            <a:srgbClr val="FFEEC6"/>
          </a:solidFill>
          <a:ln>
            <a:solidFill>
              <a:srgbClr val="FFEEC6"/>
            </a:solidFill>
          </a:ln>
        </p:spPr>
      </p:pic>
      <p:pic>
        <p:nvPicPr>
          <p:cNvPr id="1026" name="Picture 2" descr="C:\Documents and Settings\vnganwi1\Desktop\OrangeBackground.jpg"/>
          <p:cNvPicPr>
            <a:picLocks noChangeAspect="1" noChangeArrowheads="1"/>
          </p:cNvPicPr>
          <p:nvPr/>
        </p:nvPicPr>
        <p:blipFill>
          <a:blip r:embed="rId4" cstate="print"/>
          <a:srcRect/>
          <a:stretch>
            <a:fillRect/>
          </a:stretch>
        </p:blipFill>
        <p:spPr bwMode="auto">
          <a:xfrm>
            <a:off x="0" y="6629400"/>
            <a:ext cx="9144000" cy="228600"/>
          </a:xfrm>
          <a:prstGeom prst="rect">
            <a:avLst/>
          </a:prstGeom>
          <a:noFill/>
        </p:spPr>
      </p:pic>
      <p:pic>
        <p:nvPicPr>
          <p:cNvPr id="4" name="Picture 2" descr="C:\Documents and Settings\vnganwi1\Desktop\OrangeBackground.jpg"/>
          <p:cNvPicPr>
            <a:picLocks noChangeAspect="1" noChangeArrowheads="1"/>
          </p:cNvPicPr>
          <p:nvPr/>
        </p:nvPicPr>
        <p:blipFill>
          <a:blip r:embed="rId4" cstate="print"/>
          <a:srcRect/>
          <a:stretch>
            <a:fillRect/>
          </a:stretch>
        </p:blipFill>
        <p:spPr bwMode="auto">
          <a:xfrm>
            <a:off x="0" y="0"/>
            <a:ext cx="9144000" cy="228600"/>
          </a:xfrm>
          <a:prstGeom prst="rect">
            <a:avLst/>
          </a:prstGeom>
          <a:noFill/>
        </p:spPr>
      </p:pic>
      <p:sp>
        <p:nvSpPr>
          <p:cNvPr id="15" name="Rectangle 6"/>
          <p:cNvSpPr txBox="1">
            <a:spLocks noChangeArrowheads="1"/>
          </p:cNvSpPr>
          <p:nvPr/>
        </p:nvSpPr>
        <p:spPr bwMode="auto">
          <a:xfrm>
            <a:off x="304800" y="457200"/>
            <a:ext cx="8534400" cy="838200"/>
          </a:xfrm>
          <a:prstGeom prst="rect">
            <a:avLst/>
          </a:prstGeom>
          <a:noFill/>
          <a:ln w="9525">
            <a:noFill/>
            <a:miter lim="800000"/>
            <a:headEnd/>
            <a:tailEnd/>
          </a:ln>
          <a:effectLst/>
        </p:spPr>
        <p:txBody>
          <a:bodyPr anchor="ctr"/>
          <a:lstStyle/>
          <a:p>
            <a:pPr algn="ctr" fontAlgn="auto">
              <a:spcBef>
                <a:spcPts val="0"/>
              </a:spcBef>
              <a:spcAft>
                <a:spcPts val="0"/>
              </a:spcAft>
            </a:pPr>
            <a:r>
              <a:rPr lang="en-US" sz="4400" dirty="0" smtClean="0">
                <a:solidFill>
                  <a:prstClr val="black"/>
                </a:solidFill>
                <a:latin typeface="Georgia" pitchFamily="-65" charset="0"/>
              </a:rPr>
              <a:t>Next  Steps</a:t>
            </a:r>
          </a:p>
        </p:txBody>
      </p:sp>
      <p:sp>
        <p:nvSpPr>
          <p:cNvPr id="8" name="TextBox 7"/>
          <p:cNvSpPr txBox="1"/>
          <p:nvPr/>
        </p:nvSpPr>
        <p:spPr>
          <a:xfrm>
            <a:off x="391633" y="1690489"/>
            <a:ext cx="8436934" cy="3647152"/>
          </a:xfrm>
          <a:prstGeom prst="rect">
            <a:avLst/>
          </a:prstGeom>
          <a:noFill/>
        </p:spPr>
        <p:txBody>
          <a:bodyPr wrap="square" rtlCol="0">
            <a:spAutoFit/>
          </a:bodyPr>
          <a:lstStyle/>
          <a:p>
            <a:pPr marL="339725" indent="-339725" fontAlgn="auto">
              <a:spcBef>
                <a:spcPts val="0"/>
              </a:spcBef>
              <a:spcAft>
                <a:spcPts val="1400"/>
              </a:spcAft>
              <a:buFont typeface="Arial" pitchFamily="34" charset="0"/>
              <a:buChar char="•"/>
            </a:pPr>
            <a:r>
              <a:rPr lang="en-US" sz="2800" dirty="0" smtClean="0">
                <a:solidFill>
                  <a:prstClr val="black"/>
                </a:solidFill>
                <a:latin typeface="Georgia" pitchFamily="18" charset="0"/>
              </a:rPr>
              <a:t>Develop participant evaluation methods &amp; tools – proof of competency</a:t>
            </a:r>
          </a:p>
          <a:p>
            <a:pPr marL="339725" indent="-339725" fontAlgn="auto">
              <a:spcBef>
                <a:spcPts val="0"/>
              </a:spcBef>
              <a:spcAft>
                <a:spcPts val="1400"/>
              </a:spcAft>
              <a:buFont typeface="Arial" pitchFamily="34" charset="0"/>
              <a:buChar char="•"/>
            </a:pPr>
            <a:r>
              <a:rPr lang="en-US" sz="2800" dirty="0" smtClean="0">
                <a:solidFill>
                  <a:prstClr val="black"/>
                </a:solidFill>
                <a:latin typeface="Georgia" pitchFamily="18" charset="0"/>
              </a:rPr>
              <a:t>Determine next products through market research</a:t>
            </a:r>
          </a:p>
          <a:p>
            <a:pPr marL="339725" indent="-339725" fontAlgn="auto">
              <a:spcBef>
                <a:spcPts val="0"/>
              </a:spcBef>
              <a:spcAft>
                <a:spcPts val="1400"/>
              </a:spcAft>
              <a:buFont typeface="Arial" pitchFamily="34" charset="0"/>
              <a:buChar char="•"/>
            </a:pPr>
            <a:r>
              <a:rPr lang="en-US" sz="2800" dirty="0" smtClean="0">
                <a:solidFill>
                  <a:prstClr val="black"/>
                </a:solidFill>
                <a:latin typeface="Georgia" pitchFamily="18" charset="0"/>
              </a:rPr>
              <a:t>Perform cost analysis and determine profit management plan</a:t>
            </a:r>
          </a:p>
          <a:p>
            <a:pPr marL="339725" indent="-339725" fontAlgn="auto">
              <a:spcBef>
                <a:spcPts val="0"/>
              </a:spcBef>
              <a:spcAft>
                <a:spcPts val="1400"/>
              </a:spcAft>
              <a:buFont typeface="Arial" pitchFamily="34" charset="0"/>
              <a:buChar char="•"/>
            </a:pPr>
            <a:r>
              <a:rPr lang="en-US" sz="2800" dirty="0" smtClean="0">
                <a:solidFill>
                  <a:prstClr val="black"/>
                </a:solidFill>
                <a:latin typeface="Georgia" pitchFamily="18" charset="0"/>
              </a:rPr>
              <a:t>Establish systems for accounting, ordering, production scheduling, &amp; distribution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dissolv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dissolv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FFEEC6"/>
        </a:solidFill>
        <a:effectLst/>
      </p:bgPr>
    </p:bg>
    <p:spTree>
      <p:nvGrpSpPr>
        <p:cNvPr id="1" name=""/>
        <p:cNvGrpSpPr/>
        <p:nvPr/>
      </p:nvGrpSpPr>
      <p:grpSpPr>
        <a:xfrm>
          <a:off x="0" y="0"/>
          <a:ext cx="0" cy="0"/>
          <a:chOff x="0" y="0"/>
          <a:chExt cx="0" cy="0"/>
        </a:xfrm>
      </p:grpSpPr>
      <p:pic>
        <p:nvPicPr>
          <p:cNvPr id="1039" name="Picture 15" descr="http://www.slcc.edu/brandguide/cmsimages/slccLogo.jpg"/>
          <p:cNvPicPr>
            <a:picLocks noChangeAspect="1" noChangeArrowheads="1"/>
          </p:cNvPicPr>
          <p:nvPr/>
        </p:nvPicPr>
        <p:blipFill>
          <a:blip r:embed="rId3" cstate="print">
            <a:clrChange>
              <a:clrFrom>
                <a:srgbClr val="FFFFFF"/>
              </a:clrFrom>
              <a:clrTo>
                <a:srgbClr val="FFFFFF">
                  <a:alpha val="0"/>
                </a:srgbClr>
              </a:clrTo>
            </a:clrChange>
            <a:duotone>
              <a:prstClr val="black"/>
              <a:srgbClr val="FFEEC6">
                <a:tint val="45000"/>
                <a:satMod val="400000"/>
              </a:srgbClr>
            </a:duotone>
          </a:blip>
          <a:srcRect/>
          <a:stretch>
            <a:fillRect/>
          </a:stretch>
        </p:blipFill>
        <p:spPr bwMode="auto">
          <a:xfrm>
            <a:off x="381000" y="5758446"/>
            <a:ext cx="1905000" cy="718553"/>
          </a:xfrm>
          <a:prstGeom prst="rect">
            <a:avLst/>
          </a:prstGeom>
          <a:solidFill>
            <a:srgbClr val="FFEEC6"/>
          </a:solidFill>
          <a:ln>
            <a:solidFill>
              <a:srgbClr val="FFEEC6"/>
            </a:solidFill>
          </a:ln>
        </p:spPr>
      </p:pic>
      <p:pic>
        <p:nvPicPr>
          <p:cNvPr id="1026" name="Picture 2" descr="C:\Documents and Settings\vnganwi1\Desktop\OrangeBackground.jpg"/>
          <p:cNvPicPr>
            <a:picLocks noChangeAspect="1" noChangeArrowheads="1"/>
          </p:cNvPicPr>
          <p:nvPr/>
        </p:nvPicPr>
        <p:blipFill>
          <a:blip r:embed="rId4" cstate="print"/>
          <a:srcRect/>
          <a:stretch>
            <a:fillRect/>
          </a:stretch>
        </p:blipFill>
        <p:spPr bwMode="auto">
          <a:xfrm>
            <a:off x="0" y="6629400"/>
            <a:ext cx="9144000" cy="228600"/>
          </a:xfrm>
          <a:prstGeom prst="rect">
            <a:avLst/>
          </a:prstGeom>
          <a:noFill/>
        </p:spPr>
      </p:pic>
      <p:pic>
        <p:nvPicPr>
          <p:cNvPr id="4" name="Picture 2" descr="C:\Documents and Settings\vnganwi1\Desktop\OrangeBackground.jpg"/>
          <p:cNvPicPr>
            <a:picLocks noChangeAspect="1" noChangeArrowheads="1"/>
          </p:cNvPicPr>
          <p:nvPr/>
        </p:nvPicPr>
        <p:blipFill>
          <a:blip r:embed="rId4" cstate="print"/>
          <a:srcRect/>
          <a:stretch>
            <a:fillRect/>
          </a:stretch>
        </p:blipFill>
        <p:spPr bwMode="auto">
          <a:xfrm>
            <a:off x="0" y="0"/>
            <a:ext cx="9144000" cy="228600"/>
          </a:xfrm>
          <a:prstGeom prst="rect">
            <a:avLst/>
          </a:prstGeom>
          <a:noFill/>
        </p:spPr>
      </p:pic>
      <p:sp>
        <p:nvSpPr>
          <p:cNvPr id="15" name="Rectangle 6"/>
          <p:cNvSpPr txBox="1">
            <a:spLocks noChangeArrowheads="1"/>
          </p:cNvSpPr>
          <p:nvPr/>
        </p:nvSpPr>
        <p:spPr bwMode="auto">
          <a:xfrm>
            <a:off x="304800" y="457200"/>
            <a:ext cx="8534400" cy="838200"/>
          </a:xfrm>
          <a:prstGeom prst="rect">
            <a:avLst/>
          </a:prstGeom>
          <a:noFill/>
          <a:ln w="9525">
            <a:noFill/>
            <a:miter lim="800000"/>
            <a:headEnd/>
            <a:tailEnd/>
          </a:ln>
          <a:effectLst/>
        </p:spPr>
        <p:txBody>
          <a:bodyPr anchor="ctr"/>
          <a:lstStyle/>
          <a:p>
            <a:pPr algn="ctr" fontAlgn="auto">
              <a:spcBef>
                <a:spcPts val="0"/>
              </a:spcBef>
              <a:spcAft>
                <a:spcPts val="0"/>
              </a:spcAft>
            </a:pPr>
            <a:r>
              <a:rPr lang="en-US" sz="4400" dirty="0" smtClean="0">
                <a:solidFill>
                  <a:prstClr val="black"/>
                </a:solidFill>
                <a:latin typeface="Georgia" pitchFamily="-65" charset="0"/>
              </a:rPr>
              <a:t>Next  Steps  </a:t>
            </a:r>
            <a:r>
              <a:rPr lang="en-US" sz="3200" dirty="0" smtClean="0">
                <a:solidFill>
                  <a:prstClr val="black"/>
                </a:solidFill>
                <a:latin typeface="Georgia" pitchFamily="-65" charset="0"/>
              </a:rPr>
              <a:t>(cont.)</a:t>
            </a:r>
            <a:endParaRPr lang="en-US" sz="4400" dirty="0" smtClean="0">
              <a:solidFill>
                <a:prstClr val="black"/>
              </a:solidFill>
              <a:latin typeface="Georgia" pitchFamily="-65" charset="0"/>
            </a:endParaRPr>
          </a:p>
        </p:txBody>
      </p:sp>
      <p:sp>
        <p:nvSpPr>
          <p:cNvPr id="8" name="TextBox 7"/>
          <p:cNvSpPr txBox="1"/>
          <p:nvPr/>
        </p:nvSpPr>
        <p:spPr>
          <a:xfrm>
            <a:off x="391633" y="1690489"/>
            <a:ext cx="8436934" cy="3647152"/>
          </a:xfrm>
          <a:prstGeom prst="rect">
            <a:avLst/>
          </a:prstGeom>
          <a:noFill/>
        </p:spPr>
        <p:txBody>
          <a:bodyPr wrap="square" rtlCol="0">
            <a:spAutoFit/>
          </a:bodyPr>
          <a:lstStyle/>
          <a:p>
            <a:pPr marL="339725" indent="-339725" fontAlgn="auto">
              <a:spcBef>
                <a:spcPts val="0"/>
              </a:spcBef>
              <a:spcAft>
                <a:spcPts val="1400"/>
              </a:spcAft>
              <a:buFont typeface="Arial" pitchFamily="34" charset="0"/>
              <a:buChar char="•"/>
            </a:pPr>
            <a:r>
              <a:rPr lang="en-US" sz="2800" dirty="0" smtClean="0">
                <a:solidFill>
                  <a:prstClr val="black"/>
                </a:solidFill>
                <a:latin typeface="Georgia" pitchFamily="18" charset="0"/>
              </a:rPr>
              <a:t>Establish customer service / technical support systems</a:t>
            </a:r>
          </a:p>
          <a:p>
            <a:pPr marL="339725" indent="-339725" fontAlgn="auto">
              <a:spcBef>
                <a:spcPts val="0"/>
              </a:spcBef>
              <a:spcAft>
                <a:spcPts val="1400"/>
              </a:spcAft>
              <a:buFont typeface="Arial" pitchFamily="34" charset="0"/>
              <a:buChar char="•"/>
            </a:pPr>
            <a:r>
              <a:rPr lang="en-US" sz="2800" dirty="0" smtClean="0">
                <a:solidFill>
                  <a:prstClr val="black"/>
                </a:solidFill>
                <a:latin typeface="Georgia" pitchFamily="18" charset="0"/>
              </a:rPr>
              <a:t>Establish enterprise continuous improvement system</a:t>
            </a:r>
          </a:p>
          <a:p>
            <a:pPr marL="339725" indent="-339725" fontAlgn="auto">
              <a:spcBef>
                <a:spcPts val="0"/>
              </a:spcBef>
              <a:spcAft>
                <a:spcPts val="1400"/>
              </a:spcAft>
              <a:buFont typeface="Arial" pitchFamily="34" charset="0"/>
              <a:buChar char="•"/>
            </a:pPr>
            <a:r>
              <a:rPr lang="en-US" sz="2800" dirty="0" smtClean="0">
                <a:solidFill>
                  <a:prstClr val="black"/>
                </a:solidFill>
                <a:latin typeface="Georgia" pitchFamily="18" charset="0"/>
              </a:rPr>
              <a:t>Formulate enterprise sustainability plan</a:t>
            </a:r>
          </a:p>
          <a:p>
            <a:pPr marL="339725" indent="-339725" fontAlgn="auto">
              <a:spcBef>
                <a:spcPts val="0"/>
              </a:spcBef>
              <a:spcAft>
                <a:spcPts val="1400"/>
              </a:spcAft>
              <a:buFont typeface="Arial" pitchFamily="34" charset="0"/>
              <a:buChar char="•"/>
            </a:pPr>
            <a:r>
              <a:rPr lang="en-US" sz="2800" dirty="0" smtClean="0">
                <a:solidFill>
                  <a:prstClr val="black"/>
                </a:solidFill>
                <a:latin typeface="Georgia" pitchFamily="18" charset="0"/>
              </a:rPr>
              <a:t>Establish formal learning community &amp; student club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dissolv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dissolv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FFEEC6"/>
        </a:solidFill>
        <a:effectLst/>
      </p:bgPr>
    </p:bg>
    <p:spTree>
      <p:nvGrpSpPr>
        <p:cNvPr id="1" name=""/>
        <p:cNvGrpSpPr/>
        <p:nvPr/>
      </p:nvGrpSpPr>
      <p:grpSpPr>
        <a:xfrm>
          <a:off x="0" y="0"/>
          <a:ext cx="0" cy="0"/>
          <a:chOff x="0" y="0"/>
          <a:chExt cx="0" cy="0"/>
        </a:xfrm>
      </p:grpSpPr>
      <p:pic>
        <p:nvPicPr>
          <p:cNvPr id="1039" name="Picture 15" descr="http://www.slcc.edu/brandguide/cmsimages/slccLogo.jpg"/>
          <p:cNvPicPr>
            <a:picLocks noChangeAspect="1" noChangeArrowheads="1"/>
          </p:cNvPicPr>
          <p:nvPr/>
        </p:nvPicPr>
        <p:blipFill>
          <a:blip r:embed="rId3" cstate="print">
            <a:clrChange>
              <a:clrFrom>
                <a:srgbClr val="FFFFFF"/>
              </a:clrFrom>
              <a:clrTo>
                <a:srgbClr val="FFFFFF">
                  <a:alpha val="0"/>
                </a:srgbClr>
              </a:clrTo>
            </a:clrChange>
            <a:duotone>
              <a:prstClr val="black"/>
              <a:srgbClr val="FFEEC6">
                <a:tint val="45000"/>
                <a:satMod val="400000"/>
              </a:srgbClr>
            </a:duotone>
          </a:blip>
          <a:srcRect/>
          <a:stretch>
            <a:fillRect/>
          </a:stretch>
        </p:blipFill>
        <p:spPr bwMode="auto">
          <a:xfrm>
            <a:off x="381000" y="5758446"/>
            <a:ext cx="1905000" cy="718553"/>
          </a:xfrm>
          <a:prstGeom prst="rect">
            <a:avLst/>
          </a:prstGeom>
          <a:solidFill>
            <a:srgbClr val="FFEEC6"/>
          </a:solidFill>
          <a:ln>
            <a:solidFill>
              <a:srgbClr val="FFEEC6"/>
            </a:solidFill>
          </a:ln>
        </p:spPr>
      </p:pic>
      <p:pic>
        <p:nvPicPr>
          <p:cNvPr id="1026" name="Picture 2" descr="C:\Documents and Settings\vnganwi1\Desktop\OrangeBackground.jpg"/>
          <p:cNvPicPr>
            <a:picLocks noChangeAspect="1" noChangeArrowheads="1"/>
          </p:cNvPicPr>
          <p:nvPr/>
        </p:nvPicPr>
        <p:blipFill>
          <a:blip r:embed="rId4" cstate="print"/>
          <a:srcRect/>
          <a:stretch>
            <a:fillRect/>
          </a:stretch>
        </p:blipFill>
        <p:spPr bwMode="auto">
          <a:xfrm>
            <a:off x="0" y="6629400"/>
            <a:ext cx="9144000" cy="228600"/>
          </a:xfrm>
          <a:prstGeom prst="rect">
            <a:avLst/>
          </a:prstGeom>
          <a:noFill/>
        </p:spPr>
      </p:pic>
      <p:pic>
        <p:nvPicPr>
          <p:cNvPr id="4" name="Picture 2" descr="C:\Documents and Settings\vnganwi1\Desktop\OrangeBackground.jpg"/>
          <p:cNvPicPr>
            <a:picLocks noChangeAspect="1" noChangeArrowheads="1"/>
          </p:cNvPicPr>
          <p:nvPr/>
        </p:nvPicPr>
        <p:blipFill>
          <a:blip r:embed="rId4" cstate="print"/>
          <a:srcRect/>
          <a:stretch>
            <a:fillRect/>
          </a:stretch>
        </p:blipFill>
        <p:spPr bwMode="auto">
          <a:xfrm>
            <a:off x="0" y="0"/>
            <a:ext cx="9144000" cy="228600"/>
          </a:xfrm>
          <a:prstGeom prst="rect">
            <a:avLst/>
          </a:prstGeom>
          <a:noFill/>
        </p:spPr>
      </p:pic>
      <p:sp>
        <p:nvSpPr>
          <p:cNvPr id="15" name="Rectangle 6"/>
          <p:cNvSpPr txBox="1">
            <a:spLocks noChangeArrowheads="1"/>
          </p:cNvSpPr>
          <p:nvPr/>
        </p:nvSpPr>
        <p:spPr bwMode="auto">
          <a:xfrm>
            <a:off x="304800" y="457200"/>
            <a:ext cx="8534400" cy="838200"/>
          </a:xfrm>
          <a:prstGeom prst="rect">
            <a:avLst/>
          </a:prstGeom>
          <a:noFill/>
          <a:ln w="9525">
            <a:noFill/>
            <a:miter lim="800000"/>
            <a:headEnd/>
            <a:tailEnd/>
          </a:ln>
          <a:effectLst/>
        </p:spPr>
        <p:txBody>
          <a:bodyPr anchor="ctr"/>
          <a:lstStyle/>
          <a:p>
            <a:pPr algn="ctr" fontAlgn="auto">
              <a:spcBef>
                <a:spcPts val="0"/>
              </a:spcBef>
              <a:spcAft>
                <a:spcPts val="0"/>
              </a:spcAft>
            </a:pPr>
            <a:r>
              <a:rPr lang="en-US" sz="4400" dirty="0" smtClean="0">
                <a:solidFill>
                  <a:prstClr val="black"/>
                </a:solidFill>
                <a:latin typeface="Georgia" pitchFamily="-65" charset="0"/>
              </a:rPr>
              <a:t>Lessons  Learned . . .  So Far</a:t>
            </a:r>
          </a:p>
        </p:txBody>
      </p:sp>
      <p:sp>
        <p:nvSpPr>
          <p:cNvPr id="8" name="TextBox 7"/>
          <p:cNvSpPr txBox="1"/>
          <p:nvPr/>
        </p:nvSpPr>
        <p:spPr>
          <a:xfrm>
            <a:off x="391633" y="1690489"/>
            <a:ext cx="8436934" cy="3647152"/>
          </a:xfrm>
          <a:prstGeom prst="rect">
            <a:avLst/>
          </a:prstGeom>
          <a:noFill/>
        </p:spPr>
        <p:txBody>
          <a:bodyPr wrap="square" rtlCol="0">
            <a:spAutoFit/>
          </a:bodyPr>
          <a:lstStyle/>
          <a:p>
            <a:pPr marL="339725" indent="-339725" fontAlgn="auto">
              <a:spcBef>
                <a:spcPts val="0"/>
              </a:spcBef>
              <a:spcAft>
                <a:spcPts val="1400"/>
              </a:spcAft>
              <a:buFont typeface="Arial" pitchFamily="34" charset="0"/>
              <a:buChar char="•"/>
            </a:pPr>
            <a:r>
              <a:rPr lang="en-US" sz="2800" dirty="0" smtClean="0">
                <a:solidFill>
                  <a:prstClr val="black"/>
                </a:solidFill>
                <a:latin typeface="Georgia" pitchFamily="18" charset="0"/>
              </a:rPr>
              <a:t>Involving extra-departmental personnel can be challenging</a:t>
            </a:r>
          </a:p>
          <a:p>
            <a:pPr marL="339725" indent="-339725" fontAlgn="auto">
              <a:spcBef>
                <a:spcPts val="0"/>
              </a:spcBef>
              <a:spcAft>
                <a:spcPts val="1400"/>
              </a:spcAft>
              <a:buFont typeface="Arial" pitchFamily="34" charset="0"/>
              <a:buChar char="•"/>
            </a:pPr>
            <a:r>
              <a:rPr lang="en-US" sz="2800" dirty="0" smtClean="0">
                <a:solidFill>
                  <a:prstClr val="black"/>
                </a:solidFill>
                <a:latin typeface="Georgia" pitchFamily="18" charset="0"/>
              </a:rPr>
              <a:t>College administration’s support is required</a:t>
            </a:r>
          </a:p>
          <a:p>
            <a:pPr marL="339725" indent="-339725" fontAlgn="auto">
              <a:spcBef>
                <a:spcPts val="0"/>
              </a:spcBef>
              <a:spcAft>
                <a:spcPts val="1400"/>
              </a:spcAft>
              <a:buFont typeface="Arial" pitchFamily="34" charset="0"/>
              <a:buChar char="•"/>
            </a:pPr>
            <a:r>
              <a:rPr lang="en-US" sz="2800" dirty="0" smtClean="0">
                <a:solidFill>
                  <a:prstClr val="black"/>
                </a:solidFill>
                <a:latin typeface="Georgia" pitchFamily="18" charset="0"/>
              </a:rPr>
              <a:t>Adequate key personnel attention is essential to success – time, expertise, persistence</a:t>
            </a:r>
          </a:p>
          <a:p>
            <a:pPr marL="339725" indent="-339725" fontAlgn="auto">
              <a:spcBef>
                <a:spcPts val="0"/>
              </a:spcBef>
              <a:spcAft>
                <a:spcPts val="1400"/>
              </a:spcAft>
              <a:buFont typeface="Arial" pitchFamily="34" charset="0"/>
              <a:buChar char="•"/>
            </a:pPr>
            <a:r>
              <a:rPr lang="en-US" sz="2800" dirty="0" smtClean="0">
                <a:solidFill>
                  <a:prstClr val="black"/>
                </a:solidFill>
                <a:latin typeface="Georgia" pitchFamily="18" charset="0"/>
              </a:rPr>
              <a:t>Support personnel is also critical – project manager, colleagues, other administrative support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dissolv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dissolv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FFEEC6"/>
        </a:solidFill>
        <a:effectLst/>
      </p:bgPr>
    </p:bg>
    <p:spTree>
      <p:nvGrpSpPr>
        <p:cNvPr id="1" name=""/>
        <p:cNvGrpSpPr/>
        <p:nvPr/>
      </p:nvGrpSpPr>
      <p:grpSpPr>
        <a:xfrm>
          <a:off x="0" y="0"/>
          <a:ext cx="0" cy="0"/>
          <a:chOff x="0" y="0"/>
          <a:chExt cx="0" cy="0"/>
        </a:xfrm>
      </p:grpSpPr>
      <p:sp>
        <p:nvSpPr>
          <p:cNvPr id="8" name="Rectangle 7"/>
          <p:cNvSpPr/>
          <p:nvPr/>
        </p:nvSpPr>
        <p:spPr>
          <a:xfrm>
            <a:off x="0" y="4876800"/>
            <a:ext cx="9144000" cy="1981200"/>
          </a:xfrm>
          <a:prstGeom prst="rect">
            <a:avLst/>
          </a:prstGeom>
          <a:gradFill flip="none" rotWithShape="1">
            <a:gsLst>
              <a:gs pos="54000">
                <a:srgbClr val="EEB211"/>
              </a:gs>
              <a:gs pos="70000">
                <a:srgbClr val="EEB211">
                  <a:alpha val="70000"/>
                </a:srgbClr>
              </a:gs>
              <a:gs pos="100000">
                <a:srgbClr val="EEB211">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pic>
        <p:nvPicPr>
          <p:cNvPr id="4" name="Picture 2" descr="C:\Documents and Settings\vnganwi1\Desktop\OrangeBackground.jpg"/>
          <p:cNvPicPr>
            <a:picLocks noChangeAspect="1" noChangeArrowheads="1"/>
          </p:cNvPicPr>
          <p:nvPr/>
        </p:nvPicPr>
        <p:blipFill>
          <a:blip r:embed="rId4" cstate="print"/>
          <a:srcRect/>
          <a:stretch>
            <a:fillRect/>
          </a:stretch>
        </p:blipFill>
        <p:spPr bwMode="auto">
          <a:xfrm>
            <a:off x="0" y="0"/>
            <a:ext cx="9144000" cy="228600"/>
          </a:xfrm>
          <a:prstGeom prst="rect">
            <a:avLst/>
          </a:prstGeom>
          <a:noFill/>
        </p:spPr>
      </p:pic>
      <p:sp>
        <p:nvSpPr>
          <p:cNvPr id="15" name="Rectangle 6"/>
          <p:cNvSpPr txBox="1">
            <a:spLocks noChangeArrowheads="1"/>
          </p:cNvSpPr>
          <p:nvPr/>
        </p:nvSpPr>
        <p:spPr bwMode="auto">
          <a:xfrm>
            <a:off x="304800" y="304800"/>
            <a:ext cx="8534400" cy="838200"/>
          </a:xfrm>
          <a:prstGeom prst="rect">
            <a:avLst/>
          </a:prstGeom>
          <a:noFill/>
          <a:ln w="9525">
            <a:noFill/>
            <a:miter lim="800000"/>
            <a:headEnd/>
            <a:tailEnd/>
          </a:ln>
          <a:effectLst/>
        </p:spPr>
        <p:txBody>
          <a:bodyPr anchor="ctr"/>
          <a:lstStyle/>
          <a:p>
            <a:pPr algn="ctr" fontAlgn="auto">
              <a:spcBef>
                <a:spcPts val="0"/>
              </a:spcBef>
              <a:spcAft>
                <a:spcPts val="0"/>
              </a:spcAft>
            </a:pPr>
            <a:r>
              <a:rPr lang="en-US" sz="4400" dirty="0" err="1" smtClean="0">
                <a:solidFill>
                  <a:prstClr val="black"/>
                </a:solidFill>
                <a:latin typeface="Georgia" pitchFamily="-65" charset="0"/>
              </a:rPr>
              <a:t>STUDENTfacturED</a:t>
            </a:r>
            <a:r>
              <a:rPr lang="en-US" sz="4400" dirty="0" smtClean="0">
                <a:solidFill>
                  <a:prstClr val="black"/>
                </a:solidFill>
                <a:latin typeface="Georgia" pitchFamily="-65" charset="0"/>
              </a:rPr>
              <a:t>  Impacts</a:t>
            </a:r>
          </a:p>
        </p:txBody>
      </p:sp>
      <p:pic>
        <p:nvPicPr>
          <p:cNvPr id="2" name="Picture 2"/>
          <p:cNvPicPr>
            <a:picLocks noChangeAspect="1" noChangeArrowheads="1"/>
          </p:cNvPicPr>
          <p:nvPr/>
        </p:nvPicPr>
        <p:blipFill>
          <a:blip r:embed="rId5" cstate="print"/>
          <a:srcRect/>
          <a:stretch>
            <a:fillRect/>
          </a:stretch>
        </p:blipFill>
        <p:spPr bwMode="auto">
          <a:xfrm>
            <a:off x="228600" y="1219200"/>
            <a:ext cx="8689710" cy="4498840"/>
          </a:xfrm>
          <a:prstGeom prst="rect">
            <a:avLst/>
          </a:prstGeom>
          <a:noFill/>
          <a:ln w="9525">
            <a:noFill/>
            <a:miter lim="800000"/>
            <a:headEnd/>
            <a:tailEnd/>
          </a:ln>
          <a:effectLst/>
        </p:spPr>
      </p:pic>
      <p:pic>
        <p:nvPicPr>
          <p:cNvPr id="3" name="Picture 2"/>
          <p:cNvPicPr>
            <a:picLocks noChangeAspect="1" noChangeArrowheads="1"/>
          </p:cNvPicPr>
          <p:nvPr/>
        </p:nvPicPr>
        <p:blipFill>
          <a:blip r:embed="rId6" cstate="print"/>
          <a:srcRect/>
          <a:stretch>
            <a:fillRect/>
          </a:stretch>
        </p:blipFill>
        <p:spPr bwMode="auto">
          <a:xfrm>
            <a:off x="2971800" y="5867400"/>
            <a:ext cx="3451060" cy="838200"/>
          </a:xfrm>
          <a:prstGeom prst="rect">
            <a:avLst/>
          </a:prstGeom>
          <a:noFill/>
          <a:ln w="9525">
            <a:noFill/>
            <a:miter lim="800000"/>
            <a:headEnd/>
            <a:tailEnd/>
          </a:ln>
          <a:effectLst/>
        </p:spPr>
      </p:pic>
      <p:pic>
        <p:nvPicPr>
          <p:cNvPr id="1039" name="Picture 15" descr="http://www.slcc.edu/brandguide/cmsimages/slccLogo.jpg"/>
          <p:cNvPicPr>
            <a:picLocks noChangeAspect="1" noChangeArrowheads="1"/>
          </p:cNvPicPr>
          <p:nvPr/>
        </p:nvPicPr>
        <p:blipFill>
          <a:blip r:embed="rId7" cstate="print">
            <a:clrChange>
              <a:clrFrom>
                <a:srgbClr val="FFFFFF"/>
              </a:clrFrom>
              <a:clrTo>
                <a:srgbClr val="FFFFFF">
                  <a:alpha val="0"/>
                </a:srgbClr>
              </a:clrTo>
            </a:clrChange>
            <a:duotone>
              <a:prstClr val="black"/>
              <a:srgbClr val="FFEEC6">
                <a:tint val="45000"/>
                <a:satMod val="400000"/>
              </a:srgbClr>
            </a:duotone>
          </a:blip>
          <a:srcRect/>
          <a:stretch>
            <a:fillRect/>
          </a:stretch>
        </p:blipFill>
        <p:spPr bwMode="auto">
          <a:xfrm>
            <a:off x="304800" y="5943600"/>
            <a:ext cx="1905000" cy="718553"/>
          </a:xfrm>
          <a:prstGeom prst="rect">
            <a:avLst/>
          </a:prstGeom>
          <a:solidFill>
            <a:srgbClr val="FFEEC6">
              <a:alpha val="0"/>
            </a:srgbClr>
          </a:solidFill>
          <a:ln>
            <a:noFill/>
          </a:ln>
        </p:spPr>
      </p:pic>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slcc.edu/brandguide/cmsimages/slccLogo.jpg"/>
          <p:cNvPicPr>
            <a:picLocks noChangeAspect="1" noChangeArrowheads="1"/>
          </p:cNvPicPr>
          <p:nvPr/>
        </p:nvPicPr>
        <p:blipFill>
          <a:blip r:embed="rId3" cstate="print">
            <a:clrChange>
              <a:clrFrom>
                <a:srgbClr val="FFFFFF"/>
              </a:clrFrom>
              <a:clrTo>
                <a:srgbClr val="FFFFFF">
                  <a:alpha val="0"/>
                </a:srgbClr>
              </a:clrTo>
            </a:clrChange>
            <a:duotone>
              <a:prstClr val="black"/>
              <a:srgbClr val="FFEEC6">
                <a:tint val="45000"/>
                <a:satMod val="400000"/>
              </a:srgbClr>
            </a:duotone>
          </a:blip>
          <a:srcRect/>
          <a:stretch>
            <a:fillRect/>
          </a:stretch>
        </p:blipFill>
        <p:spPr bwMode="auto">
          <a:xfrm>
            <a:off x="381000" y="5758446"/>
            <a:ext cx="1905000" cy="718553"/>
          </a:xfrm>
          <a:prstGeom prst="rect">
            <a:avLst/>
          </a:prstGeom>
          <a:solidFill>
            <a:srgbClr val="FFEEC6"/>
          </a:solidFill>
          <a:ln>
            <a:solidFill>
              <a:srgbClr val="FFEEC6"/>
            </a:solidFill>
          </a:ln>
        </p:spPr>
      </p:pic>
      <p:pic>
        <p:nvPicPr>
          <p:cNvPr id="1026" name="Picture 2" descr="C:\Documents and Settings\vnganwi1\Desktop\OrangeBackground.jpg"/>
          <p:cNvPicPr>
            <a:picLocks noChangeAspect="1" noChangeArrowheads="1"/>
          </p:cNvPicPr>
          <p:nvPr/>
        </p:nvPicPr>
        <p:blipFill>
          <a:blip r:embed="rId4" cstate="print"/>
          <a:srcRect/>
          <a:stretch>
            <a:fillRect/>
          </a:stretch>
        </p:blipFill>
        <p:spPr bwMode="auto">
          <a:xfrm>
            <a:off x="0" y="6629400"/>
            <a:ext cx="9144000" cy="228600"/>
          </a:xfrm>
          <a:prstGeom prst="rect">
            <a:avLst/>
          </a:prstGeom>
          <a:noFill/>
        </p:spPr>
      </p:pic>
      <p:pic>
        <p:nvPicPr>
          <p:cNvPr id="4" name="Picture 2" descr="C:\Documents and Settings\vnganwi1\Desktop\OrangeBackground.jpg"/>
          <p:cNvPicPr>
            <a:picLocks noChangeAspect="1" noChangeArrowheads="1"/>
          </p:cNvPicPr>
          <p:nvPr/>
        </p:nvPicPr>
        <p:blipFill>
          <a:blip r:embed="rId4" cstate="print"/>
          <a:srcRect/>
          <a:stretch>
            <a:fillRect/>
          </a:stretch>
        </p:blipFill>
        <p:spPr bwMode="auto">
          <a:xfrm>
            <a:off x="0" y="0"/>
            <a:ext cx="9144000" cy="228600"/>
          </a:xfrm>
          <a:prstGeom prst="rect">
            <a:avLst/>
          </a:prstGeom>
          <a:noFill/>
        </p:spPr>
      </p:pic>
      <p:sp>
        <p:nvSpPr>
          <p:cNvPr id="15" name="Rectangle 6"/>
          <p:cNvSpPr txBox="1">
            <a:spLocks noChangeArrowheads="1"/>
          </p:cNvSpPr>
          <p:nvPr/>
        </p:nvSpPr>
        <p:spPr bwMode="auto">
          <a:xfrm>
            <a:off x="304800" y="2362200"/>
            <a:ext cx="8534400" cy="1752600"/>
          </a:xfrm>
          <a:prstGeom prst="rect">
            <a:avLst/>
          </a:prstGeom>
          <a:noFill/>
          <a:ln w="9525">
            <a:noFill/>
            <a:miter lim="800000"/>
            <a:headEnd/>
            <a:tailEnd/>
          </a:ln>
          <a:effectLst/>
        </p:spPr>
        <p:txBody>
          <a:bodyPr anchor="ctr"/>
          <a:lstStyle/>
          <a:p>
            <a:pPr algn="ctr" fontAlgn="auto">
              <a:spcBef>
                <a:spcPts val="0"/>
              </a:spcBef>
              <a:spcAft>
                <a:spcPts val="0"/>
              </a:spcAft>
            </a:pPr>
            <a:r>
              <a:rPr lang="en-US" sz="4400" dirty="0" smtClean="0">
                <a:solidFill>
                  <a:prstClr val="black"/>
                </a:solidFill>
                <a:latin typeface="Georgia" pitchFamily="-65" charset="0"/>
              </a:rPr>
              <a:t>Stay  Tuned  . . .</a:t>
            </a:r>
          </a:p>
          <a:p>
            <a:pPr algn="ctr" fontAlgn="auto">
              <a:spcBef>
                <a:spcPts val="0"/>
              </a:spcBef>
              <a:spcAft>
                <a:spcPts val="0"/>
              </a:spcAft>
            </a:pPr>
            <a:r>
              <a:rPr lang="en-US" sz="4400" dirty="0" smtClean="0">
                <a:solidFill>
                  <a:prstClr val="black"/>
                </a:solidFill>
                <a:latin typeface="Georgia" pitchFamily="-65" charset="0"/>
              </a:rPr>
              <a:t>  for  Year 2</a:t>
            </a:r>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Picture 15" descr="http://www.slcc.edu/brandguide/cmsimages/slccLogo.jpg"/>
          <p:cNvPicPr>
            <a:picLocks noChangeAspect="1" noChangeArrowheads="1"/>
          </p:cNvPicPr>
          <p:nvPr/>
        </p:nvPicPr>
        <p:blipFill>
          <a:blip r:embed="rId3" cstate="print">
            <a:clrChange>
              <a:clrFrom>
                <a:srgbClr val="FFFFFF"/>
              </a:clrFrom>
              <a:clrTo>
                <a:srgbClr val="FFFFFF">
                  <a:alpha val="0"/>
                </a:srgbClr>
              </a:clrTo>
            </a:clrChange>
            <a:duotone>
              <a:prstClr val="black"/>
              <a:srgbClr val="FFEEC6">
                <a:tint val="45000"/>
                <a:satMod val="400000"/>
              </a:srgbClr>
            </a:duotone>
          </a:blip>
          <a:srcRect/>
          <a:stretch>
            <a:fillRect/>
          </a:stretch>
        </p:blipFill>
        <p:spPr bwMode="auto">
          <a:xfrm>
            <a:off x="381000" y="5758446"/>
            <a:ext cx="1905000" cy="718553"/>
          </a:xfrm>
          <a:prstGeom prst="rect">
            <a:avLst/>
          </a:prstGeom>
          <a:solidFill>
            <a:srgbClr val="FFEEC6"/>
          </a:solidFill>
          <a:ln>
            <a:solidFill>
              <a:srgbClr val="FFEEC6"/>
            </a:solidFill>
          </a:ln>
        </p:spPr>
      </p:pic>
      <p:pic>
        <p:nvPicPr>
          <p:cNvPr id="1026" name="Picture 2" descr="C:\Documents and Settings\vnganwi1\Desktop\OrangeBackground.jpg"/>
          <p:cNvPicPr>
            <a:picLocks noChangeAspect="1" noChangeArrowheads="1"/>
          </p:cNvPicPr>
          <p:nvPr/>
        </p:nvPicPr>
        <p:blipFill>
          <a:blip r:embed="rId4" cstate="print"/>
          <a:srcRect/>
          <a:stretch>
            <a:fillRect/>
          </a:stretch>
        </p:blipFill>
        <p:spPr bwMode="auto">
          <a:xfrm>
            <a:off x="0" y="6629400"/>
            <a:ext cx="9144000" cy="228600"/>
          </a:xfrm>
          <a:prstGeom prst="rect">
            <a:avLst/>
          </a:prstGeom>
          <a:noFill/>
        </p:spPr>
      </p:pic>
      <p:pic>
        <p:nvPicPr>
          <p:cNvPr id="4" name="Picture 2" descr="C:\Documents and Settings\vnganwi1\Desktop\OrangeBackground.jpg"/>
          <p:cNvPicPr>
            <a:picLocks noChangeAspect="1" noChangeArrowheads="1"/>
          </p:cNvPicPr>
          <p:nvPr/>
        </p:nvPicPr>
        <p:blipFill>
          <a:blip r:embed="rId4" cstate="print"/>
          <a:srcRect/>
          <a:stretch>
            <a:fillRect/>
          </a:stretch>
        </p:blipFill>
        <p:spPr bwMode="auto">
          <a:xfrm>
            <a:off x="0" y="0"/>
            <a:ext cx="9144000" cy="228600"/>
          </a:xfrm>
          <a:prstGeom prst="rect">
            <a:avLst/>
          </a:prstGeom>
          <a:noFill/>
        </p:spPr>
      </p:pic>
      <p:sp>
        <p:nvSpPr>
          <p:cNvPr id="15" name="Rectangle 6"/>
          <p:cNvSpPr txBox="1">
            <a:spLocks noChangeArrowheads="1"/>
          </p:cNvSpPr>
          <p:nvPr/>
        </p:nvSpPr>
        <p:spPr bwMode="auto">
          <a:xfrm>
            <a:off x="304800" y="2362200"/>
            <a:ext cx="8534400" cy="1752600"/>
          </a:xfrm>
          <a:prstGeom prst="rect">
            <a:avLst/>
          </a:prstGeom>
          <a:noFill/>
          <a:ln w="9525">
            <a:noFill/>
            <a:miter lim="800000"/>
            <a:headEnd/>
            <a:tailEnd/>
          </a:ln>
          <a:effectLst/>
        </p:spPr>
        <p:txBody>
          <a:bodyPr anchor="ctr"/>
          <a:lstStyle/>
          <a:p>
            <a:pPr algn="ctr" fontAlgn="auto">
              <a:spcBef>
                <a:spcPts val="0"/>
              </a:spcBef>
              <a:spcAft>
                <a:spcPts val="0"/>
              </a:spcAft>
            </a:pPr>
            <a:r>
              <a:rPr lang="en-US" sz="4400" dirty="0" smtClean="0">
                <a:solidFill>
                  <a:prstClr val="black"/>
                </a:solidFill>
                <a:latin typeface="Georgia" pitchFamily="-65" charset="0"/>
              </a:rPr>
              <a:t>Vivian </a:t>
            </a:r>
            <a:r>
              <a:rPr lang="en-US" sz="4400" dirty="0" err="1" smtClean="0">
                <a:solidFill>
                  <a:prstClr val="black"/>
                </a:solidFill>
                <a:latin typeface="Georgia" pitchFamily="-65" charset="0"/>
              </a:rPr>
              <a:t>Ngan-Winward</a:t>
            </a:r>
            <a:endParaRPr lang="en-US" sz="4400" dirty="0" smtClean="0">
              <a:solidFill>
                <a:prstClr val="black"/>
              </a:solidFill>
              <a:latin typeface="Georgia" pitchFamily="-65" charset="0"/>
            </a:endParaRPr>
          </a:p>
          <a:p>
            <a:pPr algn="ctr" fontAlgn="auto">
              <a:spcBef>
                <a:spcPts val="0"/>
              </a:spcBef>
              <a:spcAft>
                <a:spcPts val="0"/>
              </a:spcAft>
            </a:pPr>
            <a:endParaRPr lang="en-US" sz="4400" dirty="0" smtClean="0">
              <a:solidFill>
                <a:prstClr val="black"/>
              </a:solidFill>
              <a:latin typeface="Georgia" pitchFamily="-65" charset="0"/>
            </a:endParaRPr>
          </a:p>
          <a:p>
            <a:pPr algn="ctr" fontAlgn="auto">
              <a:spcBef>
                <a:spcPts val="0"/>
              </a:spcBef>
              <a:spcAft>
                <a:spcPts val="0"/>
              </a:spcAft>
            </a:pPr>
            <a:r>
              <a:rPr lang="en-US" sz="3600" dirty="0" smtClean="0">
                <a:solidFill>
                  <a:prstClr val="black"/>
                </a:solidFill>
                <a:latin typeface="Georgia" pitchFamily="-65" charset="0"/>
              </a:rPr>
              <a:t>vivian.ngan-winward@slcc.edu</a:t>
            </a:r>
            <a:endParaRPr lang="en-US" sz="3600" dirty="0" smtClean="0">
              <a:solidFill>
                <a:prstClr val="black"/>
              </a:solidFill>
              <a:latin typeface="Georgia" pitchFamily="-65"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nvGraphicFramePr>
        <p:xfrm>
          <a:off x="0" y="990600"/>
          <a:ext cx="9144000" cy="5867400"/>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152400" y="304800"/>
            <a:ext cx="8839200" cy="584200"/>
          </a:xfrm>
          <a:prstGeom prst="rect">
            <a:avLst/>
          </a:prstGeom>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sz="3200" b="1" dirty="0">
                <a:solidFill>
                  <a:srgbClr val="000099"/>
                </a:solidFill>
                <a:cs typeface="Arial" pitchFamily="34" charset="0"/>
              </a:rPr>
              <a:t>Active NSF 2-Yr College Projects (DUE)</a:t>
            </a:r>
            <a:endParaRPr lang="en-US" sz="3200" dirty="0">
              <a:solidFill>
                <a:srgbClr val="000099"/>
              </a:solidFill>
              <a:cs typeface="Arial" pitchFamily="34" charset="0"/>
            </a:endParaRP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Hudson Valley Community College</a:t>
            </a:r>
            <a:br>
              <a:rPr lang="en-US" dirty="0" smtClean="0"/>
            </a:br>
            <a:r>
              <a:rPr lang="en-US" dirty="0" smtClean="0"/>
              <a:t>Troy, NY</a:t>
            </a:r>
            <a:endParaRPr lang="en-US" dirty="0"/>
          </a:p>
        </p:txBody>
      </p:sp>
      <p:sp>
        <p:nvSpPr>
          <p:cNvPr id="3" name="Subtitle 2"/>
          <p:cNvSpPr>
            <a:spLocks noGrp="1"/>
          </p:cNvSpPr>
          <p:nvPr>
            <p:ph type="subTitle" idx="1"/>
          </p:nvPr>
        </p:nvSpPr>
        <p:spPr/>
        <p:txBody>
          <a:bodyPr/>
          <a:lstStyle/>
          <a:p>
            <a:r>
              <a:rPr lang="en-US" dirty="0" smtClean="0"/>
              <a:t>Biotechnology &amp; </a:t>
            </a:r>
            <a:r>
              <a:rPr lang="en-US" dirty="0" err="1" smtClean="0"/>
              <a:t>Biomanufacturing</a:t>
            </a:r>
            <a:r>
              <a:rPr lang="en-US" dirty="0" smtClean="0"/>
              <a:t>—Redefining the Workforce</a:t>
            </a:r>
          </a:p>
          <a:p>
            <a:r>
              <a:rPr lang="en-US" dirty="0" smtClean="0"/>
              <a:t>DOL/ETA ARRA Grant</a:t>
            </a:r>
            <a:endParaRPr lang="en-US" dirty="0"/>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a:t>
            </a:r>
            <a:endParaRPr lang="en-US" dirty="0"/>
          </a:p>
        </p:txBody>
      </p:sp>
      <p:sp>
        <p:nvSpPr>
          <p:cNvPr id="3" name="Content Placeholder 2"/>
          <p:cNvSpPr>
            <a:spLocks noGrp="1"/>
          </p:cNvSpPr>
          <p:nvPr>
            <p:ph idx="1"/>
          </p:nvPr>
        </p:nvSpPr>
        <p:spPr/>
        <p:txBody>
          <a:bodyPr/>
          <a:lstStyle/>
          <a:p>
            <a:r>
              <a:rPr lang="en-US" dirty="0" smtClean="0"/>
              <a:t>9% unemployment rate in Capital Region</a:t>
            </a:r>
          </a:p>
          <a:p>
            <a:r>
              <a:rPr lang="en-US" dirty="0" smtClean="0"/>
              <a:t>Educated populace</a:t>
            </a:r>
          </a:p>
          <a:p>
            <a:pPr lvl="1"/>
            <a:r>
              <a:rPr lang="en-US" dirty="0" smtClean="0"/>
              <a:t>11% Associate’s degree</a:t>
            </a:r>
          </a:p>
          <a:p>
            <a:pPr lvl="1"/>
            <a:r>
              <a:rPr lang="en-US" dirty="0" smtClean="0"/>
              <a:t>18% Bachelor’s degree</a:t>
            </a:r>
          </a:p>
          <a:p>
            <a:pPr lvl="1"/>
            <a:r>
              <a:rPr lang="en-US" dirty="0" smtClean="0"/>
              <a:t>14% graduate or professional degree</a:t>
            </a:r>
          </a:p>
          <a:p>
            <a:r>
              <a:rPr lang="en-US" dirty="0" smtClean="0"/>
              <a:t>Projected decline in the 25-64 age workforce of 9.2% over the next twenty years</a:t>
            </a:r>
            <a:endParaRPr lang="en-US" dirty="0"/>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Demographics</a:t>
            </a:r>
            <a:endParaRPr lang="en-US" dirty="0"/>
          </a:p>
        </p:txBody>
      </p:sp>
      <p:sp>
        <p:nvSpPr>
          <p:cNvPr id="3" name="Content Placeholder 2"/>
          <p:cNvSpPr>
            <a:spLocks noGrp="1"/>
          </p:cNvSpPr>
          <p:nvPr>
            <p:ph idx="1"/>
          </p:nvPr>
        </p:nvSpPr>
        <p:spPr/>
        <p:txBody>
          <a:bodyPr>
            <a:normAutofit lnSpcReduction="10000"/>
          </a:bodyPr>
          <a:lstStyle/>
          <a:p>
            <a:r>
              <a:rPr lang="en-US" dirty="0" smtClean="0"/>
              <a:t>Two largest counties in the Capital District</a:t>
            </a:r>
          </a:p>
          <a:p>
            <a:pPr lvl="1"/>
            <a:r>
              <a:rPr lang="en-US" dirty="0" smtClean="0"/>
              <a:t>Albany (pop. 299,268)</a:t>
            </a:r>
          </a:p>
          <a:p>
            <a:pPr lvl="1"/>
            <a:r>
              <a:rPr lang="en-US" dirty="0" smtClean="0"/>
              <a:t>Rensselaer (pop. 154,719)</a:t>
            </a:r>
          </a:p>
          <a:p>
            <a:r>
              <a:rPr lang="en-US" dirty="0" smtClean="0"/>
              <a:t>Of 25+ age cohort, 88-91% have at least a high school degree</a:t>
            </a:r>
          </a:p>
          <a:p>
            <a:r>
              <a:rPr lang="en-US" dirty="0" smtClean="0"/>
              <a:t>Approx. 12% of population is classified as in poverty in both counties</a:t>
            </a:r>
          </a:p>
          <a:p>
            <a:pPr lvl="1"/>
            <a:r>
              <a:rPr lang="en-US" dirty="0" smtClean="0"/>
              <a:t>82-90% families with children</a:t>
            </a:r>
          </a:p>
          <a:p>
            <a:pPr lvl="1"/>
            <a:r>
              <a:rPr lang="en-US" dirty="0" smtClean="0"/>
              <a:t>71-75% households headed by women</a:t>
            </a:r>
            <a:endParaRPr lang="en-US" dirty="0"/>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a:t>
            </a:r>
            <a:endParaRPr lang="en-US" dirty="0"/>
          </a:p>
        </p:txBody>
      </p:sp>
      <p:sp>
        <p:nvSpPr>
          <p:cNvPr id="3" name="Content Placeholder 2"/>
          <p:cNvSpPr>
            <a:spLocks noGrp="1"/>
          </p:cNvSpPr>
          <p:nvPr>
            <p:ph idx="1"/>
          </p:nvPr>
        </p:nvSpPr>
        <p:spPr/>
        <p:txBody>
          <a:bodyPr>
            <a:normAutofit lnSpcReduction="10000"/>
          </a:bodyPr>
          <a:lstStyle/>
          <a:p>
            <a:r>
              <a:rPr lang="en-US" dirty="0" smtClean="0"/>
              <a:t>Krieger Regional Talent Pipeline Study</a:t>
            </a:r>
          </a:p>
          <a:p>
            <a:pPr lvl="1"/>
            <a:r>
              <a:rPr lang="en-US" dirty="0" smtClean="0"/>
              <a:t>Shortage of highly skilled technicians that the current workforce cannot fill</a:t>
            </a:r>
          </a:p>
          <a:p>
            <a:pPr lvl="1"/>
            <a:r>
              <a:rPr lang="en-US" dirty="0" smtClean="0"/>
              <a:t>Insufficient capacity in the current training system to meet anticipated demands</a:t>
            </a:r>
          </a:p>
          <a:p>
            <a:r>
              <a:rPr lang="en-US" dirty="0" smtClean="0"/>
              <a:t>Public schools’ ability to meet the retraining demands severely limited by reductions in state and federal education aid</a:t>
            </a:r>
          </a:p>
          <a:p>
            <a:pPr lvl="1"/>
            <a:r>
              <a:rPr lang="en-US" dirty="0" smtClean="0"/>
              <a:t>Especially impacts science education which is equipment and supply intensive</a:t>
            </a:r>
            <a:endParaRPr lang="en-US" dirty="0"/>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President Obama</a:t>
            </a:r>
            <a:endParaRPr lang="en-US" dirty="0"/>
          </a:p>
        </p:txBody>
      </p:sp>
      <p:sp>
        <p:nvSpPr>
          <p:cNvPr id="3" name="Content Placeholder 2"/>
          <p:cNvSpPr>
            <a:spLocks noGrp="1"/>
          </p:cNvSpPr>
          <p:nvPr>
            <p:ph idx="1"/>
          </p:nvPr>
        </p:nvSpPr>
        <p:spPr>
          <a:xfrm>
            <a:off x="457200" y="1417638"/>
            <a:ext cx="8229600" cy="5044339"/>
          </a:xfrm>
        </p:spPr>
        <p:txBody>
          <a:bodyPr>
            <a:normAutofit/>
          </a:bodyPr>
          <a:lstStyle/>
          <a:p>
            <a:r>
              <a:rPr lang="en-US" dirty="0" smtClean="0"/>
              <a:t>Highlighted the Capital District as an area in need of economic stimulus</a:t>
            </a:r>
          </a:p>
          <a:p>
            <a:pPr>
              <a:buNone/>
            </a:pPr>
            <a:endParaRPr lang="en-US" dirty="0" smtClean="0"/>
          </a:p>
          <a:p>
            <a:endParaRPr lang="en-US" dirty="0" smtClean="0"/>
          </a:p>
          <a:p>
            <a:pPr>
              <a:buNone/>
            </a:pPr>
            <a:endParaRPr lang="en-US" dirty="0" smtClean="0"/>
          </a:p>
          <a:p>
            <a:pPr>
              <a:buNone/>
            </a:pPr>
            <a:endParaRPr lang="en-US" sz="1400" dirty="0" smtClean="0"/>
          </a:p>
          <a:p>
            <a:pPr>
              <a:buNone/>
            </a:pPr>
            <a:endParaRPr lang="en-US" sz="1400" dirty="0" smtClean="0"/>
          </a:p>
          <a:p>
            <a:r>
              <a:rPr lang="en-US" dirty="0" smtClean="0"/>
              <a:t>Emphasized the role of the community college in providing highly skilled workers for existing and emerging high-technology employers</a:t>
            </a:r>
            <a:endParaRPr lang="en-US" dirty="0"/>
          </a:p>
        </p:txBody>
      </p:sp>
      <p:pic>
        <p:nvPicPr>
          <p:cNvPr id="4" name="Picture 3" descr="610x.jpg"/>
          <p:cNvPicPr>
            <a:picLocks noChangeAspect="1"/>
          </p:cNvPicPr>
          <p:nvPr/>
        </p:nvPicPr>
        <p:blipFill>
          <a:blip r:embed="rId3" cstate="print"/>
          <a:stretch>
            <a:fillRect/>
          </a:stretch>
        </p:blipFill>
        <p:spPr>
          <a:xfrm>
            <a:off x="2952081" y="2496312"/>
            <a:ext cx="3257561" cy="2317674"/>
          </a:xfrm>
          <a:prstGeom prst="rect">
            <a:avLst/>
          </a:prstGeom>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Grant Overview</a:t>
            </a:r>
            <a:endParaRPr lang="en-US" dirty="0"/>
          </a:p>
        </p:txBody>
      </p:sp>
      <p:sp>
        <p:nvSpPr>
          <p:cNvPr id="3" name="Content Placeholder 2"/>
          <p:cNvSpPr>
            <a:spLocks noGrp="1"/>
          </p:cNvSpPr>
          <p:nvPr>
            <p:ph idx="1"/>
          </p:nvPr>
        </p:nvSpPr>
        <p:spPr/>
        <p:txBody>
          <a:bodyPr/>
          <a:lstStyle/>
          <a:p>
            <a:r>
              <a:rPr lang="en-US" dirty="0" smtClean="0"/>
              <a:t>Goals</a:t>
            </a:r>
          </a:p>
          <a:p>
            <a:pPr lvl="1"/>
            <a:r>
              <a:rPr lang="en-US" dirty="0" smtClean="0"/>
              <a:t>to provide specialized training in biotechnology and biomanufacturing laboratory techniques</a:t>
            </a:r>
          </a:p>
          <a:p>
            <a:pPr lvl="2"/>
            <a:r>
              <a:rPr lang="en-US" dirty="0" smtClean="0"/>
              <a:t>Baccalaureate degree graduates</a:t>
            </a:r>
          </a:p>
          <a:p>
            <a:pPr lvl="2"/>
            <a:r>
              <a:rPr lang="en-US" dirty="0" smtClean="0"/>
              <a:t>Associates degree graduates</a:t>
            </a:r>
          </a:p>
          <a:p>
            <a:pPr lvl="2"/>
            <a:r>
              <a:rPr lang="en-US" dirty="0" smtClean="0"/>
              <a:t>Incumbent workers</a:t>
            </a:r>
          </a:p>
          <a:p>
            <a:pPr lvl="1"/>
            <a:r>
              <a:rPr lang="en-US" dirty="0" smtClean="0"/>
              <a:t>to stimulate interest in and establish a pathway for bioscience in public schools using the community college as a resource</a:t>
            </a:r>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Organization</a:t>
            </a:r>
            <a:endParaRPr lang="en-US" dirty="0"/>
          </a:p>
        </p:txBody>
      </p:sp>
      <p:sp>
        <p:nvSpPr>
          <p:cNvPr id="3" name="Content Placeholder 2"/>
          <p:cNvSpPr>
            <a:spLocks noGrp="1"/>
          </p:cNvSpPr>
          <p:nvPr>
            <p:ph idx="1"/>
          </p:nvPr>
        </p:nvSpPr>
        <p:spPr>
          <a:xfrm>
            <a:off x="457200" y="1600200"/>
            <a:ext cx="8229600" cy="4525963"/>
          </a:xfrm>
        </p:spPr>
        <p:txBody>
          <a:bodyPr>
            <a:normAutofit lnSpcReduction="10000"/>
          </a:bodyPr>
          <a:lstStyle/>
          <a:p>
            <a:r>
              <a:rPr lang="en-US" dirty="0" smtClean="0"/>
              <a:t>Hudson Valley Community College</a:t>
            </a:r>
          </a:p>
          <a:p>
            <a:pPr lvl="1"/>
            <a:r>
              <a:rPr lang="en-US" dirty="0" smtClean="0"/>
              <a:t>Peter A. Schaefer, PhD (Principal Investigator)</a:t>
            </a:r>
          </a:p>
          <a:p>
            <a:pPr lvl="1"/>
            <a:r>
              <a:rPr lang="en-US" dirty="0" smtClean="0"/>
              <a:t>Nancy Bush (Project Manager)</a:t>
            </a:r>
          </a:p>
          <a:p>
            <a:pPr lvl="1"/>
            <a:r>
              <a:rPr lang="en-US" dirty="0" smtClean="0"/>
              <a:t>George Seymour (Project Coordinator PT)</a:t>
            </a:r>
          </a:p>
          <a:p>
            <a:pPr lvl="1"/>
            <a:r>
              <a:rPr lang="en-US" dirty="0" smtClean="0"/>
              <a:t>Instructors</a:t>
            </a:r>
          </a:p>
          <a:p>
            <a:pPr lvl="2"/>
            <a:r>
              <a:rPr lang="en-US" dirty="0" smtClean="0"/>
              <a:t>Donna Barron, PhD</a:t>
            </a:r>
          </a:p>
          <a:p>
            <a:pPr lvl="2"/>
            <a:r>
              <a:rPr lang="en-US" dirty="0" smtClean="0"/>
              <a:t>Laurie Bradley, PhD</a:t>
            </a:r>
          </a:p>
          <a:p>
            <a:pPr lvl="2"/>
            <a:r>
              <a:rPr lang="en-US" dirty="0" smtClean="0"/>
              <a:t>Elizabeth </a:t>
            </a:r>
            <a:r>
              <a:rPr lang="en-US" dirty="0" err="1" smtClean="0"/>
              <a:t>Brookins-Danz</a:t>
            </a:r>
            <a:r>
              <a:rPr lang="en-US" dirty="0" smtClean="0"/>
              <a:t>, PhD</a:t>
            </a:r>
          </a:p>
          <a:p>
            <a:pPr lvl="2"/>
            <a:r>
              <a:rPr lang="en-US" dirty="0" smtClean="0"/>
              <a:t>Van </a:t>
            </a:r>
            <a:r>
              <a:rPr lang="en-US" dirty="0" err="1" smtClean="0"/>
              <a:t>Fronhofer</a:t>
            </a:r>
            <a:r>
              <a:rPr lang="en-US" dirty="0" smtClean="0"/>
              <a:t>, PhD</a:t>
            </a:r>
          </a:p>
          <a:p>
            <a:pPr lvl="2"/>
            <a:r>
              <a:rPr lang="en-US" dirty="0" smtClean="0"/>
              <a:t>Laura </a:t>
            </a:r>
            <a:r>
              <a:rPr lang="en-US" dirty="0" err="1" smtClean="0"/>
              <a:t>Mastrangelo</a:t>
            </a:r>
            <a:r>
              <a:rPr lang="en-US" dirty="0" smtClean="0"/>
              <a:t>, PhD</a:t>
            </a:r>
          </a:p>
        </p:txBody>
      </p:sp>
      <p:pic>
        <p:nvPicPr>
          <p:cNvPr id="4" name="Picture 3" descr="transparent logo.gif"/>
          <p:cNvPicPr>
            <a:picLocks noChangeAspect="1"/>
          </p:cNvPicPr>
          <p:nvPr/>
        </p:nvPicPr>
        <p:blipFill>
          <a:blip r:embed="rId2" cstate="print"/>
          <a:stretch>
            <a:fillRect/>
          </a:stretch>
        </p:blipFill>
        <p:spPr>
          <a:xfrm>
            <a:off x="5540125" y="3579554"/>
            <a:ext cx="2546609" cy="2546609"/>
          </a:xfrm>
          <a:prstGeom prst="rect">
            <a:avLst/>
          </a:prstGeom>
          <a:noFill/>
        </p:spPr>
      </p:pic>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Strategic Partners</a:t>
            </a:r>
            <a:endParaRPr lang="en-US" dirty="0"/>
          </a:p>
        </p:txBody>
      </p:sp>
      <p:sp>
        <p:nvSpPr>
          <p:cNvPr id="3" name="Content Placeholder 2"/>
          <p:cNvSpPr>
            <a:spLocks noGrp="1"/>
          </p:cNvSpPr>
          <p:nvPr>
            <p:ph idx="1"/>
          </p:nvPr>
        </p:nvSpPr>
        <p:spPr>
          <a:xfrm>
            <a:off x="457200" y="1417638"/>
            <a:ext cx="8229600" cy="4996552"/>
          </a:xfrm>
        </p:spPr>
        <p:txBody>
          <a:bodyPr>
            <a:normAutofit fontScale="85000" lnSpcReduction="10000"/>
          </a:bodyPr>
          <a:lstStyle/>
          <a:p>
            <a:pPr>
              <a:spcAft>
                <a:spcPts val="600"/>
              </a:spcAft>
            </a:pPr>
            <a:r>
              <a:rPr lang="en-US" dirty="0" smtClean="0"/>
              <a:t>Capital Region Workforce Investment Board (CRWIB)</a:t>
            </a:r>
          </a:p>
          <a:p>
            <a:pPr>
              <a:spcAft>
                <a:spcPts val="600"/>
              </a:spcAft>
            </a:pPr>
            <a:r>
              <a:rPr lang="en-US" dirty="0" smtClean="0"/>
              <a:t>Center for Economic Growth (CEG)</a:t>
            </a:r>
          </a:p>
          <a:p>
            <a:pPr>
              <a:spcAft>
                <a:spcPts val="600"/>
              </a:spcAft>
            </a:pPr>
            <a:r>
              <a:rPr lang="en-US" dirty="0" smtClean="0"/>
              <a:t>Albany Molecular Research, Inc. (AMRI)</a:t>
            </a:r>
          </a:p>
          <a:p>
            <a:pPr>
              <a:spcAft>
                <a:spcPts val="600"/>
              </a:spcAft>
            </a:pPr>
            <a:r>
              <a:rPr lang="en-US" dirty="0" err="1" smtClean="0"/>
              <a:t>Regeneron</a:t>
            </a:r>
            <a:r>
              <a:rPr lang="en-US" dirty="0" smtClean="0"/>
              <a:t> Pharmaceuticals, Inc.</a:t>
            </a:r>
          </a:p>
          <a:p>
            <a:pPr>
              <a:spcAft>
                <a:spcPts val="600"/>
              </a:spcAft>
            </a:pPr>
            <a:r>
              <a:rPr lang="en-US" dirty="0" smtClean="0"/>
              <a:t>University at Albany</a:t>
            </a:r>
          </a:p>
          <a:p>
            <a:pPr>
              <a:spcAft>
                <a:spcPts val="600"/>
              </a:spcAft>
            </a:pPr>
            <a:r>
              <a:rPr lang="en-US" dirty="0" smtClean="0"/>
              <a:t>Albany Medical College</a:t>
            </a:r>
          </a:p>
          <a:p>
            <a:pPr>
              <a:spcAft>
                <a:spcPts val="600"/>
              </a:spcAft>
            </a:pPr>
            <a:r>
              <a:rPr lang="en-US" dirty="0" smtClean="0"/>
              <a:t>Rensselaer Polytechnic Institute (RPI)</a:t>
            </a:r>
          </a:p>
          <a:p>
            <a:pPr>
              <a:spcAft>
                <a:spcPts val="600"/>
              </a:spcAft>
            </a:pPr>
            <a:r>
              <a:rPr lang="en-US" dirty="0" smtClean="0"/>
              <a:t>NY State Police Crime Investigation Unit</a:t>
            </a:r>
          </a:p>
          <a:p>
            <a:pPr>
              <a:spcAft>
                <a:spcPts val="600"/>
              </a:spcAft>
            </a:pPr>
            <a:r>
              <a:rPr lang="en-US" dirty="0" err="1" smtClean="0"/>
              <a:t>Questar</a:t>
            </a:r>
            <a:r>
              <a:rPr lang="en-US" dirty="0" smtClean="0"/>
              <a:t> III BOCES</a:t>
            </a:r>
            <a:endParaRPr lang="en-US" dirty="0"/>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Hub Schools</a:t>
            </a:r>
            <a:endParaRPr lang="en-US" dirty="0"/>
          </a:p>
        </p:txBody>
      </p:sp>
      <p:sp>
        <p:nvSpPr>
          <p:cNvPr id="3" name="Content Placeholder 2"/>
          <p:cNvSpPr>
            <a:spLocks noGrp="1"/>
          </p:cNvSpPr>
          <p:nvPr>
            <p:ph idx="1"/>
          </p:nvPr>
        </p:nvSpPr>
        <p:spPr>
          <a:xfrm>
            <a:off x="634978" y="1600200"/>
            <a:ext cx="8051822" cy="4525963"/>
          </a:xfrm>
        </p:spPr>
        <p:txBody>
          <a:bodyPr>
            <a:normAutofit lnSpcReduction="10000"/>
          </a:bodyPr>
          <a:lstStyle/>
          <a:p>
            <a:r>
              <a:rPr lang="en-US" dirty="0" smtClean="0"/>
              <a:t>Albany High School (urban) and Averill Park High School (suburban/rural)</a:t>
            </a:r>
          </a:p>
          <a:p>
            <a:r>
              <a:rPr lang="en-US" dirty="0" smtClean="0"/>
              <a:t>Laboratory equipped with appropriate scientific equipment suitable for biotechnology training</a:t>
            </a:r>
          </a:p>
          <a:p>
            <a:r>
              <a:rPr lang="en-US" dirty="0" smtClean="0"/>
              <a:t>Primarily intended for evening adult retraining efforts</a:t>
            </a:r>
          </a:p>
          <a:p>
            <a:r>
              <a:rPr lang="en-US" dirty="0" smtClean="0"/>
              <a:t> Accessible to high school students in a biotechnology career pathway</a:t>
            </a:r>
            <a:endParaRPr lang="en-US" dirty="0"/>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228600"/>
            <a:ext cx="7691719" cy="904221"/>
          </a:xfrm>
        </p:spPr>
        <p:txBody>
          <a:bodyPr>
            <a:normAutofit/>
          </a:bodyPr>
          <a:lstStyle/>
          <a:p>
            <a:pPr eaLnBrk="1" hangingPunct="1"/>
            <a:r>
              <a:rPr lang="en-US" sz="3200" b="1" dirty="0" err="1" smtClean="0"/>
              <a:t>HVCC’s</a:t>
            </a:r>
            <a:r>
              <a:rPr lang="en-US" sz="3200" b="1" dirty="0" smtClean="0"/>
              <a:t> Biotechnology Program Mission </a:t>
            </a:r>
          </a:p>
        </p:txBody>
      </p:sp>
      <p:sp>
        <p:nvSpPr>
          <p:cNvPr id="3075" name="Rectangle 3"/>
          <p:cNvSpPr>
            <a:spLocks noGrp="1" noChangeArrowheads="1"/>
          </p:cNvSpPr>
          <p:nvPr>
            <p:ph idx="1"/>
          </p:nvPr>
        </p:nvSpPr>
        <p:spPr>
          <a:xfrm>
            <a:off x="824982" y="1219200"/>
            <a:ext cx="7552537" cy="5410200"/>
          </a:xfrm>
        </p:spPr>
        <p:txBody>
          <a:bodyPr>
            <a:normAutofit/>
          </a:bodyPr>
          <a:lstStyle/>
          <a:p>
            <a:pPr eaLnBrk="1" hangingPunct="1"/>
            <a:r>
              <a:rPr lang="en-US" sz="2600" dirty="0" smtClean="0"/>
              <a:t>Prepare students for entry-level biotechnology jobs in the Capital Region by giving them hands-on experience with state-of-the-art equipment</a:t>
            </a:r>
          </a:p>
          <a:p>
            <a:pPr eaLnBrk="1" hangingPunct="1">
              <a:buNone/>
            </a:pPr>
            <a:endParaRPr lang="en-US" sz="2600" dirty="0" smtClean="0"/>
          </a:p>
          <a:p>
            <a:pPr eaLnBrk="1" hangingPunct="1"/>
            <a:endParaRPr lang="en-US" sz="2600" dirty="0" smtClean="0"/>
          </a:p>
          <a:p>
            <a:pPr eaLnBrk="1" hangingPunct="1"/>
            <a:endParaRPr lang="en-US" sz="2600" dirty="0" smtClean="0"/>
          </a:p>
          <a:p>
            <a:pPr eaLnBrk="1" hangingPunct="1"/>
            <a:endParaRPr lang="en-US" sz="2600" dirty="0" smtClean="0"/>
          </a:p>
          <a:p>
            <a:pPr eaLnBrk="1" hangingPunct="1"/>
            <a:r>
              <a:rPr lang="en-US" sz="2600" dirty="0" smtClean="0"/>
              <a:t>Prepare students for transfer to bachelor’s degree programs in a life science </a:t>
            </a:r>
          </a:p>
          <a:p>
            <a:pPr eaLnBrk="1" hangingPunct="1"/>
            <a:r>
              <a:rPr lang="en-US" sz="2600" dirty="0" smtClean="0"/>
              <a:t>Support an “Educational Continuum” in the area – HS &gt; AS &gt; BS &gt; MS &gt; PhD</a:t>
            </a:r>
          </a:p>
          <a:p>
            <a:r>
              <a:rPr lang="en-US" sz="2600" dirty="0" smtClean="0"/>
              <a:t>Foster academic/industry partnerships </a:t>
            </a:r>
          </a:p>
        </p:txBody>
      </p:sp>
      <p:pic>
        <p:nvPicPr>
          <p:cNvPr id="5" name="Picture 4" descr="biotechnology _shoot_2010_5487.jpg"/>
          <p:cNvPicPr>
            <a:picLocks noChangeAspect="1"/>
          </p:cNvPicPr>
          <p:nvPr/>
        </p:nvPicPr>
        <p:blipFill>
          <a:blip r:embed="rId2" cstate="print"/>
          <a:stretch>
            <a:fillRect/>
          </a:stretch>
        </p:blipFill>
        <p:spPr>
          <a:xfrm>
            <a:off x="4309902" y="2341553"/>
            <a:ext cx="3338728" cy="2222109"/>
          </a:xfrm>
          <a:prstGeom prst="rect">
            <a:avLst/>
          </a:prstGeom>
          <a:effectLst>
            <a:softEdge rad="101600"/>
          </a:effectLst>
        </p:spPr>
      </p:pic>
      <p:pic>
        <p:nvPicPr>
          <p:cNvPr id="8" name="Picture 7" descr="biotechnology _shoot_2010_5542.jpg"/>
          <p:cNvPicPr>
            <a:picLocks noChangeAspect="1"/>
          </p:cNvPicPr>
          <p:nvPr/>
        </p:nvPicPr>
        <p:blipFill>
          <a:blip r:embed="rId3" cstate="print"/>
          <a:srcRect l="4800" r="12800" b="4810"/>
          <a:stretch>
            <a:fillRect/>
          </a:stretch>
        </p:blipFill>
        <p:spPr>
          <a:xfrm>
            <a:off x="1344885" y="2341553"/>
            <a:ext cx="2965017" cy="2222109"/>
          </a:xfrm>
          <a:prstGeom prst="rect">
            <a:avLst/>
          </a:prstGeom>
          <a:effectLst>
            <a:softEdge rad="101600"/>
          </a:effec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6" name="Rectangle 4"/>
          <p:cNvSpPr>
            <a:spLocks noGrp="1" noChangeArrowheads="1"/>
          </p:cNvSpPr>
          <p:nvPr>
            <p:ph type="ctrTitle"/>
          </p:nvPr>
        </p:nvSpPr>
        <p:spPr>
          <a:xfrm>
            <a:off x="228600" y="3606800"/>
            <a:ext cx="5367338" cy="1141413"/>
          </a:xfrm>
        </p:spPr>
        <p:txBody>
          <a:bodyPr/>
          <a:lstStyle/>
          <a:p>
            <a:r>
              <a:rPr lang="en-US" dirty="0"/>
              <a:t>Regenerative Medicine –</a:t>
            </a:r>
            <a:br>
              <a:rPr lang="en-US" dirty="0"/>
            </a:br>
            <a:r>
              <a:rPr lang="en-US" dirty="0"/>
              <a:t>Today and Tomorrow</a:t>
            </a:r>
          </a:p>
        </p:txBody>
      </p:sp>
      <p:sp>
        <p:nvSpPr>
          <p:cNvPr id="458757" name="Rectangle 5"/>
          <p:cNvSpPr>
            <a:spLocks noGrp="1" noChangeArrowheads="1"/>
          </p:cNvSpPr>
          <p:nvPr>
            <p:ph type="subTitle" idx="1"/>
          </p:nvPr>
        </p:nvSpPr>
        <p:spPr>
          <a:xfrm>
            <a:off x="228600" y="5092700"/>
            <a:ext cx="5348288" cy="1470025"/>
          </a:xfrm>
        </p:spPr>
        <p:txBody>
          <a:bodyPr/>
          <a:lstStyle/>
          <a:p>
            <a:pPr>
              <a:lnSpc>
                <a:spcPct val="80000"/>
              </a:lnSpc>
            </a:pPr>
            <a:r>
              <a:rPr lang="en-US" sz="1400" b="1" dirty="0"/>
              <a:t>John W. Ludlow, Ph.D.</a:t>
            </a:r>
          </a:p>
          <a:p>
            <a:pPr>
              <a:lnSpc>
                <a:spcPct val="80000"/>
              </a:lnSpc>
            </a:pPr>
            <a:r>
              <a:rPr lang="en-US" sz="1400" b="1" dirty="0"/>
              <a:t>Senior Director, process Research &amp; Assay Development</a:t>
            </a:r>
          </a:p>
          <a:p>
            <a:pPr>
              <a:lnSpc>
                <a:spcPct val="80000"/>
              </a:lnSpc>
            </a:pPr>
            <a:endParaRPr lang="en-US" sz="1400" dirty="0"/>
          </a:p>
          <a:p>
            <a:pPr>
              <a:lnSpc>
                <a:spcPct val="80000"/>
              </a:lnSpc>
            </a:pPr>
            <a:r>
              <a:rPr lang="en-US" sz="1400" b="1" dirty="0"/>
              <a:t>Eighth Annual Community College Program Day</a:t>
            </a:r>
            <a:br>
              <a:rPr lang="en-US" sz="1400" b="1" dirty="0"/>
            </a:br>
            <a:r>
              <a:rPr lang="en-US" sz="1400" b="1" dirty="0"/>
              <a:t>BIO International Convention, Washington, DC, June  2011</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Advanced Technological Education (ATE)</a:t>
            </a:r>
            <a:endParaRPr lang="en-US" dirty="0"/>
          </a:p>
        </p:txBody>
      </p:sp>
      <p:sp>
        <p:nvSpPr>
          <p:cNvPr id="7171" name="Content Placeholder 2"/>
          <p:cNvSpPr>
            <a:spLocks noGrp="1"/>
          </p:cNvSpPr>
          <p:nvPr>
            <p:ph idx="1"/>
          </p:nvPr>
        </p:nvSpPr>
        <p:spPr>
          <a:xfrm>
            <a:off x="457200" y="2133600"/>
            <a:ext cx="8001000" cy="4343400"/>
          </a:xfrm>
        </p:spPr>
        <p:txBody>
          <a:bodyPr/>
          <a:lstStyle/>
          <a:p>
            <a:r>
              <a:rPr lang="en-US" smtClean="0">
                <a:ea typeface="ＭＳ Ｐゴシック" charset="-128"/>
              </a:rPr>
              <a:t>The ATE program has supported close to 1000 projects and centers since its inception in 1994. </a:t>
            </a:r>
          </a:p>
          <a:p>
            <a:r>
              <a:rPr lang="en-US" smtClean="0">
                <a:ea typeface="ＭＳ Ｐゴシック" charset="-128"/>
              </a:rPr>
              <a:t>From 1994 to 2010, the ATE program has provided </a:t>
            </a:r>
            <a:r>
              <a:rPr lang="en-US" smtClean="0">
                <a:solidFill>
                  <a:srgbClr val="FF0000"/>
                </a:solidFill>
                <a:ea typeface="ＭＳ Ｐゴシック" charset="-128"/>
              </a:rPr>
              <a:t>$654,700,000 </a:t>
            </a:r>
            <a:r>
              <a:rPr lang="en-US" smtClean="0">
                <a:ea typeface="ＭＳ Ｐゴシック" charset="-128"/>
              </a:rPr>
              <a:t>in support of community college technician education programs.</a:t>
            </a:r>
          </a:p>
          <a:p>
            <a:endParaRPr lang="en-US" smtClean="0">
              <a:ea typeface="ＭＳ Ｐゴシック" charset="-128"/>
            </a:endParaRP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8229600" cy="944562"/>
          </a:xfrm>
        </p:spPr>
        <p:txBody>
          <a:bodyPr>
            <a:normAutofit/>
          </a:bodyPr>
          <a:lstStyle/>
          <a:p>
            <a:pPr eaLnBrk="1" hangingPunct="1"/>
            <a:r>
              <a:rPr lang="en-US" sz="4000" b="1" dirty="0" smtClean="0"/>
              <a:t>Biotechnology Program Focus</a:t>
            </a:r>
          </a:p>
        </p:txBody>
      </p:sp>
      <p:sp>
        <p:nvSpPr>
          <p:cNvPr id="4099" name="Rectangle 3"/>
          <p:cNvSpPr>
            <a:spLocks noGrp="1" noChangeArrowheads="1"/>
          </p:cNvSpPr>
          <p:nvPr>
            <p:ph idx="1"/>
          </p:nvPr>
        </p:nvSpPr>
        <p:spPr>
          <a:xfrm>
            <a:off x="533401" y="1409632"/>
            <a:ext cx="5989523" cy="2948319"/>
          </a:xfrm>
        </p:spPr>
        <p:txBody>
          <a:bodyPr>
            <a:normAutofit/>
          </a:bodyPr>
          <a:lstStyle/>
          <a:p>
            <a:pPr eaLnBrk="1" hangingPunct="1">
              <a:lnSpc>
                <a:spcPct val="80000"/>
              </a:lnSpc>
            </a:pPr>
            <a:r>
              <a:rPr lang="en-US" sz="2800" b="1" dirty="0" smtClean="0"/>
              <a:t>Industry relevance </a:t>
            </a:r>
          </a:p>
          <a:p>
            <a:pPr lvl="1">
              <a:lnSpc>
                <a:spcPct val="80000"/>
              </a:lnSpc>
            </a:pPr>
            <a:r>
              <a:rPr lang="en-US" sz="2400" dirty="0" smtClean="0"/>
              <a:t>Input from industry for</a:t>
            </a:r>
          </a:p>
          <a:p>
            <a:pPr lvl="1">
              <a:lnSpc>
                <a:spcPct val="80000"/>
              </a:lnSpc>
              <a:buNone/>
            </a:pPr>
            <a:r>
              <a:rPr lang="en-US" sz="2400" dirty="0" smtClean="0"/>
              <a:t>          content and rigor</a:t>
            </a:r>
          </a:p>
          <a:p>
            <a:pPr eaLnBrk="1" hangingPunct="1">
              <a:lnSpc>
                <a:spcPct val="80000"/>
              </a:lnSpc>
            </a:pPr>
            <a:r>
              <a:rPr lang="en-US" sz="2800" b="1" dirty="0" smtClean="0"/>
              <a:t>Hands on experience </a:t>
            </a:r>
          </a:p>
          <a:p>
            <a:pPr lvl="1">
              <a:lnSpc>
                <a:spcPct val="80000"/>
              </a:lnSpc>
            </a:pPr>
            <a:r>
              <a:rPr lang="en-US" sz="2400" dirty="0" smtClean="0"/>
              <a:t>Laboratory focus</a:t>
            </a:r>
          </a:p>
          <a:p>
            <a:pPr lvl="1" eaLnBrk="1" hangingPunct="1">
              <a:lnSpc>
                <a:spcPct val="80000"/>
              </a:lnSpc>
            </a:pPr>
            <a:r>
              <a:rPr lang="en-US" sz="2400" dirty="0" smtClean="0"/>
              <a:t>Documentation emphasis</a:t>
            </a:r>
          </a:p>
          <a:p>
            <a:pPr lvl="1" eaLnBrk="1" hangingPunct="1">
              <a:lnSpc>
                <a:spcPct val="80000"/>
              </a:lnSpc>
            </a:pPr>
            <a:r>
              <a:rPr lang="en-US" sz="2400" dirty="0" smtClean="0"/>
              <a:t>SOP or batch record format for labs</a:t>
            </a:r>
          </a:p>
          <a:p>
            <a:pPr lvl="1">
              <a:lnSpc>
                <a:spcPct val="80000"/>
              </a:lnSpc>
            </a:pPr>
            <a:endParaRPr lang="en-US" sz="2400" dirty="0" smtClean="0"/>
          </a:p>
          <a:p>
            <a:pPr lvl="1">
              <a:lnSpc>
                <a:spcPct val="80000"/>
              </a:lnSpc>
            </a:pPr>
            <a:endParaRPr lang="en-US" sz="2400" dirty="0" smtClean="0"/>
          </a:p>
          <a:p>
            <a:pPr lvl="1">
              <a:lnSpc>
                <a:spcPct val="80000"/>
              </a:lnSpc>
            </a:pPr>
            <a:endParaRPr lang="en-US" sz="2400" dirty="0" smtClean="0"/>
          </a:p>
        </p:txBody>
      </p:sp>
      <p:pic>
        <p:nvPicPr>
          <p:cNvPr id="4" name="Picture 3" descr="biotechnology _shoot_2010_5370.jpg"/>
          <p:cNvPicPr>
            <a:picLocks noChangeAspect="1"/>
          </p:cNvPicPr>
          <p:nvPr/>
        </p:nvPicPr>
        <p:blipFill>
          <a:blip r:embed="rId2" cstate="print"/>
          <a:stretch>
            <a:fillRect/>
          </a:stretch>
        </p:blipFill>
        <p:spPr>
          <a:xfrm>
            <a:off x="4503624" y="1219200"/>
            <a:ext cx="4038600" cy="2687015"/>
          </a:xfrm>
          <a:prstGeom prst="rect">
            <a:avLst/>
          </a:prstGeom>
          <a:effectLst>
            <a:softEdge rad="355600"/>
          </a:effectLst>
        </p:spPr>
      </p:pic>
      <p:pic>
        <p:nvPicPr>
          <p:cNvPr id="6" name="Picture 5" descr="biotechnology _shoot_2010_5532.jpg"/>
          <p:cNvPicPr>
            <a:picLocks noChangeAspect="1"/>
          </p:cNvPicPr>
          <p:nvPr/>
        </p:nvPicPr>
        <p:blipFill>
          <a:blip r:embed="rId3" cstate="print"/>
          <a:srcRect l="4800" t="4810" r="11200" b="2405"/>
          <a:stretch>
            <a:fillRect/>
          </a:stretch>
        </p:blipFill>
        <p:spPr>
          <a:xfrm>
            <a:off x="1135469" y="4155926"/>
            <a:ext cx="3251631" cy="2390505"/>
          </a:xfrm>
          <a:prstGeom prst="rect">
            <a:avLst/>
          </a:prstGeom>
          <a:effectLst>
            <a:softEdge rad="101600"/>
          </a:effectLst>
        </p:spPr>
      </p:pic>
      <p:sp>
        <p:nvSpPr>
          <p:cNvPr id="7" name="TextBox 6"/>
          <p:cNvSpPr txBox="1"/>
          <p:nvPr/>
        </p:nvSpPr>
        <p:spPr>
          <a:xfrm>
            <a:off x="4387100" y="4155926"/>
            <a:ext cx="4756900" cy="2329869"/>
          </a:xfrm>
          <a:prstGeom prst="rect">
            <a:avLst/>
          </a:prstGeom>
          <a:noFill/>
        </p:spPr>
        <p:txBody>
          <a:bodyPr wrap="square" rtlCol="0">
            <a:spAutoFit/>
          </a:bodyPr>
          <a:lstStyle/>
          <a:p>
            <a:pPr defTabSz="457200" fontAlgn="auto">
              <a:lnSpc>
                <a:spcPct val="80000"/>
              </a:lnSpc>
              <a:spcBef>
                <a:spcPts val="0"/>
              </a:spcBef>
              <a:spcAft>
                <a:spcPts val="0"/>
              </a:spcAft>
              <a:buFont typeface="Arial"/>
              <a:buChar char="•"/>
            </a:pPr>
            <a:r>
              <a:rPr lang="en-US" sz="2800" b="1" dirty="0" smtClean="0">
                <a:solidFill>
                  <a:prstClr val="white"/>
                </a:solidFill>
                <a:latin typeface="Calibri"/>
              </a:rPr>
              <a:t>  Workplace behavior </a:t>
            </a:r>
          </a:p>
          <a:p>
            <a:pPr lvl="1" defTabSz="457200" fontAlgn="auto">
              <a:lnSpc>
                <a:spcPct val="80000"/>
              </a:lnSpc>
              <a:spcBef>
                <a:spcPts val="0"/>
              </a:spcBef>
              <a:spcAft>
                <a:spcPts val="0"/>
              </a:spcAft>
              <a:buFont typeface="Lucida Grande"/>
              <a:buChar char="−"/>
            </a:pPr>
            <a:r>
              <a:rPr lang="en-US" dirty="0" smtClean="0">
                <a:solidFill>
                  <a:prstClr val="white"/>
                </a:solidFill>
                <a:latin typeface="Calibri"/>
              </a:rPr>
              <a:t> Teamwork, attitude, time management, ethics</a:t>
            </a:r>
          </a:p>
          <a:p>
            <a:pPr lvl="1" defTabSz="457200" fontAlgn="auto">
              <a:lnSpc>
                <a:spcPct val="80000"/>
              </a:lnSpc>
              <a:spcBef>
                <a:spcPts val="0"/>
              </a:spcBef>
              <a:spcAft>
                <a:spcPts val="0"/>
              </a:spcAft>
            </a:pPr>
            <a:r>
              <a:rPr lang="en-US" sz="1100" dirty="0" smtClean="0">
                <a:solidFill>
                  <a:prstClr val="white"/>
                </a:solidFill>
                <a:latin typeface="Calibri"/>
              </a:rPr>
              <a:t> </a:t>
            </a:r>
          </a:p>
          <a:p>
            <a:pPr defTabSz="457200" fontAlgn="auto">
              <a:lnSpc>
                <a:spcPct val="80000"/>
              </a:lnSpc>
              <a:spcBef>
                <a:spcPts val="0"/>
              </a:spcBef>
              <a:spcAft>
                <a:spcPts val="0"/>
              </a:spcAft>
              <a:buFont typeface="Arial"/>
              <a:buChar char="•"/>
            </a:pPr>
            <a:r>
              <a:rPr lang="en-US" sz="2800" b="1" dirty="0" smtClean="0">
                <a:solidFill>
                  <a:prstClr val="white"/>
                </a:solidFill>
                <a:latin typeface="Calibri"/>
              </a:rPr>
              <a:t>  Student needs</a:t>
            </a:r>
          </a:p>
          <a:p>
            <a:pPr lvl="1" defTabSz="457200" fontAlgn="auto">
              <a:lnSpc>
                <a:spcPct val="80000"/>
              </a:lnSpc>
              <a:spcBef>
                <a:spcPts val="0"/>
              </a:spcBef>
              <a:spcAft>
                <a:spcPts val="0"/>
              </a:spcAft>
            </a:pPr>
            <a:r>
              <a:rPr lang="en-US" dirty="0" smtClean="0">
                <a:solidFill>
                  <a:prstClr val="white"/>
                </a:solidFill>
                <a:latin typeface="Calibri"/>
              </a:rPr>
              <a:t>− Tuition support</a:t>
            </a:r>
          </a:p>
          <a:p>
            <a:pPr lvl="1" defTabSz="457200" fontAlgn="auto">
              <a:lnSpc>
                <a:spcPct val="80000"/>
              </a:lnSpc>
              <a:spcBef>
                <a:spcPts val="0"/>
              </a:spcBef>
              <a:spcAft>
                <a:spcPts val="0"/>
              </a:spcAft>
            </a:pPr>
            <a:r>
              <a:rPr lang="en-US" dirty="0" smtClean="0">
                <a:solidFill>
                  <a:prstClr val="white"/>
                </a:solidFill>
                <a:latin typeface="Calibri"/>
              </a:rPr>
              <a:t>− Job placement</a:t>
            </a:r>
          </a:p>
          <a:p>
            <a:pPr defTabSz="457200" fontAlgn="auto">
              <a:spcBef>
                <a:spcPts val="0"/>
              </a:spcBef>
              <a:spcAft>
                <a:spcPts val="0"/>
              </a:spcAft>
            </a:pPr>
            <a:endParaRPr lang="en-US" sz="1800" dirty="0">
              <a:solidFill>
                <a:prstClr val="white"/>
              </a:solidFill>
              <a:latin typeface="Calibri"/>
            </a:endParaRPr>
          </a:p>
        </p:txBody>
      </p:sp>
    </p:spTree>
  </p:cSld>
  <p:clrMapOvr>
    <a:masterClrMapping/>
  </p:clrMapOv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74638"/>
            <a:ext cx="8229600" cy="868362"/>
          </a:xfrm>
        </p:spPr>
        <p:txBody>
          <a:bodyPr>
            <a:noAutofit/>
          </a:bodyPr>
          <a:lstStyle/>
          <a:p>
            <a:r>
              <a:rPr lang="en-US" sz="3600" b="1" dirty="0" smtClean="0"/>
              <a:t>Options for Biotechnology Students at Hudson Valley Community College</a:t>
            </a:r>
            <a:endParaRPr lang="en-US" sz="3600" b="1" dirty="0"/>
          </a:p>
        </p:txBody>
      </p:sp>
      <p:sp>
        <p:nvSpPr>
          <p:cNvPr id="8195" name="Rectangle 3"/>
          <p:cNvSpPr>
            <a:spLocks noGrp="1" noChangeArrowheads="1"/>
          </p:cNvSpPr>
          <p:nvPr>
            <p:ph sz="half" idx="1"/>
          </p:nvPr>
        </p:nvSpPr>
        <p:spPr>
          <a:xfrm>
            <a:off x="457200" y="1447800"/>
            <a:ext cx="3733800" cy="4953000"/>
          </a:xfrm>
        </p:spPr>
        <p:txBody>
          <a:bodyPr>
            <a:normAutofit lnSpcReduction="10000"/>
          </a:bodyPr>
          <a:lstStyle/>
          <a:p>
            <a:r>
              <a:rPr lang="en-US" sz="2600" dirty="0" smtClean="0"/>
              <a:t>Associate’s degree (60+ credits) leading to employment or transfer to a 4-year program</a:t>
            </a:r>
          </a:p>
          <a:p>
            <a:pPr lvl="1">
              <a:buNone/>
            </a:pPr>
            <a:r>
              <a:rPr lang="en-US" sz="1800" dirty="0" smtClean="0"/>
              <a:t>Articulation agreements with:</a:t>
            </a:r>
          </a:p>
          <a:p>
            <a:pPr lvl="2"/>
            <a:r>
              <a:rPr lang="en-US" sz="1800" dirty="0" smtClean="0"/>
              <a:t>Rensselaer Polytechnic</a:t>
            </a:r>
          </a:p>
          <a:p>
            <a:pPr lvl="2"/>
            <a:r>
              <a:rPr lang="en-US" sz="1800" dirty="0" smtClean="0"/>
              <a:t>University at Albany</a:t>
            </a:r>
          </a:p>
          <a:p>
            <a:pPr lvl="2"/>
            <a:r>
              <a:rPr lang="en-US" sz="1800" dirty="0" smtClean="0"/>
              <a:t>Albany College of Pharmacy</a:t>
            </a:r>
          </a:p>
          <a:p>
            <a:pPr lvl="2">
              <a:buNone/>
            </a:pPr>
            <a:endParaRPr lang="en-US" sz="1800" dirty="0" smtClean="0"/>
          </a:p>
        </p:txBody>
      </p:sp>
      <p:sp>
        <p:nvSpPr>
          <p:cNvPr id="4" name="Content Placeholder 3"/>
          <p:cNvSpPr>
            <a:spLocks noGrp="1"/>
          </p:cNvSpPr>
          <p:nvPr>
            <p:ph sz="half" idx="2"/>
          </p:nvPr>
        </p:nvSpPr>
        <p:spPr>
          <a:xfrm>
            <a:off x="4471416" y="4419600"/>
            <a:ext cx="4313488" cy="1905000"/>
          </a:xfrm>
        </p:spPr>
        <p:txBody>
          <a:bodyPr lIns="91440">
            <a:normAutofit lnSpcReduction="10000"/>
          </a:bodyPr>
          <a:lstStyle/>
          <a:p>
            <a:r>
              <a:rPr lang="en-US" sz="2600" dirty="0" smtClean="0"/>
              <a:t>Biotechnology Certificate</a:t>
            </a:r>
            <a:endParaRPr lang="en-US" sz="2600" dirty="0"/>
          </a:p>
          <a:p>
            <a:pPr lvl="1"/>
            <a:r>
              <a:rPr lang="en-US" sz="2400" dirty="0"/>
              <a:t>Designed for students with</a:t>
            </a:r>
            <a:r>
              <a:rPr lang="en-US" sz="2400" dirty="0" smtClean="0"/>
              <a:t> 40 credits of Science and Math </a:t>
            </a:r>
            <a:r>
              <a:rPr lang="en-US" sz="2400" u="sng" dirty="0" smtClean="0"/>
              <a:t>or</a:t>
            </a:r>
            <a:r>
              <a:rPr lang="en-US" sz="2400" dirty="0" smtClean="0"/>
              <a:t> a 4-year science degree</a:t>
            </a:r>
            <a:endParaRPr lang="en-US" sz="2400" dirty="0"/>
          </a:p>
        </p:txBody>
      </p:sp>
      <p:pic>
        <p:nvPicPr>
          <p:cNvPr id="5" name="Picture 4" descr="biotechnology _shoot_2010_5724.jpg"/>
          <p:cNvPicPr>
            <a:picLocks noChangeAspect="1"/>
          </p:cNvPicPr>
          <p:nvPr/>
        </p:nvPicPr>
        <p:blipFill>
          <a:blip r:embed="rId2" cstate="print"/>
          <a:srcRect l="4800" t="9619" r="3200"/>
          <a:stretch>
            <a:fillRect/>
          </a:stretch>
        </p:blipFill>
        <p:spPr>
          <a:xfrm>
            <a:off x="4471416" y="1371600"/>
            <a:ext cx="4313488" cy="2819400"/>
          </a:xfrm>
          <a:prstGeom prst="rect">
            <a:avLst/>
          </a:prstGeom>
        </p:spPr>
      </p:pic>
      <p:pic>
        <p:nvPicPr>
          <p:cNvPr id="6" name="Picture 5" descr="biotechnology _shoot_2010_5408.jpg"/>
          <p:cNvPicPr>
            <a:picLocks noChangeAspect="1"/>
          </p:cNvPicPr>
          <p:nvPr/>
        </p:nvPicPr>
        <p:blipFill>
          <a:blip r:embed="rId3" cstate="print">
            <a:alphaModFix/>
          </a:blip>
          <a:srcRect t="12024"/>
          <a:stretch>
            <a:fillRect/>
          </a:stretch>
        </p:blipFill>
        <p:spPr>
          <a:xfrm>
            <a:off x="647936" y="4516575"/>
            <a:ext cx="3335724" cy="2075718"/>
          </a:xfrm>
          <a:prstGeom prst="rect">
            <a:avLst/>
          </a:prstGeom>
        </p:spPr>
      </p:pic>
    </p:spTree>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1249362"/>
          </a:xfrm>
        </p:spPr>
        <p:txBody>
          <a:bodyPr>
            <a:noAutofit/>
          </a:bodyPr>
          <a:lstStyle/>
          <a:p>
            <a:pPr eaLnBrk="1" hangingPunct="1"/>
            <a:r>
              <a:rPr lang="en-US" sz="3800" dirty="0" smtClean="0"/>
              <a:t>The Academic Program – </a:t>
            </a:r>
            <a:br>
              <a:rPr lang="en-US" sz="3800" dirty="0" smtClean="0"/>
            </a:br>
            <a:r>
              <a:rPr lang="en-US" sz="3800" dirty="0" smtClean="0"/>
              <a:t>Biotechnology Credit Courses</a:t>
            </a:r>
          </a:p>
        </p:txBody>
      </p:sp>
      <p:sp>
        <p:nvSpPr>
          <p:cNvPr id="5123" name="Rectangle 3"/>
          <p:cNvSpPr>
            <a:spLocks noGrp="1" noChangeArrowheads="1"/>
          </p:cNvSpPr>
          <p:nvPr>
            <p:ph idx="1"/>
          </p:nvPr>
        </p:nvSpPr>
        <p:spPr>
          <a:xfrm>
            <a:off x="304800" y="1676400"/>
            <a:ext cx="8382000" cy="609600"/>
          </a:xfrm>
        </p:spPr>
        <p:txBody>
          <a:bodyPr>
            <a:noAutofit/>
          </a:bodyPr>
          <a:lstStyle/>
          <a:p>
            <a:pPr algn="ctr">
              <a:buNone/>
            </a:pPr>
            <a:r>
              <a:rPr lang="en-US" sz="2400" b="1" dirty="0" smtClean="0"/>
              <a:t>Credit courses leading to </a:t>
            </a:r>
            <a:r>
              <a:rPr lang="en-US" sz="2400" b="1" dirty="0" smtClean="0">
                <a:solidFill>
                  <a:schemeClr val="tx1"/>
                </a:solidFill>
              </a:rPr>
              <a:t>an</a:t>
            </a:r>
            <a:r>
              <a:rPr lang="en-US" sz="2400" b="1" dirty="0" smtClean="0">
                <a:solidFill>
                  <a:schemeClr val="tx2">
                    <a:lumMod val="75000"/>
                  </a:schemeClr>
                </a:solidFill>
              </a:rPr>
              <a:t> </a:t>
            </a:r>
            <a:r>
              <a:rPr lang="en-US" sz="2400" b="1" u="sng" dirty="0" smtClean="0"/>
              <a:t>Associate’s Degree </a:t>
            </a:r>
            <a:r>
              <a:rPr lang="en-US" sz="2400" b="1" dirty="0" smtClean="0"/>
              <a:t>at HVCC</a:t>
            </a:r>
          </a:p>
        </p:txBody>
      </p:sp>
      <p:sp>
        <p:nvSpPr>
          <p:cNvPr id="7" name="Rectangle 3"/>
          <p:cNvSpPr txBox="1">
            <a:spLocks noChangeArrowheads="1"/>
          </p:cNvSpPr>
          <p:nvPr/>
        </p:nvSpPr>
        <p:spPr>
          <a:xfrm>
            <a:off x="673854" y="2286000"/>
            <a:ext cx="8165346" cy="3962400"/>
          </a:xfrm>
          <a:prstGeom prst="rect">
            <a:avLst/>
          </a:prstGeom>
        </p:spPr>
        <p:txBody>
          <a:bodyPr vert="horz" lIns="91440" tIns="45720" rIns="91440" bIns="45720" rtlCol="0">
            <a:normAutofit lnSpcReduction="10000"/>
          </a:bodyPr>
          <a:lstStyle/>
          <a:p>
            <a:pPr marL="342900" indent="-342900" fontAlgn="auto">
              <a:lnSpc>
                <a:spcPct val="90000"/>
              </a:lnSpc>
              <a:spcBef>
                <a:spcPct val="20000"/>
              </a:spcBef>
              <a:spcAft>
                <a:spcPts val="0"/>
              </a:spcAft>
              <a:buFont typeface="Arial" pitchFamily="34" charset="0"/>
              <a:buChar char="•"/>
              <a:defRPr/>
            </a:pPr>
            <a:r>
              <a:rPr lang="en-US" dirty="0" smtClean="0">
                <a:solidFill>
                  <a:prstClr val="white"/>
                </a:solidFill>
                <a:latin typeface="Calibri"/>
              </a:rPr>
              <a:t>BIOL 103		Orientation to Biology and Bioethics</a:t>
            </a:r>
            <a:endParaRPr lang="en-US" sz="2000" dirty="0" smtClean="0">
              <a:solidFill>
                <a:prstClr val="white"/>
              </a:solidFill>
              <a:latin typeface="Calibri"/>
            </a:endParaRPr>
          </a:p>
          <a:p>
            <a:pPr marL="342900" indent="-342900" defTabSz="457200" fontAlgn="auto">
              <a:lnSpc>
                <a:spcPct val="90000"/>
              </a:lnSpc>
              <a:spcBef>
                <a:spcPct val="20000"/>
              </a:spcBef>
              <a:spcAft>
                <a:spcPts val="0"/>
              </a:spcAft>
              <a:buFont typeface="Arial" pitchFamily="34" charset="0"/>
              <a:buChar char="•"/>
              <a:defRPr/>
            </a:pPr>
            <a:r>
              <a:rPr lang="en-US" dirty="0" smtClean="0">
                <a:solidFill>
                  <a:prstClr val="white"/>
                </a:solidFill>
                <a:latin typeface="Calibri"/>
              </a:rPr>
              <a:t>BIOL 150/151 		General Biology I and II</a:t>
            </a:r>
          </a:p>
          <a:p>
            <a:pPr marL="342900" indent="-342900" fontAlgn="auto">
              <a:lnSpc>
                <a:spcPct val="90000"/>
              </a:lnSpc>
              <a:spcBef>
                <a:spcPct val="20000"/>
              </a:spcBef>
              <a:spcAft>
                <a:spcPts val="0"/>
              </a:spcAft>
              <a:buFont typeface="Arial" pitchFamily="34" charset="0"/>
              <a:buChar char="•"/>
              <a:defRPr/>
            </a:pPr>
            <a:r>
              <a:rPr lang="en-US" dirty="0" smtClean="0">
                <a:solidFill>
                  <a:prstClr val="white"/>
                </a:solidFill>
                <a:latin typeface="Calibri"/>
              </a:rPr>
              <a:t>CHEM 110/111	General Chemistry I and II</a:t>
            </a:r>
          </a:p>
          <a:p>
            <a:pPr marL="342900" indent="-342900" fontAlgn="auto">
              <a:lnSpc>
                <a:spcPct val="90000"/>
              </a:lnSpc>
              <a:spcBef>
                <a:spcPct val="20000"/>
              </a:spcBef>
              <a:spcAft>
                <a:spcPts val="0"/>
              </a:spcAft>
              <a:buFont typeface="Arial" pitchFamily="34" charset="0"/>
              <a:buChar char="•"/>
              <a:defRPr/>
            </a:pPr>
            <a:r>
              <a:rPr lang="en-US" dirty="0" smtClean="0">
                <a:solidFill>
                  <a:prstClr val="white"/>
                </a:solidFill>
                <a:latin typeface="Calibri"/>
              </a:rPr>
              <a:t>BIOL 275 		Cell Biology</a:t>
            </a:r>
            <a:endParaRPr lang="en-US" sz="2000" dirty="0" smtClean="0">
              <a:solidFill>
                <a:prstClr val="white"/>
              </a:solidFill>
              <a:latin typeface="Calibri"/>
            </a:endParaRPr>
          </a:p>
          <a:p>
            <a:pPr marL="342900" indent="-342900" fontAlgn="auto">
              <a:lnSpc>
                <a:spcPct val="90000"/>
              </a:lnSpc>
              <a:spcBef>
                <a:spcPct val="20000"/>
              </a:spcBef>
              <a:spcAft>
                <a:spcPts val="0"/>
              </a:spcAft>
              <a:buFont typeface="Arial" pitchFamily="34" charset="0"/>
              <a:buChar char="•"/>
              <a:defRPr/>
            </a:pPr>
            <a:r>
              <a:rPr lang="en-US" dirty="0" smtClean="0">
                <a:solidFill>
                  <a:prstClr val="white"/>
                </a:solidFill>
                <a:latin typeface="Calibri"/>
              </a:rPr>
              <a:t>BIOL 285		Molecular Laboratory Techniques</a:t>
            </a:r>
          </a:p>
          <a:p>
            <a:pPr marL="342900" indent="-342900" fontAlgn="auto">
              <a:lnSpc>
                <a:spcPct val="90000"/>
              </a:lnSpc>
              <a:spcBef>
                <a:spcPct val="20000"/>
              </a:spcBef>
              <a:spcAft>
                <a:spcPts val="0"/>
              </a:spcAft>
              <a:buFont typeface="Arial" pitchFamily="34" charset="0"/>
              <a:buChar char="•"/>
              <a:defRPr/>
            </a:pPr>
            <a:r>
              <a:rPr lang="en-US" dirty="0" smtClean="0">
                <a:solidFill>
                  <a:prstClr val="white"/>
                </a:solidFill>
                <a:latin typeface="Calibri"/>
              </a:rPr>
              <a:t>BIOL TBA		</a:t>
            </a:r>
            <a:r>
              <a:rPr lang="en-US" dirty="0" err="1" smtClean="0">
                <a:solidFill>
                  <a:prstClr val="white"/>
                </a:solidFill>
                <a:latin typeface="Calibri"/>
              </a:rPr>
              <a:t>Biomanufacturing</a:t>
            </a:r>
            <a:r>
              <a:rPr lang="en-US" dirty="0" smtClean="0">
                <a:solidFill>
                  <a:prstClr val="white"/>
                </a:solidFill>
                <a:latin typeface="Calibri"/>
              </a:rPr>
              <a:t> </a:t>
            </a:r>
          </a:p>
          <a:p>
            <a:pPr marL="342900" indent="-342900" fontAlgn="auto">
              <a:lnSpc>
                <a:spcPct val="90000"/>
              </a:lnSpc>
              <a:spcBef>
                <a:spcPct val="20000"/>
              </a:spcBef>
              <a:spcAft>
                <a:spcPts val="0"/>
              </a:spcAft>
              <a:buFont typeface="Arial" pitchFamily="34" charset="0"/>
              <a:buChar char="•"/>
              <a:defRPr/>
            </a:pPr>
            <a:r>
              <a:rPr lang="en-US" dirty="0" smtClean="0">
                <a:solidFill>
                  <a:prstClr val="white"/>
                </a:solidFill>
                <a:latin typeface="Calibri"/>
              </a:rPr>
              <a:t>BIOL/CHEM/PHYS	9 credits of Science Electives</a:t>
            </a:r>
          </a:p>
          <a:p>
            <a:pPr marL="342900" indent="-342900" fontAlgn="auto">
              <a:lnSpc>
                <a:spcPct val="90000"/>
              </a:lnSpc>
              <a:spcBef>
                <a:spcPct val="20000"/>
              </a:spcBef>
              <a:spcAft>
                <a:spcPts val="0"/>
              </a:spcAft>
              <a:buFont typeface="Arial" pitchFamily="34" charset="0"/>
              <a:buChar char="•"/>
              <a:defRPr/>
            </a:pPr>
            <a:r>
              <a:rPr lang="en-US" dirty="0" smtClean="0">
                <a:solidFill>
                  <a:prstClr val="white"/>
                </a:solidFill>
                <a:latin typeface="Calibri"/>
              </a:rPr>
              <a:t>MATH		12 credits of Math Electives</a:t>
            </a:r>
          </a:p>
          <a:p>
            <a:pPr marL="342900" indent="-342900" fontAlgn="auto">
              <a:lnSpc>
                <a:spcPct val="90000"/>
              </a:lnSpc>
              <a:spcBef>
                <a:spcPct val="20000"/>
              </a:spcBef>
              <a:spcAft>
                <a:spcPts val="0"/>
              </a:spcAft>
              <a:buFont typeface="Arial" pitchFamily="34" charset="0"/>
              <a:buChar char="•"/>
              <a:defRPr/>
            </a:pPr>
            <a:r>
              <a:rPr lang="en-US" dirty="0" smtClean="0">
                <a:solidFill>
                  <a:prstClr val="white"/>
                </a:solidFill>
                <a:latin typeface="Calibri"/>
              </a:rPr>
              <a:t>ENGL 101		English Composition I</a:t>
            </a:r>
          </a:p>
          <a:p>
            <a:pPr marL="342900" indent="-342900" fontAlgn="auto">
              <a:lnSpc>
                <a:spcPct val="90000"/>
              </a:lnSpc>
              <a:spcBef>
                <a:spcPct val="20000"/>
              </a:spcBef>
              <a:spcAft>
                <a:spcPts val="0"/>
              </a:spcAft>
              <a:buFont typeface="Arial" pitchFamily="34" charset="0"/>
              <a:buChar char="•"/>
              <a:defRPr/>
            </a:pPr>
            <a:r>
              <a:rPr lang="en-US" dirty="0" smtClean="0">
                <a:solidFill>
                  <a:prstClr val="white"/>
                </a:solidFill>
                <a:latin typeface="Calibri"/>
              </a:rPr>
              <a:t>GEN ED		12 credits of General Education electives</a:t>
            </a:r>
          </a:p>
          <a:p>
            <a:pPr marL="342900" indent="-342900" fontAlgn="auto">
              <a:lnSpc>
                <a:spcPct val="90000"/>
              </a:lnSpc>
              <a:spcBef>
                <a:spcPct val="20000"/>
              </a:spcBef>
              <a:spcAft>
                <a:spcPts val="0"/>
              </a:spcAft>
              <a:buFont typeface="Arial" pitchFamily="34" charset="0"/>
              <a:buChar char="•"/>
              <a:defRPr/>
            </a:pPr>
            <a:endParaRPr lang="en-US" dirty="0" smtClean="0">
              <a:solidFill>
                <a:prstClr val="white"/>
              </a:solidFill>
              <a:latin typeface="Calibri"/>
            </a:endParaRPr>
          </a:p>
        </p:txBody>
      </p:sp>
    </p:spTree>
  </p:cSld>
  <p:clrMapOvr>
    <a:masterClrMapping/>
  </p:clrMapOv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1249362"/>
          </a:xfrm>
        </p:spPr>
        <p:txBody>
          <a:bodyPr>
            <a:noAutofit/>
          </a:bodyPr>
          <a:lstStyle/>
          <a:p>
            <a:pPr eaLnBrk="1" hangingPunct="1"/>
            <a:r>
              <a:rPr lang="en-US" sz="3800" dirty="0" smtClean="0"/>
              <a:t>The Academic Program – </a:t>
            </a:r>
            <a:br>
              <a:rPr lang="en-US" sz="3800" dirty="0" smtClean="0"/>
            </a:br>
            <a:r>
              <a:rPr lang="en-US" sz="3800" dirty="0" smtClean="0"/>
              <a:t>Biotechnology Credit Courses</a:t>
            </a:r>
          </a:p>
        </p:txBody>
      </p:sp>
      <p:sp>
        <p:nvSpPr>
          <p:cNvPr id="5123" name="Rectangle 3"/>
          <p:cNvSpPr>
            <a:spLocks noGrp="1" noChangeArrowheads="1"/>
          </p:cNvSpPr>
          <p:nvPr>
            <p:ph idx="1"/>
          </p:nvPr>
        </p:nvSpPr>
        <p:spPr>
          <a:xfrm>
            <a:off x="0" y="1752600"/>
            <a:ext cx="9144000" cy="533400"/>
          </a:xfrm>
        </p:spPr>
        <p:txBody>
          <a:bodyPr>
            <a:noAutofit/>
          </a:bodyPr>
          <a:lstStyle/>
          <a:p>
            <a:pPr algn="ctr">
              <a:buNone/>
            </a:pPr>
            <a:r>
              <a:rPr lang="en-US" sz="2400" b="1" dirty="0" smtClean="0"/>
              <a:t>Credit courses leading to a </a:t>
            </a:r>
            <a:r>
              <a:rPr lang="en-US" sz="2400" b="1" u="sng" dirty="0" smtClean="0">
                <a:solidFill>
                  <a:srgbClr val="FFFFFF"/>
                </a:solidFill>
              </a:rPr>
              <a:t>Biotechnology Certificate</a:t>
            </a:r>
            <a:r>
              <a:rPr lang="en-US" sz="2400" b="1" dirty="0" smtClean="0">
                <a:solidFill>
                  <a:srgbClr val="FFFFFF"/>
                </a:solidFill>
              </a:rPr>
              <a:t> </a:t>
            </a:r>
            <a:r>
              <a:rPr lang="en-US" sz="2400" b="1" dirty="0" smtClean="0"/>
              <a:t>at HVCC</a:t>
            </a:r>
          </a:p>
        </p:txBody>
      </p:sp>
      <p:sp>
        <p:nvSpPr>
          <p:cNvPr id="7" name="Rectangle 3"/>
          <p:cNvSpPr txBox="1">
            <a:spLocks noChangeArrowheads="1"/>
          </p:cNvSpPr>
          <p:nvPr/>
        </p:nvSpPr>
        <p:spPr>
          <a:xfrm>
            <a:off x="920068" y="2438400"/>
            <a:ext cx="7690531" cy="3810000"/>
          </a:xfrm>
          <a:prstGeom prst="rect">
            <a:avLst/>
          </a:prstGeom>
        </p:spPr>
        <p:txBody>
          <a:bodyPr vert="horz" lIns="91440" tIns="45720" rIns="91440" bIns="45720" rtlCol="0">
            <a:normAutofit/>
          </a:bodyPr>
          <a:lstStyle/>
          <a:p>
            <a:pPr marL="342900" indent="-342900" fontAlgn="auto">
              <a:lnSpc>
                <a:spcPct val="90000"/>
              </a:lnSpc>
              <a:spcBef>
                <a:spcPct val="20000"/>
              </a:spcBef>
              <a:spcAft>
                <a:spcPts val="0"/>
              </a:spcAft>
              <a:buFont typeface="Arial" pitchFamily="34" charset="0"/>
              <a:buChar char="•"/>
              <a:defRPr/>
            </a:pPr>
            <a:r>
              <a:rPr lang="en-US" sz="2800" dirty="0" smtClean="0">
                <a:solidFill>
                  <a:prstClr val="white"/>
                </a:solidFill>
                <a:latin typeface="Calibri"/>
              </a:rPr>
              <a:t>BIOL 275		Cell Biology</a:t>
            </a:r>
          </a:p>
          <a:p>
            <a:pPr marL="342900" indent="-342900" fontAlgn="auto">
              <a:lnSpc>
                <a:spcPct val="90000"/>
              </a:lnSpc>
              <a:spcBef>
                <a:spcPct val="20000"/>
              </a:spcBef>
              <a:spcAft>
                <a:spcPts val="0"/>
              </a:spcAft>
              <a:buFont typeface="Arial" pitchFamily="34" charset="0"/>
              <a:buChar char="•"/>
              <a:defRPr/>
            </a:pPr>
            <a:r>
              <a:rPr lang="en-US" sz="2800" dirty="0" smtClean="0">
                <a:solidFill>
                  <a:prstClr val="white"/>
                </a:solidFill>
                <a:latin typeface="Calibri"/>
              </a:rPr>
              <a:t>BIOL 292		Methods in Cell Culture</a:t>
            </a:r>
          </a:p>
          <a:p>
            <a:pPr marL="342900" indent="-342900" fontAlgn="auto">
              <a:lnSpc>
                <a:spcPct val="90000"/>
              </a:lnSpc>
              <a:spcBef>
                <a:spcPct val="20000"/>
              </a:spcBef>
              <a:spcAft>
                <a:spcPts val="0"/>
              </a:spcAft>
              <a:buFont typeface="Arial" pitchFamily="34" charset="0"/>
              <a:buChar char="•"/>
              <a:defRPr/>
            </a:pPr>
            <a:r>
              <a:rPr lang="en-US" sz="2800" dirty="0" smtClean="0">
                <a:solidFill>
                  <a:prstClr val="white"/>
                </a:solidFill>
                <a:latin typeface="Calibri"/>
              </a:rPr>
              <a:t>BIOL 294		Immunology Methods</a:t>
            </a:r>
          </a:p>
          <a:p>
            <a:pPr marL="342900" indent="-342900" fontAlgn="auto">
              <a:lnSpc>
                <a:spcPct val="90000"/>
              </a:lnSpc>
              <a:spcBef>
                <a:spcPct val="20000"/>
              </a:spcBef>
              <a:spcAft>
                <a:spcPts val="0"/>
              </a:spcAft>
              <a:buFont typeface="Arial" pitchFamily="34" charset="0"/>
              <a:buChar char="•"/>
              <a:defRPr/>
            </a:pPr>
            <a:r>
              <a:rPr lang="en-US" sz="2800" dirty="0" smtClean="0">
                <a:solidFill>
                  <a:prstClr val="white"/>
                </a:solidFill>
                <a:latin typeface="Calibri"/>
              </a:rPr>
              <a:t>CHEM 205	Analytical Chemistry</a:t>
            </a:r>
          </a:p>
          <a:p>
            <a:pPr marL="342900" indent="-342900" fontAlgn="auto">
              <a:lnSpc>
                <a:spcPct val="90000"/>
              </a:lnSpc>
              <a:spcBef>
                <a:spcPct val="20000"/>
              </a:spcBef>
              <a:spcAft>
                <a:spcPts val="0"/>
              </a:spcAft>
              <a:buFont typeface="Arial" pitchFamily="34" charset="0"/>
              <a:buChar char="•"/>
              <a:defRPr/>
            </a:pPr>
            <a:r>
              <a:rPr lang="en-US" sz="2800" dirty="0" smtClean="0">
                <a:solidFill>
                  <a:prstClr val="white"/>
                </a:solidFill>
                <a:latin typeface="Calibri"/>
              </a:rPr>
              <a:t>BIOL 255		Experimental Biology</a:t>
            </a:r>
          </a:p>
          <a:p>
            <a:pPr marL="342900" indent="-342900" fontAlgn="auto">
              <a:lnSpc>
                <a:spcPct val="90000"/>
              </a:lnSpc>
              <a:spcBef>
                <a:spcPct val="20000"/>
              </a:spcBef>
              <a:spcAft>
                <a:spcPts val="0"/>
              </a:spcAft>
              <a:buFont typeface="Arial" pitchFamily="34" charset="0"/>
              <a:buChar char="•"/>
              <a:defRPr/>
            </a:pPr>
            <a:r>
              <a:rPr lang="en-US" sz="2800" dirty="0" smtClean="0">
                <a:solidFill>
                  <a:prstClr val="white"/>
                </a:solidFill>
                <a:latin typeface="Calibri"/>
              </a:rPr>
              <a:t>BIOL 285		Molecular Lab Techniques</a:t>
            </a:r>
          </a:p>
          <a:p>
            <a:pPr marL="342900" indent="-342900" fontAlgn="auto">
              <a:lnSpc>
                <a:spcPct val="90000"/>
              </a:lnSpc>
              <a:spcBef>
                <a:spcPct val="20000"/>
              </a:spcBef>
              <a:spcAft>
                <a:spcPts val="0"/>
              </a:spcAft>
              <a:buFont typeface="Arial" pitchFamily="34" charset="0"/>
              <a:buChar char="•"/>
              <a:defRPr/>
            </a:pPr>
            <a:r>
              <a:rPr lang="en-US" sz="2800" dirty="0" smtClean="0">
                <a:solidFill>
                  <a:prstClr val="white"/>
                </a:solidFill>
                <a:latin typeface="Calibri"/>
              </a:rPr>
              <a:t>BIOL 296		Biological Imaging &amp; </a:t>
            </a:r>
            <a:r>
              <a:rPr lang="en-US" sz="2800" dirty="0" err="1" smtClean="0">
                <a:solidFill>
                  <a:prstClr val="white"/>
                </a:solidFill>
                <a:latin typeface="Calibri"/>
              </a:rPr>
              <a:t>Cytometry</a:t>
            </a:r>
            <a:endParaRPr lang="en-US" sz="2800" dirty="0" smtClean="0">
              <a:solidFill>
                <a:prstClr val="white"/>
              </a:solidFill>
              <a:latin typeface="Calibri"/>
            </a:endParaRPr>
          </a:p>
          <a:p>
            <a:pPr marL="342900" indent="-342900" fontAlgn="auto">
              <a:lnSpc>
                <a:spcPct val="90000"/>
              </a:lnSpc>
              <a:spcBef>
                <a:spcPct val="20000"/>
              </a:spcBef>
              <a:spcAft>
                <a:spcPts val="0"/>
              </a:spcAft>
              <a:buFont typeface="Arial" pitchFamily="34" charset="0"/>
              <a:buChar char="•"/>
              <a:defRPr/>
            </a:pPr>
            <a:r>
              <a:rPr lang="en-US" sz="2800" dirty="0" smtClean="0">
                <a:solidFill>
                  <a:prstClr val="white"/>
                </a:solidFill>
                <a:latin typeface="Calibri"/>
              </a:rPr>
              <a:t>BIOL 298		Biotechnology Internship</a:t>
            </a:r>
          </a:p>
          <a:p>
            <a:pPr marL="342900" indent="-342900" fontAlgn="auto">
              <a:lnSpc>
                <a:spcPct val="90000"/>
              </a:lnSpc>
              <a:spcBef>
                <a:spcPct val="20000"/>
              </a:spcBef>
              <a:spcAft>
                <a:spcPts val="0"/>
              </a:spcAft>
              <a:buFont typeface="Arial" pitchFamily="34" charset="0"/>
              <a:buChar char="•"/>
              <a:defRPr/>
            </a:pPr>
            <a:endParaRPr lang="en-US" dirty="0" smtClean="0">
              <a:solidFill>
                <a:prstClr val="white"/>
              </a:solidFill>
              <a:latin typeface="Calibri"/>
            </a:endParaRPr>
          </a:p>
        </p:txBody>
      </p:sp>
    </p:spTree>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Equipment Training</a:t>
            </a:r>
            <a:endParaRPr lang="en-US" dirty="0"/>
          </a:p>
        </p:txBody>
      </p:sp>
      <p:sp>
        <p:nvSpPr>
          <p:cNvPr id="3" name="Content Placeholder 2"/>
          <p:cNvSpPr>
            <a:spLocks noGrp="1"/>
          </p:cNvSpPr>
          <p:nvPr>
            <p:ph sz="half" idx="1"/>
          </p:nvPr>
        </p:nvSpPr>
        <p:spPr>
          <a:xfrm>
            <a:off x="660894" y="1600200"/>
            <a:ext cx="3834905" cy="4525963"/>
          </a:xfrm>
        </p:spPr>
        <p:txBody>
          <a:bodyPr/>
          <a:lstStyle/>
          <a:p>
            <a:r>
              <a:rPr lang="en-US" dirty="0" err="1" smtClean="0"/>
              <a:t>Biosafety</a:t>
            </a:r>
            <a:r>
              <a:rPr lang="en-US" dirty="0" smtClean="0"/>
              <a:t> Cabinet</a:t>
            </a:r>
          </a:p>
          <a:p>
            <a:r>
              <a:rPr lang="en-US" dirty="0" smtClean="0"/>
              <a:t>CO</a:t>
            </a:r>
            <a:r>
              <a:rPr lang="en-US" baseline="-25000" dirty="0" smtClean="0"/>
              <a:t>2</a:t>
            </a:r>
            <a:r>
              <a:rPr lang="en-US" dirty="0" smtClean="0"/>
              <a:t> Incubator</a:t>
            </a:r>
          </a:p>
          <a:p>
            <a:r>
              <a:rPr lang="en-US" dirty="0" smtClean="0"/>
              <a:t>Gel Imaging</a:t>
            </a:r>
          </a:p>
          <a:p>
            <a:r>
              <a:rPr lang="en-US" dirty="0" smtClean="0"/>
              <a:t>Bioreactor</a:t>
            </a:r>
          </a:p>
          <a:p>
            <a:r>
              <a:rPr lang="en-US" dirty="0" err="1" smtClean="0"/>
              <a:t>qPCR</a:t>
            </a:r>
            <a:endParaRPr lang="en-US" dirty="0" smtClean="0"/>
          </a:p>
          <a:p>
            <a:r>
              <a:rPr lang="en-US" dirty="0" smtClean="0"/>
              <a:t>HPLC</a:t>
            </a:r>
          </a:p>
          <a:p>
            <a:r>
              <a:rPr lang="en-US" dirty="0" smtClean="0"/>
              <a:t>FPLC</a:t>
            </a:r>
          </a:p>
        </p:txBody>
      </p:sp>
      <p:sp>
        <p:nvSpPr>
          <p:cNvPr id="7" name="Content Placeholder 6"/>
          <p:cNvSpPr>
            <a:spLocks noGrp="1"/>
          </p:cNvSpPr>
          <p:nvPr>
            <p:ph sz="half" idx="2"/>
          </p:nvPr>
        </p:nvSpPr>
        <p:spPr>
          <a:xfrm>
            <a:off x="4482289" y="1600200"/>
            <a:ext cx="4204511" cy="4525963"/>
          </a:xfrm>
        </p:spPr>
        <p:txBody>
          <a:bodyPr/>
          <a:lstStyle/>
          <a:p>
            <a:r>
              <a:rPr lang="en-US" dirty="0" smtClean="0"/>
              <a:t>Cell Preservation (LN</a:t>
            </a:r>
            <a:r>
              <a:rPr lang="en-US" baseline="-25000" dirty="0" smtClean="0"/>
              <a:t>2</a:t>
            </a:r>
            <a:r>
              <a:rPr lang="en-US" dirty="0" smtClean="0"/>
              <a:t>)</a:t>
            </a:r>
          </a:p>
          <a:p>
            <a:r>
              <a:rPr lang="en-US" dirty="0" smtClean="0"/>
              <a:t>GC/MS</a:t>
            </a:r>
          </a:p>
          <a:p>
            <a:r>
              <a:rPr lang="en-US" dirty="0" smtClean="0"/>
              <a:t>Capillary Electrophoresis</a:t>
            </a:r>
          </a:p>
          <a:p>
            <a:r>
              <a:rPr lang="en-US" dirty="0" smtClean="0"/>
              <a:t>Fluorescence Microscopy</a:t>
            </a:r>
          </a:p>
          <a:p>
            <a:r>
              <a:rPr lang="en-US" dirty="0" smtClean="0"/>
              <a:t>Digital Imaging</a:t>
            </a:r>
          </a:p>
          <a:p>
            <a:r>
              <a:rPr lang="en-US" dirty="0" err="1" smtClean="0"/>
              <a:t>Confocal</a:t>
            </a:r>
            <a:r>
              <a:rPr lang="en-US" dirty="0" smtClean="0"/>
              <a:t> Microscopy</a:t>
            </a:r>
          </a:p>
          <a:p>
            <a:r>
              <a:rPr lang="en-US" dirty="0" smtClean="0"/>
              <a:t>Flow </a:t>
            </a:r>
            <a:r>
              <a:rPr lang="en-US" dirty="0" err="1" smtClean="0"/>
              <a:t>Cytometry</a:t>
            </a:r>
            <a:endParaRPr lang="en-US" dirty="0"/>
          </a:p>
        </p:txBody>
      </p:sp>
      <p:pic>
        <p:nvPicPr>
          <p:cNvPr id="6" name="Picture 5" descr="biotechnology _shoot_2010_5682.jpg"/>
          <p:cNvPicPr>
            <a:picLocks noChangeAspect="1"/>
          </p:cNvPicPr>
          <p:nvPr/>
        </p:nvPicPr>
        <p:blipFill>
          <a:blip r:embed="rId3" cstate="print"/>
          <a:stretch>
            <a:fillRect/>
          </a:stretch>
        </p:blipFill>
        <p:spPr>
          <a:xfrm>
            <a:off x="2379919" y="5274033"/>
            <a:ext cx="2337450" cy="1583968"/>
          </a:xfrm>
          <a:prstGeom prst="rect">
            <a:avLst/>
          </a:prstGeom>
        </p:spPr>
      </p:pic>
      <p:pic>
        <p:nvPicPr>
          <p:cNvPr id="8" name="Picture 7" descr="biotechnology _shoot_2010_5711.jpg"/>
          <p:cNvPicPr>
            <a:picLocks noChangeAspect="1"/>
          </p:cNvPicPr>
          <p:nvPr/>
        </p:nvPicPr>
        <p:blipFill>
          <a:blip r:embed="rId4" cstate="print"/>
          <a:stretch>
            <a:fillRect/>
          </a:stretch>
        </p:blipFill>
        <p:spPr>
          <a:xfrm>
            <a:off x="6908579" y="5228020"/>
            <a:ext cx="2235421" cy="1629981"/>
          </a:xfrm>
          <a:prstGeom prst="rect">
            <a:avLst/>
          </a:prstGeom>
        </p:spPr>
      </p:pic>
      <p:pic>
        <p:nvPicPr>
          <p:cNvPr id="9" name="Picture 8" descr="biotechnology _shoot_2010_5663.jpg"/>
          <p:cNvPicPr>
            <a:picLocks noChangeAspect="1"/>
          </p:cNvPicPr>
          <p:nvPr/>
        </p:nvPicPr>
        <p:blipFill>
          <a:blip r:embed="rId5" cstate="print"/>
          <a:stretch>
            <a:fillRect/>
          </a:stretch>
        </p:blipFill>
        <p:spPr>
          <a:xfrm>
            <a:off x="0" y="5274032"/>
            <a:ext cx="2379919" cy="1583968"/>
          </a:xfrm>
          <a:prstGeom prst="rect">
            <a:avLst/>
          </a:prstGeom>
        </p:spPr>
      </p:pic>
      <p:pic>
        <p:nvPicPr>
          <p:cNvPr id="11" name="Picture 10" descr="biotechnology _shoot_2010_5574.jpg"/>
          <p:cNvPicPr>
            <a:picLocks noChangeAspect="1"/>
          </p:cNvPicPr>
          <p:nvPr/>
        </p:nvPicPr>
        <p:blipFill>
          <a:blip r:embed="rId6" cstate="print"/>
          <a:srcRect l="17600" t="9619" r="11200" b="14429"/>
          <a:stretch>
            <a:fillRect/>
          </a:stretch>
        </p:blipFill>
        <p:spPr>
          <a:xfrm>
            <a:off x="4717369" y="5274033"/>
            <a:ext cx="2191210" cy="1583968"/>
          </a:xfrm>
          <a:prstGeom prst="rect">
            <a:avLst/>
          </a:prstGeom>
        </p:spPr>
      </p:pic>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Skill Set</a:t>
            </a:r>
            <a:endParaRPr lang="en-US" dirty="0"/>
          </a:p>
        </p:txBody>
      </p:sp>
      <p:sp>
        <p:nvSpPr>
          <p:cNvPr id="7" name="Content Placeholder 6"/>
          <p:cNvSpPr>
            <a:spLocks noGrp="1"/>
          </p:cNvSpPr>
          <p:nvPr>
            <p:ph idx="1"/>
          </p:nvPr>
        </p:nvSpPr>
        <p:spPr/>
        <p:txBody>
          <a:bodyPr>
            <a:normAutofit lnSpcReduction="10000"/>
          </a:bodyPr>
          <a:lstStyle/>
          <a:p>
            <a:r>
              <a:rPr lang="en-US" dirty="0" smtClean="0"/>
              <a:t>Standard Operating Procedures (SOP)</a:t>
            </a:r>
          </a:p>
          <a:p>
            <a:r>
              <a:rPr lang="en-US" dirty="0" smtClean="0"/>
              <a:t>Current Good Manufacturing Practices (</a:t>
            </a:r>
            <a:r>
              <a:rPr lang="en-US" dirty="0" err="1" smtClean="0"/>
              <a:t>cGMP</a:t>
            </a:r>
            <a:r>
              <a:rPr lang="en-US" dirty="0" smtClean="0"/>
              <a:t>)</a:t>
            </a:r>
          </a:p>
          <a:p>
            <a:r>
              <a:rPr lang="en-US" dirty="0" smtClean="0"/>
              <a:t>Good Laboratory Practices (GLP)</a:t>
            </a:r>
          </a:p>
          <a:p>
            <a:r>
              <a:rPr lang="en-US" dirty="0" smtClean="0"/>
              <a:t>Federal and State Regulations</a:t>
            </a:r>
          </a:p>
          <a:p>
            <a:r>
              <a:rPr lang="en-US" dirty="0" smtClean="0"/>
              <a:t>Quality Assurance (QA)</a:t>
            </a:r>
          </a:p>
          <a:p>
            <a:r>
              <a:rPr lang="en-US" dirty="0" smtClean="0"/>
              <a:t>Quality Control (QC)</a:t>
            </a:r>
          </a:p>
          <a:p>
            <a:r>
              <a:rPr lang="en-US" dirty="0" smtClean="0"/>
              <a:t>Metrology</a:t>
            </a:r>
          </a:p>
          <a:p>
            <a:r>
              <a:rPr lang="en-US" dirty="0" smtClean="0"/>
              <a:t>Technical Writing</a:t>
            </a:r>
            <a:endParaRPr lang="en-US" dirty="0"/>
          </a:p>
        </p:txBody>
      </p:sp>
      <p:pic>
        <p:nvPicPr>
          <p:cNvPr id="4" name="Picture 3" descr="biotechnology _shoot_2010_5464.jpg"/>
          <p:cNvPicPr>
            <a:picLocks noChangeAspect="1"/>
          </p:cNvPicPr>
          <p:nvPr/>
        </p:nvPicPr>
        <p:blipFill>
          <a:blip r:embed="rId3" cstate="print"/>
          <a:stretch>
            <a:fillRect/>
          </a:stretch>
        </p:blipFill>
        <p:spPr>
          <a:xfrm>
            <a:off x="5087943" y="4078507"/>
            <a:ext cx="3598857" cy="2395239"/>
          </a:xfrm>
          <a:prstGeom prst="rect">
            <a:avLst/>
          </a:prstGeom>
        </p:spPr>
      </p:pic>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Career Pathways</a:t>
            </a:r>
            <a:endParaRPr lang="en-US" dirty="0"/>
          </a:p>
        </p:txBody>
      </p:sp>
      <p:sp>
        <p:nvSpPr>
          <p:cNvPr id="3" name="Content Placeholder 2"/>
          <p:cNvSpPr>
            <a:spLocks noGrp="1"/>
          </p:cNvSpPr>
          <p:nvPr>
            <p:ph idx="1"/>
          </p:nvPr>
        </p:nvSpPr>
        <p:spPr>
          <a:xfrm>
            <a:off x="457200" y="1417638"/>
            <a:ext cx="8229600" cy="4708525"/>
          </a:xfrm>
        </p:spPr>
        <p:txBody>
          <a:bodyPr>
            <a:normAutofit/>
          </a:bodyPr>
          <a:lstStyle/>
          <a:p>
            <a:r>
              <a:rPr lang="en-US" dirty="0" smtClean="0"/>
              <a:t>Develop a bioscience curriculum for average high school students that will prepare them for college-level biotechnology training</a:t>
            </a:r>
          </a:p>
          <a:p>
            <a:endParaRPr lang="en-US" sz="1297" dirty="0" smtClean="0"/>
          </a:p>
          <a:p>
            <a:r>
              <a:rPr lang="en-US" dirty="0" smtClean="0"/>
              <a:t>Support the curriculum through teacher workshops and equipment lending libraries</a:t>
            </a:r>
          </a:p>
          <a:p>
            <a:endParaRPr lang="en-US" sz="1200" dirty="0" smtClean="0"/>
          </a:p>
          <a:p>
            <a:r>
              <a:rPr lang="en-US" dirty="0" smtClean="0"/>
              <a:t>Provide support for outlying districts through video conferencing technology and HVCC laboratory experience</a:t>
            </a:r>
            <a:endParaRPr lang="en-US" dirty="0"/>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314979"/>
            <a:ext cx="8534400" cy="904221"/>
          </a:xfrm>
        </p:spPr>
        <p:txBody>
          <a:bodyPr/>
          <a:lstStyle/>
          <a:p>
            <a:r>
              <a:rPr lang="en-US" sz="3600" dirty="0" smtClean="0"/>
              <a:t>High School Equipment Lending Library</a:t>
            </a:r>
            <a:endParaRPr lang="en-US" sz="3600" dirty="0"/>
          </a:p>
        </p:txBody>
      </p:sp>
      <p:sp>
        <p:nvSpPr>
          <p:cNvPr id="3" name="Content Placeholder 2"/>
          <p:cNvSpPr>
            <a:spLocks noGrp="1"/>
          </p:cNvSpPr>
          <p:nvPr>
            <p:ph idx="1"/>
          </p:nvPr>
        </p:nvSpPr>
        <p:spPr>
          <a:xfrm>
            <a:off x="304801" y="2280600"/>
            <a:ext cx="4363044" cy="3744851"/>
          </a:xfrm>
        </p:spPr>
        <p:txBody>
          <a:bodyPr>
            <a:normAutofit/>
          </a:bodyPr>
          <a:lstStyle/>
          <a:p>
            <a:pPr lvl="0"/>
            <a:r>
              <a:rPr lang="en-US" sz="2000" dirty="0" smtClean="0"/>
              <a:t>Bio-Rad PCR Instructional Lab Package</a:t>
            </a:r>
          </a:p>
          <a:p>
            <a:pPr lvl="0"/>
            <a:r>
              <a:rPr lang="en-US" sz="2000" dirty="0" smtClean="0"/>
              <a:t>2 Bio-Rad lab kits with each package </a:t>
            </a:r>
          </a:p>
          <a:p>
            <a:pPr lvl="0"/>
            <a:r>
              <a:rPr lang="en-US" sz="2000" dirty="0" smtClean="0"/>
              <a:t>Kits support up to 32 students</a:t>
            </a:r>
          </a:p>
          <a:p>
            <a:pPr lvl="0"/>
            <a:r>
              <a:rPr lang="en-US" sz="2000" dirty="0" smtClean="0"/>
              <a:t>Includes reagents needed for labs</a:t>
            </a:r>
          </a:p>
          <a:p>
            <a:pPr lvl="0"/>
            <a:r>
              <a:rPr lang="en-US" sz="2000" dirty="0" smtClean="0"/>
              <a:t>Valued at over $7,000</a:t>
            </a:r>
          </a:p>
          <a:p>
            <a:r>
              <a:rPr lang="en-US" sz="2000" dirty="0" smtClean="0"/>
              <a:t>Teacher training and summer workshops</a:t>
            </a:r>
          </a:p>
          <a:p>
            <a:r>
              <a:rPr lang="en-US" sz="2000" dirty="0" smtClean="0"/>
              <a:t>Kits available to teachers following training</a:t>
            </a:r>
          </a:p>
        </p:txBody>
      </p:sp>
      <p:pic>
        <p:nvPicPr>
          <p:cNvPr id="5" name="Picture 4" descr="PCR Lab Kit.jpeg"/>
          <p:cNvPicPr>
            <a:picLocks noChangeAspect="1"/>
          </p:cNvPicPr>
          <p:nvPr/>
        </p:nvPicPr>
        <p:blipFill>
          <a:blip r:embed="rId2" cstate="print"/>
          <a:srcRect l="9748"/>
          <a:stretch>
            <a:fillRect/>
          </a:stretch>
        </p:blipFill>
        <p:spPr>
          <a:xfrm>
            <a:off x="4721473" y="2699105"/>
            <a:ext cx="3965327" cy="2760133"/>
          </a:xfrm>
          <a:prstGeom prst="rect">
            <a:avLst/>
          </a:prstGeom>
        </p:spPr>
      </p:pic>
      <p:sp>
        <p:nvSpPr>
          <p:cNvPr id="7" name="TextBox 6"/>
          <p:cNvSpPr txBox="1"/>
          <p:nvPr/>
        </p:nvSpPr>
        <p:spPr>
          <a:xfrm>
            <a:off x="685800" y="1143000"/>
            <a:ext cx="8001000" cy="707886"/>
          </a:xfrm>
          <a:prstGeom prst="rect">
            <a:avLst/>
          </a:prstGeom>
          <a:noFill/>
        </p:spPr>
        <p:txBody>
          <a:bodyPr wrap="square" rtlCol="0">
            <a:spAutoFit/>
          </a:bodyPr>
          <a:lstStyle/>
          <a:p>
            <a:pPr algn="ctr" defTabSz="457200" fontAlgn="auto">
              <a:spcBef>
                <a:spcPts val="0"/>
              </a:spcBef>
              <a:spcAft>
                <a:spcPts val="0"/>
              </a:spcAft>
            </a:pPr>
            <a:r>
              <a:rPr lang="en-US" sz="2000" dirty="0" smtClean="0">
                <a:solidFill>
                  <a:prstClr val="white"/>
                </a:solidFill>
                <a:latin typeface="Calibri"/>
              </a:rPr>
              <a:t>High schools borrow biotechnology equipment for selected labs to use in Advanced Biology, AP Biology or Forensics</a:t>
            </a:r>
          </a:p>
        </p:txBody>
      </p:sp>
    </p:spTree>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Internships</a:t>
            </a:r>
            <a:endParaRPr lang="en-US" dirty="0"/>
          </a:p>
        </p:txBody>
      </p:sp>
      <p:sp>
        <p:nvSpPr>
          <p:cNvPr id="3" name="Content Placeholder 2"/>
          <p:cNvSpPr>
            <a:spLocks noGrp="1"/>
          </p:cNvSpPr>
          <p:nvPr>
            <p:ph idx="1"/>
          </p:nvPr>
        </p:nvSpPr>
        <p:spPr>
          <a:xfrm>
            <a:off x="457200" y="1417638"/>
            <a:ext cx="8229600" cy="4996552"/>
          </a:xfrm>
        </p:spPr>
        <p:txBody>
          <a:bodyPr>
            <a:normAutofit fontScale="92500" lnSpcReduction="10000"/>
          </a:bodyPr>
          <a:lstStyle/>
          <a:p>
            <a:r>
              <a:rPr lang="en-US" dirty="0" smtClean="0"/>
              <a:t>Provides the student with real-life experience in a laboratory or industry environment</a:t>
            </a:r>
          </a:p>
          <a:p>
            <a:endParaRPr lang="en-US" sz="1200" dirty="0" smtClean="0"/>
          </a:p>
          <a:p>
            <a:r>
              <a:rPr lang="en-US" dirty="0" smtClean="0"/>
              <a:t>Offers a potential employer direct contact with the student’s potential and abilities</a:t>
            </a:r>
          </a:p>
          <a:p>
            <a:endParaRPr lang="en-US" sz="1200" dirty="0" smtClean="0"/>
          </a:p>
          <a:p>
            <a:r>
              <a:rPr lang="en-US" dirty="0" smtClean="0"/>
              <a:t>Structured for two 6-8 hour days/week for 15 weeks during spring term OR four 6-8 hour days/week during the first summer session (6 weeks, May thru June)</a:t>
            </a:r>
          </a:p>
          <a:p>
            <a:endParaRPr lang="en-US" sz="1297" dirty="0" smtClean="0"/>
          </a:p>
          <a:p>
            <a:r>
              <a:rPr lang="en-US" dirty="0" smtClean="0"/>
              <a:t>Stipend of $1,000 to intern site for expenses</a:t>
            </a:r>
            <a:endParaRPr lang="en-US" dirty="0"/>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rcRect t="10000" r="4000" b="17333"/>
          <a:stretch>
            <a:fillRect/>
          </a:stretch>
        </p:blipFill>
        <p:spPr>
          <a:xfrm>
            <a:off x="381000" y="2386568"/>
            <a:ext cx="6411483" cy="3639407"/>
          </a:xfrm>
          <a:prstGeom prst="rect">
            <a:avLst/>
          </a:prstGeom>
        </p:spPr>
      </p:pic>
      <p:sp>
        <p:nvSpPr>
          <p:cNvPr id="3" name="Rectangle 2"/>
          <p:cNvSpPr/>
          <p:nvPr/>
        </p:nvSpPr>
        <p:spPr>
          <a:xfrm>
            <a:off x="6792483" y="2760045"/>
            <a:ext cx="2209800" cy="2123658"/>
          </a:xfrm>
          <a:prstGeom prst="rect">
            <a:avLst/>
          </a:prstGeom>
        </p:spPr>
        <p:txBody>
          <a:bodyPr wrap="square">
            <a:spAutoFit/>
          </a:bodyPr>
          <a:lstStyle/>
          <a:p>
            <a:pPr algn="ctr" defTabSz="457200" fontAlgn="auto">
              <a:spcBef>
                <a:spcPts val="0"/>
              </a:spcBef>
              <a:spcAft>
                <a:spcPts val="0"/>
              </a:spcAft>
            </a:pPr>
            <a:r>
              <a:rPr lang="en-US" sz="4400" dirty="0" smtClean="0">
                <a:solidFill>
                  <a:prstClr val="white"/>
                </a:solidFill>
                <a:latin typeface="Calibri"/>
              </a:rPr>
              <a:t>Coming in</a:t>
            </a:r>
          </a:p>
          <a:p>
            <a:pPr algn="ctr" defTabSz="457200" fontAlgn="auto">
              <a:spcBef>
                <a:spcPts val="0"/>
              </a:spcBef>
              <a:spcAft>
                <a:spcPts val="0"/>
              </a:spcAft>
            </a:pPr>
            <a:r>
              <a:rPr lang="en-US" sz="4400" dirty="0" smtClean="0">
                <a:solidFill>
                  <a:prstClr val="white"/>
                </a:solidFill>
                <a:latin typeface="Calibri"/>
              </a:rPr>
              <a:t>2013</a:t>
            </a:r>
            <a:r>
              <a:rPr lang="en-US" sz="1800" dirty="0" smtClean="0">
                <a:solidFill>
                  <a:prstClr val="white"/>
                </a:solidFill>
                <a:latin typeface="Calibri"/>
              </a:rPr>
              <a:t/>
            </a:r>
            <a:br>
              <a:rPr lang="en-US" sz="1800" dirty="0" smtClean="0">
                <a:solidFill>
                  <a:prstClr val="white"/>
                </a:solidFill>
                <a:latin typeface="Calibri"/>
              </a:rPr>
            </a:br>
            <a:endParaRPr lang="en-US" sz="1800" dirty="0">
              <a:solidFill>
                <a:prstClr val="white"/>
              </a:solidFill>
              <a:latin typeface="Calibri"/>
            </a:endParaRPr>
          </a:p>
        </p:txBody>
      </p:sp>
      <p:sp>
        <p:nvSpPr>
          <p:cNvPr id="5" name="Rectangle 4"/>
          <p:cNvSpPr/>
          <p:nvPr/>
        </p:nvSpPr>
        <p:spPr>
          <a:xfrm>
            <a:off x="1143000" y="457200"/>
            <a:ext cx="6629400" cy="1261884"/>
          </a:xfrm>
          <a:prstGeom prst="rect">
            <a:avLst/>
          </a:prstGeom>
        </p:spPr>
        <p:txBody>
          <a:bodyPr wrap="square">
            <a:spAutoFit/>
          </a:bodyPr>
          <a:lstStyle/>
          <a:p>
            <a:pPr algn="ctr" defTabSz="457200" fontAlgn="auto">
              <a:spcBef>
                <a:spcPts val="0"/>
              </a:spcBef>
              <a:spcAft>
                <a:spcPts val="0"/>
              </a:spcAft>
            </a:pPr>
            <a:r>
              <a:rPr lang="en-US" sz="3800" dirty="0" smtClean="0">
                <a:solidFill>
                  <a:prstClr val="white"/>
                </a:solidFill>
                <a:latin typeface="Calibri"/>
              </a:rPr>
              <a:t>The Future –</a:t>
            </a:r>
            <a:br>
              <a:rPr lang="en-US" sz="3800" dirty="0" smtClean="0">
                <a:solidFill>
                  <a:prstClr val="white"/>
                </a:solidFill>
                <a:latin typeface="Calibri"/>
              </a:rPr>
            </a:br>
            <a:r>
              <a:rPr lang="en-US" sz="3800" dirty="0" smtClean="0">
                <a:solidFill>
                  <a:prstClr val="white"/>
                </a:solidFill>
                <a:latin typeface="Calibri"/>
              </a:rPr>
              <a:t>HVCC Science Center</a:t>
            </a:r>
            <a:endParaRPr lang="en-US" sz="3800" dirty="0">
              <a:solidFill>
                <a:prstClr val="white"/>
              </a:solidFill>
              <a:latin typeface="Calibri"/>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4"/>
          <p:cNvSpPr txBox="1">
            <a:spLocks noChangeArrowheads="1"/>
          </p:cNvSpPr>
          <p:nvPr/>
        </p:nvSpPr>
        <p:spPr bwMode="auto">
          <a:xfrm>
            <a:off x="304800" y="228600"/>
            <a:ext cx="8839200" cy="646113"/>
          </a:xfrm>
          <a:prstGeom prst="rect">
            <a:avLst/>
          </a:prstGeom>
          <a:noFill/>
          <a:ln w="9525">
            <a:noFill/>
            <a:miter lim="800000"/>
            <a:headEnd/>
            <a:tailEnd/>
          </a:ln>
        </p:spPr>
        <p:txBody>
          <a:bodyPr>
            <a:spAutoFit/>
          </a:bodyPr>
          <a:lstStyle/>
          <a:p>
            <a:pPr algn="ctr"/>
            <a:r>
              <a:rPr lang="en-US" sz="3600" b="1" smtClean="0">
                <a:solidFill>
                  <a:srgbClr val="000099"/>
                </a:solidFill>
                <a:latin typeface="Tahoma" pitchFamily="34" charset="0"/>
                <a:ea typeface="ＭＳ Ｐゴシック" charset="-128"/>
                <a:cs typeface="Tahoma" pitchFamily="34" charset="0"/>
              </a:rPr>
              <a:t>NSF Focus on Community Colleges</a:t>
            </a:r>
          </a:p>
        </p:txBody>
      </p:sp>
      <p:sp>
        <p:nvSpPr>
          <p:cNvPr id="8195" name="TextBox 5"/>
          <p:cNvSpPr txBox="1">
            <a:spLocks noChangeArrowheads="1"/>
          </p:cNvSpPr>
          <p:nvPr/>
        </p:nvSpPr>
        <p:spPr bwMode="auto">
          <a:xfrm>
            <a:off x="381000" y="990600"/>
            <a:ext cx="8153400" cy="5262563"/>
          </a:xfrm>
          <a:prstGeom prst="rect">
            <a:avLst/>
          </a:prstGeom>
          <a:noFill/>
          <a:ln w="9525">
            <a:noFill/>
            <a:miter lim="800000"/>
            <a:headEnd/>
            <a:tailEnd/>
          </a:ln>
        </p:spPr>
        <p:txBody>
          <a:bodyPr>
            <a:spAutoFit/>
          </a:bodyPr>
          <a:lstStyle/>
          <a:p>
            <a:pPr algn="ctr"/>
            <a:r>
              <a:rPr lang="en-US" sz="2000" smtClean="0">
                <a:solidFill>
                  <a:srgbClr val="000000"/>
                </a:solidFill>
                <a:latin typeface="Times New Roman" pitchFamily="18" charset="0"/>
                <a:ea typeface="ＭＳ Ｐゴシック" charset="-128"/>
              </a:rPr>
              <a:t> </a:t>
            </a:r>
            <a:r>
              <a:rPr lang="en-US" sz="2000" b="1" smtClean="0">
                <a:solidFill>
                  <a:srgbClr val="000099"/>
                </a:solidFill>
                <a:latin typeface="Tahoma" pitchFamily="34" charset="0"/>
                <a:ea typeface="ＭＳ Ｐゴシック" charset="-128"/>
                <a:cs typeface="Tahoma" pitchFamily="34" charset="0"/>
              </a:rPr>
              <a:t>Building American Skills by Strengthening Community Colleges</a:t>
            </a:r>
          </a:p>
          <a:p>
            <a:r>
              <a:rPr lang="en-US" smtClean="0">
                <a:solidFill>
                  <a:srgbClr val="000000"/>
                </a:solidFill>
                <a:latin typeface="Tahoma" pitchFamily="34" charset="0"/>
                <a:ea typeface="ＭＳ Ｐゴシック" charset="-128"/>
                <a:cs typeface="Tahoma" pitchFamily="34" charset="0"/>
              </a:rPr>
              <a:t>President Obama set two national goals: by 2020, America will once again have the highest proportion of college graduates in the world, and </a:t>
            </a:r>
            <a:r>
              <a:rPr lang="en-US" u="sng" smtClean="0">
                <a:solidFill>
                  <a:srgbClr val="000000"/>
                </a:solidFill>
                <a:latin typeface="Tahoma" pitchFamily="34" charset="0"/>
                <a:ea typeface="ＭＳ Ｐゴシック" charset="-128"/>
                <a:cs typeface="Tahoma" pitchFamily="34" charset="0"/>
              </a:rPr>
              <a:t>community colleges will produce an additional 5 million graduates</a:t>
            </a:r>
            <a:r>
              <a:rPr lang="en-US" smtClean="0">
                <a:solidFill>
                  <a:srgbClr val="000000"/>
                </a:solidFill>
                <a:latin typeface="Tahoma" pitchFamily="34" charset="0"/>
                <a:ea typeface="ＭＳ Ｐゴシック" charset="-128"/>
                <a:cs typeface="Tahoma" pitchFamily="34" charset="0"/>
              </a:rPr>
              <a:t>. </a:t>
            </a:r>
          </a:p>
          <a:p>
            <a:endParaRPr lang="en-US" smtClean="0">
              <a:solidFill>
                <a:srgbClr val="000000"/>
              </a:solidFill>
              <a:latin typeface="Tahoma" pitchFamily="34" charset="0"/>
              <a:ea typeface="ＭＳ Ｐゴシック" charset="-128"/>
              <a:cs typeface="Tahoma" pitchFamily="34" charset="0"/>
            </a:endParaRPr>
          </a:p>
          <a:p>
            <a:pPr algn="ctr"/>
            <a:r>
              <a:rPr lang="en-US" sz="2000" b="1" smtClean="0">
                <a:solidFill>
                  <a:srgbClr val="000099"/>
                </a:solidFill>
                <a:latin typeface="Tahoma" pitchFamily="34" charset="0"/>
                <a:ea typeface="ＭＳ Ｐゴシック" charset="-128"/>
                <a:cs typeface="Tahoma" pitchFamily="34" charset="0"/>
              </a:rPr>
              <a:t>Role of Community Colleges in Undergraduate Education </a:t>
            </a:r>
          </a:p>
          <a:p>
            <a:pPr>
              <a:buFont typeface="Arial" pitchFamily="34" charset="0"/>
              <a:buChar char="•"/>
            </a:pPr>
            <a:r>
              <a:rPr lang="en-US" smtClean="0">
                <a:solidFill>
                  <a:srgbClr val="000000"/>
                </a:solidFill>
                <a:latin typeface="Tahoma" pitchFamily="34" charset="0"/>
                <a:ea typeface="ＭＳ Ｐゴシック" charset="-128"/>
                <a:cs typeface="Tahoma" pitchFamily="34" charset="0"/>
              </a:rPr>
              <a:t>Community colleges serve ~44% of the undergraduate students in the United States.</a:t>
            </a:r>
          </a:p>
          <a:p>
            <a:pPr>
              <a:buFont typeface="Arial" pitchFamily="34" charset="0"/>
              <a:buChar char="•"/>
            </a:pPr>
            <a:r>
              <a:rPr lang="en-US" smtClean="0">
                <a:solidFill>
                  <a:srgbClr val="000000"/>
                </a:solidFill>
                <a:latin typeface="Tahoma" pitchFamily="34" charset="0"/>
                <a:ea typeface="ＭＳ Ｐゴシック" charset="-128"/>
                <a:cs typeface="Tahoma" pitchFamily="34" charset="0"/>
              </a:rPr>
              <a:t>Half of the students who receive a baccalaureate degree attend community college in the course of their undergraduate studies.</a:t>
            </a:r>
            <a:br>
              <a:rPr lang="en-US" smtClean="0">
                <a:solidFill>
                  <a:srgbClr val="000000"/>
                </a:solidFill>
                <a:latin typeface="Tahoma" pitchFamily="34" charset="0"/>
                <a:ea typeface="ＭＳ Ｐゴシック" charset="-128"/>
                <a:cs typeface="Tahoma" pitchFamily="34" charset="0"/>
              </a:rPr>
            </a:br>
            <a:r>
              <a:rPr lang="en-US" sz="1200" smtClean="0">
                <a:solidFill>
                  <a:srgbClr val="000000"/>
                </a:solidFill>
                <a:latin typeface="Tahoma" pitchFamily="34" charset="0"/>
                <a:ea typeface="ＭＳ Ｐゴシック" charset="-128"/>
                <a:cs typeface="Tahoma" pitchFamily="34" charset="0"/>
                <a:hlinkClick r:id="rId2"/>
              </a:rPr>
              <a:t>http://www.aacc.nche.edu/AboutCC/Trends/Pages/studentsatcommunitycolleges.aspx</a:t>
            </a:r>
            <a:r>
              <a:rPr lang="en-US" sz="1200" smtClean="0">
                <a:solidFill>
                  <a:srgbClr val="000000"/>
                </a:solidFill>
                <a:latin typeface="Tahoma" pitchFamily="34" charset="0"/>
                <a:ea typeface="ＭＳ Ｐゴシック" charset="-128"/>
                <a:cs typeface="Tahoma" pitchFamily="34" charset="0"/>
              </a:rPr>
              <a:t> </a:t>
            </a:r>
          </a:p>
          <a:p>
            <a:endParaRPr lang="en-US" smtClean="0">
              <a:solidFill>
                <a:srgbClr val="000000"/>
              </a:solidFill>
              <a:latin typeface="Tahoma" pitchFamily="34" charset="0"/>
              <a:ea typeface="ＭＳ Ｐゴシック" charset="-128"/>
              <a:cs typeface="Tahoma" pitchFamily="34" charset="0"/>
            </a:endParaRPr>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73162"/>
          </a:xfrm>
        </p:spPr>
        <p:txBody>
          <a:bodyPr>
            <a:noAutofit/>
          </a:bodyPr>
          <a:lstStyle/>
          <a:p>
            <a:r>
              <a:rPr lang="en-US" sz="3800" dirty="0" smtClean="0"/>
              <a:t>HVCC Science Center</a:t>
            </a:r>
            <a:br>
              <a:rPr lang="en-US" sz="3800" dirty="0" smtClean="0"/>
            </a:br>
            <a:endParaRPr lang="en-US" sz="3800" dirty="0"/>
          </a:p>
        </p:txBody>
      </p:sp>
      <p:sp>
        <p:nvSpPr>
          <p:cNvPr id="3" name="Content Placeholder 2"/>
          <p:cNvSpPr>
            <a:spLocks noGrp="1"/>
          </p:cNvSpPr>
          <p:nvPr>
            <p:ph idx="1"/>
          </p:nvPr>
        </p:nvSpPr>
        <p:spPr>
          <a:xfrm>
            <a:off x="457200" y="1088470"/>
            <a:ext cx="3276600" cy="5418694"/>
          </a:xfrm>
        </p:spPr>
        <p:txBody>
          <a:bodyPr>
            <a:normAutofit/>
          </a:bodyPr>
          <a:lstStyle/>
          <a:p>
            <a:r>
              <a:rPr lang="en-US" sz="2400" dirty="0" smtClean="0"/>
              <a:t>Dedicated labs</a:t>
            </a:r>
          </a:p>
          <a:p>
            <a:pPr lvl="1"/>
            <a:r>
              <a:rPr lang="en-US" sz="2400" dirty="0" smtClean="0"/>
              <a:t> Cell Culture</a:t>
            </a:r>
          </a:p>
          <a:p>
            <a:pPr lvl="1"/>
            <a:r>
              <a:rPr lang="en-US" sz="2400" dirty="0" smtClean="0"/>
              <a:t> Proteins and Immunology</a:t>
            </a:r>
          </a:p>
          <a:p>
            <a:pPr lvl="1"/>
            <a:r>
              <a:rPr lang="en-US" sz="2400" dirty="0" smtClean="0"/>
              <a:t> Nucleic Acids (RNA &amp; DNA)</a:t>
            </a:r>
          </a:p>
          <a:p>
            <a:pPr lvl="1">
              <a:buNone/>
            </a:pPr>
            <a:endParaRPr lang="en-US" sz="2000" dirty="0" smtClean="0"/>
          </a:p>
          <a:p>
            <a:r>
              <a:rPr lang="en-US" sz="2400" dirty="0" smtClean="0"/>
              <a:t>Dedicated bio-manufacturing suite</a:t>
            </a:r>
          </a:p>
          <a:p>
            <a:pPr lvl="1"/>
            <a:r>
              <a:rPr lang="en-US" sz="2400" dirty="0" smtClean="0"/>
              <a:t>Simulated cGMP environment</a:t>
            </a:r>
          </a:p>
          <a:p>
            <a:pPr lvl="1">
              <a:buNone/>
            </a:pPr>
            <a:endParaRPr lang="en-US" sz="2000" dirty="0" smtClean="0"/>
          </a:p>
          <a:p>
            <a:pPr lvl="1"/>
            <a:endParaRPr lang="en-US" sz="1600" dirty="0"/>
          </a:p>
        </p:txBody>
      </p:sp>
      <p:sp>
        <p:nvSpPr>
          <p:cNvPr id="5" name="TextBox 4"/>
          <p:cNvSpPr txBox="1"/>
          <p:nvPr/>
        </p:nvSpPr>
        <p:spPr>
          <a:xfrm>
            <a:off x="4038600" y="1282838"/>
            <a:ext cx="4038600" cy="1015663"/>
          </a:xfrm>
          <a:prstGeom prst="rect">
            <a:avLst/>
          </a:prstGeom>
          <a:noFill/>
        </p:spPr>
        <p:txBody>
          <a:bodyPr wrap="square" rtlCol="0">
            <a:spAutoFit/>
          </a:bodyPr>
          <a:lstStyle/>
          <a:p>
            <a:pPr algn="ctr" defTabSz="457200" fontAlgn="auto">
              <a:spcBef>
                <a:spcPts val="0"/>
              </a:spcBef>
              <a:spcAft>
                <a:spcPts val="0"/>
              </a:spcAft>
            </a:pPr>
            <a:r>
              <a:rPr lang="en-US" sz="2000" dirty="0" smtClean="0">
                <a:solidFill>
                  <a:prstClr val="white"/>
                </a:solidFill>
                <a:latin typeface="Calibri"/>
              </a:rPr>
              <a:t>The proposed 115,000 square foot Science Center will house Biology, Chemistry, and Physics</a:t>
            </a:r>
            <a:endParaRPr lang="en-US" sz="2000" dirty="0">
              <a:solidFill>
                <a:prstClr val="white"/>
              </a:solidFill>
              <a:latin typeface="Calibri"/>
            </a:endParaRPr>
          </a:p>
        </p:txBody>
      </p:sp>
      <p:pic>
        <p:nvPicPr>
          <p:cNvPr id="6" name="Picture 5"/>
          <p:cNvPicPr>
            <a:picLocks noChangeAspect="1"/>
          </p:cNvPicPr>
          <p:nvPr/>
        </p:nvPicPr>
        <p:blipFill>
          <a:blip r:embed="rId2" cstate="print"/>
          <a:srcRect l="23000" t="9333" r="6000" b="16000"/>
          <a:stretch>
            <a:fillRect/>
          </a:stretch>
        </p:blipFill>
        <p:spPr>
          <a:xfrm>
            <a:off x="3733800" y="2533272"/>
            <a:ext cx="4791888" cy="3779522"/>
          </a:xfrm>
          <a:prstGeom prst="rect">
            <a:avLst/>
          </a:prstGeom>
          <a:effectLst>
            <a:softEdge rad="254000"/>
          </a:effectLst>
        </p:spPr>
      </p:pic>
    </p:spTree>
  </p:cSld>
  <p:clrMapOvr>
    <a:masterClrMapping/>
  </p:clrMapOv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3" name="Content Placeholder 2"/>
          <p:cNvSpPr>
            <a:spLocks noGrp="1"/>
          </p:cNvSpPr>
          <p:nvPr>
            <p:ph idx="1"/>
          </p:nvPr>
        </p:nvSpPr>
        <p:spPr>
          <a:xfrm>
            <a:off x="457200" y="1417638"/>
            <a:ext cx="8229600" cy="4708525"/>
          </a:xfrm>
        </p:spPr>
        <p:txBody>
          <a:bodyPr>
            <a:normAutofit lnSpcReduction="10000"/>
          </a:bodyPr>
          <a:lstStyle/>
          <a:p>
            <a:r>
              <a:rPr lang="en-US" dirty="0" smtClean="0"/>
              <a:t>Recruitment</a:t>
            </a:r>
          </a:p>
          <a:p>
            <a:endParaRPr lang="en-US" sz="1200" dirty="0" smtClean="0"/>
          </a:p>
          <a:p>
            <a:r>
              <a:rPr lang="en-US" dirty="0" smtClean="0"/>
              <a:t>DOL/ETA approval</a:t>
            </a:r>
          </a:p>
          <a:p>
            <a:pPr lvl="1"/>
            <a:r>
              <a:rPr lang="en-US" dirty="0" smtClean="0"/>
              <a:t>Equipment purchases (&gt; $5,000)</a:t>
            </a:r>
          </a:p>
          <a:p>
            <a:pPr lvl="1"/>
            <a:r>
              <a:rPr lang="en-US" dirty="0" smtClean="0"/>
              <a:t>Changes to Statement of Work</a:t>
            </a:r>
          </a:p>
          <a:p>
            <a:endParaRPr lang="en-US" sz="1200" dirty="0" smtClean="0"/>
          </a:p>
          <a:p>
            <a:r>
              <a:rPr lang="en-US" dirty="0" smtClean="0"/>
              <a:t>Semester-based scheduling in college</a:t>
            </a:r>
          </a:p>
          <a:p>
            <a:endParaRPr lang="en-US" sz="1297" dirty="0" smtClean="0"/>
          </a:p>
          <a:p>
            <a:r>
              <a:rPr lang="en-US" dirty="0" smtClean="0"/>
              <a:t>Internship scheduling</a:t>
            </a:r>
          </a:p>
          <a:p>
            <a:endParaRPr lang="en-US" sz="1297" dirty="0" smtClean="0"/>
          </a:p>
          <a:p>
            <a:r>
              <a:rPr lang="en-US" dirty="0" smtClean="0"/>
              <a:t>Scheduling for video conferencing</a:t>
            </a:r>
            <a:endParaRPr lang="en-US" dirty="0"/>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Questions?</a:t>
            </a:r>
            <a:endParaRPr lang="en-US" dirty="0"/>
          </a:p>
        </p:txBody>
      </p:sp>
      <p:sp>
        <p:nvSpPr>
          <p:cNvPr id="8" name="Content Placeholder 7"/>
          <p:cNvSpPr>
            <a:spLocks noGrp="1"/>
          </p:cNvSpPr>
          <p:nvPr>
            <p:ph idx="1"/>
          </p:nvPr>
        </p:nvSpPr>
        <p:spPr>
          <a:xfrm>
            <a:off x="1023738" y="1600200"/>
            <a:ext cx="7663061" cy="4525963"/>
          </a:xfrm>
        </p:spPr>
        <p:txBody>
          <a:bodyPr/>
          <a:lstStyle/>
          <a:p>
            <a:pPr>
              <a:buNone/>
            </a:pPr>
            <a:endParaRPr lang="en-US" sz="1200" dirty="0" smtClean="0"/>
          </a:p>
          <a:p>
            <a:pPr>
              <a:buNone/>
            </a:pPr>
            <a:endParaRPr lang="en-US" sz="1200" dirty="0" smtClean="0"/>
          </a:p>
          <a:p>
            <a:pPr>
              <a:buNone/>
            </a:pPr>
            <a:r>
              <a:rPr lang="en-US" sz="2400" dirty="0" smtClean="0"/>
              <a:t>Contact Information:</a:t>
            </a:r>
          </a:p>
          <a:p>
            <a:pPr>
              <a:buNone/>
            </a:pPr>
            <a:endParaRPr lang="en-US" sz="2400" dirty="0" smtClean="0"/>
          </a:p>
          <a:p>
            <a:pPr>
              <a:buNone/>
            </a:pPr>
            <a:r>
              <a:rPr lang="en-US" sz="2400" dirty="0" smtClean="0"/>
              <a:t>Peter A. Schaefer, PhD</a:t>
            </a:r>
          </a:p>
          <a:p>
            <a:pPr>
              <a:buNone/>
            </a:pPr>
            <a:r>
              <a:rPr lang="en-US" sz="2400" dirty="0" smtClean="0"/>
              <a:t>Chair of Biology, Chemistry, &amp; Physics</a:t>
            </a:r>
          </a:p>
          <a:p>
            <a:pPr>
              <a:buNone/>
            </a:pPr>
            <a:r>
              <a:rPr lang="en-US" sz="2400" dirty="0" smtClean="0"/>
              <a:t>Hudson Valley Community College</a:t>
            </a:r>
          </a:p>
          <a:p>
            <a:pPr>
              <a:buNone/>
            </a:pPr>
            <a:r>
              <a:rPr lang="en-US" sz="2400" dirty="0" smtClean="0"/>
              <a:t>Troy, NY 12180</a:t>
            </a:r>
          </a:p>
          <a:p>
            <a:pPr>
              <a:buNone/>
            </a:pPr>
            <a:endParaRPr lang="en-US" sz="2400" dirty="0" smtClean="0"/>
          </a:p>
          <a:p>
            <a:pPr>
              <a:buNone/>
            </a:pPr>
            <a:r>
              <a:rPr lang="en-US" sz="2400" dirty="0" smtClean="0"/>
              <a:t>Email:  </a:t>
            </a:r>
            <a:r>
              <a:rPr lang="en-US" sz="2400" dirty="0" err="1" smtClean="0"/>
              <a:t>p.schaefer@hvcc.edu</a:t>
            </a:r>
            <a:endParaRPr lang="en-US" sz="2400" dirty="0" smtClean="0"/>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9" descr="BioBalm-Desmed Bottle pic"/>
          <p:cNvPicPr>
            <a:picLocks noChangeAspect="1" noChangeArrowheads="1"/>
          </p:cNvPicPr>
          <p:nvPr/>
        </p:nvPicPr>
        <p:blipFill>
          <a:blip r:embed="rId3" cstate="print"/>
          <a:srcRect/>
          <a:stretch>
            <a:fillRect/>
          </a:stretch>
        </p:blipFill>
        <p:spPr bwMode="auto">
          <a:xfrm>
            <a:off x="0" y="2133600"/>
            <a:ext cx="5257800" cy="2962275"/>
          </a:xfrm>
          <a:prstGeom prst="rect">
            <a:avLst/>
          </a:prstGeom>
          <a:noFill/>
          <a:ln w="9525">
            <a:noFill/>
            <a:miter lim="800000"/>
            <a:headEnd/>
            <a:tailEnd/>
          </a:ln>
        </p:spPr>
      </p:pic>
      <p:pic>
        <p:nvPicPr>
          <p:cNvPr id="2051" name="Picture 8" descr="Savanna_Biobalm"/>
          <p:cNvPicPr>
            <a:picLocks noChangeAspect="1" noChangeArrowheads="1"/>
          </p:cNvPicPr>
          <p:nvPr/>
        </p:nvPicPr>
        <p:blipFill>
          <a:blip r:embed="rId4" cstate="print"/>
          <a:srcRect/>
          <a:stretch>
            <a:fillRect/>
          </a:stretch>
        </p:blipFill>
        <p:spPr bwMode="auto">
          <a:xfrm>
            <a:off x="5257800" y="0"/>
            <a:ext cx="3886200" cy="6858000"/>
          </a:xfrm>
          <a:prstGeom prst="rect">
            <a:avLst/>
          </a:prstGeom>
          <a:noFill/>
          <a:ln w="9525">
            <a:noFill/>
            <a:miter lim="800000"/>
            <a:headEnd/>
            <a:tailEnd/>
          </a:ln>
        </p:spPr>
      </p:pic>
      <p:sp>
        <p:nvSpPr>
          <p:cNvPr id="2052" name="Rectangle 2"/>
          <p:cNvSpPr>
            <a:spLocks noGrp="1" noChangeArrowheads="1"/>
          </p:cNvSpPr>
          <p:nvPr>
            <p:ph type="ctrTitle"/>
          </p:nvPr>
        </p:nvSpPr>
        <p:spPr>
          <a:xfrm>
            <a:off x="0" y="304800"/>
            <a:ext cx="9144000" cy="1470025"/>
          </a:xfrm>
        </p:spPr>
        <p:txBody>
          <a:bodyPr/>
          <a:lstStyle/>
          <a:p>
            <a:pPr eaLnBrk="1" hangingPunct="1"/>
            <a:r>
              <a:rPr lang="en-US" sz="3600" smtClean="0">
                <a:solidFill>
                  <a:srgbClr val="FF0000"/>
                </a:solidFill>
              </a:rPr>
              <a:t>Arizona High School Biotechnology Programs Embrace 21St Century Skills with a Historical Twist</a:t>
            </a:r>
          </a:p>
        </p:txBody>
      </p:sp>
      <p:sp>
        <p:nvSpPr>
          <p:cNvPr id="2" name="Rectangle 3"/>
          <p:cNvSpPr>
            <a:spLocks noGrp="1" noChangeArrowheads="1"/>
          </p:cNvSpPr>
          <p:nvPr>
            <p:ph type="subTitle" idx="1"/>
          </p:nvPr>
        </p:nvSpPr>
        <p:spPr>
          <a:xfrm>
            <a:off x="0" y="5257800"/>
            <a:ext cx="8763000" cy="1600200"/>
          </a:xfrm>
        </p:spPr>
        <p:txBody>
          <a:bodyPr/>
          <a:lstStyle/>
          <a:p>
            <a:pPr algn="l" eaLnBrk="1" hangingPunct="1">
              <a:lnSpc>
                <a:spcPct val="80000"/>
              </a:lnSpc>
              <a:defRPr/>
            </a:pPr>
            <a:r>
              <a:rPr lang="en-US" sz="2400" smtClean="0">
                <a:effectLst>
                  <a:outerShdw blurRad="38100" dist="38100" dir="2700000" algn="tl">
                    <a:srgbClr val="FFFFFF"/>
                  </a:outerShdw>
                </a:effectLst>
              </a:rPr>
              <a:t>Xan Simonson</a:t>
            </a:r>
          </a:p>
          <a:p>
            <a:pPr algn="l" eaLnBrk="1" hangingPunct="1">
              <a:lnSpc>
                <a:spcPct val="80000"/>
              </a:lnSpc>
              <a:defRPr/>
            </a:pPr>
            <a:r>
              <a:rPr lang="en-US" sz="2400" smtClean="0">
                <a:effectLst>
                  <a:outerShdw blurRad="38100" dist="38100" dir="2700000" algn="tl">
                    <a:srgbClr val="FFFFFF"/>
                  </a:outerShdw>
                </a:effectLst>
              </a:rPr>
              <a:t>Mesa Biotechnology Academy</a:t>
            </a:r>
          </a:p>
          <a:p>
            <a:pPr algn="l" eaLnBrk="1" hangingPunct="1">
              <a:lnSpc>
                <a:spcPct val="80000"/>
              </a:lnSpc>
              <a:defRPr/>
            </a:pPr>
            <a:r>
              <a:rPr lang="en-US" sz="2400" smtClean="0">
                <a:effectLst>
                  <a:outerShdw blurRad="38100" dist="38100" dir="2700000" algn="tl">
                    <a:srgbClr val="FFFFFF"/>
                  </a:outerShdw>
                </a:effectLst>
              </a:rPr>
              <a:t>Mesa Public Schools                </a:t>
            </a:r>
          </a:p>
          <a:p>
            <a:pPr algn="l" eaLnBrk="1" hangingPunct="1">
              <a:lnSpc>
                <a:spcPct val="80000"/>
              </a:lnSpc>
              <a:defRPr/>
            </a:pPr>
            <a:r>
              <a:rPr lang="en-US" sz="2400" smtClean="0">
                <a:effectLst>
                  <a:outerShdw blurRad="38100" dist="38100" dir="2700000" algn="tl">
                    <a:srgbClr val="FFFFFF"/>
                  </a:outerShdw>
                </a:effectLst>
              </a:rPr>
              <a:t>June 26, 2011</a:t>
            </a:r>
            <a:endParaRPr lang="en-US" sz="2400" smtClean="0">
              <a:solidFill>
                <a:schemeClr val="bg1"/>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smtClean="0"/>
              <a:t>Mesa, AZ </a:t>
            </a:r>
          </a:p>
        </p:txBody>
      </p:sp>
      <p:pic>
        <p:nvPicPr>
          <p:cNvPr id="3075" name="Picture 3" descr="map_of_usa_with_state_names"/>
          <p:cNvPicPr>
            <a:picLocks noGrp="1" noChangeAspect="1" noChangeArrowheads="1"/>
          </p:cNvPicPr>
          <p:nvPr>
            <p:ph idx="1"/>
          </p:nvPr>
        </p:nvPicPr>
        <p:blipFill>
          <a:blip r:embed="rId3" cstate="print"/>
          <a:srcRect/>
          <a:stretch>
            <a:fillRect/>
          </a:stretch>
        </p:blipFill>
        <p:spPr>
          <a:xfrm>
            <a:off x="914400" y="1600200"/>
            <a:ext cx="7315200" cy="4525963"/>
          </a:xfrm>
          <a:noFill/>
        </p:spPr>
      </p:pic>
      <p:sp>
        <p:nvSpPr>
          <p:cNvPr id="3076" name="Text Box 4"/>
          <p:cNvSpPr txBox="1">
            <a:spLocks noChangeArrowheads="1"/>
          </p:cNvSpPr>
          <p:nvPr/>
        </p:nvSpPr>
        <p:spPr bwMode="auto">
          <a:xfrm>
            <a:off x="1981200" y="4419600"/>
            <a:ext cx="762000" cy="336550"/>
          </a:xfrm>
          <a:prstGeom prst="rect">
            <a:avLst/>
          </a:prstGeom>
          <a:noFill/>
          <a:ln w="9525">
            <a:noFill/>
            <a:miter lim="800000"/>
            <a:headEnd/>
            <a:tailEnd/>
          </a:ln>
        </p:spPr>
        <p:txBody>
          <a:bodyPr>
            <a:spAutoFit/>
          </a:bodyPr>
          <a:lstStyle/>
          <a:p>
            <a:pPr>
              <a:spcBef>
                <a:spcPct val="50000"/>
              </a:spcBef>
            </a:pPr>
            <a:r>
              <a:rPr lang="en-US" sz="1600" b="1" smtClean="0">
                <a:solidFill>
                  <a:srgbClr val="000000"/>
                </a:solidFill>
                <a:latin typeface="Arial" charset="0"/>
              </a:rPr>
              <a:t>Mesa</a:t>
            </a:r>
          </a:p>
        </p:txBody>
      </p:sp>
      <p:pic>
        <p:nvPicPr>
          <p:cNvPr id="3077" name="Picture 15" descr="NEW Biotech academy logo"/>
          <p:cNvPicPr>
            <a:picLocks noChangeAspect="1" noChangeArrowheads="1"/>
          </p:cNvPicPr>
          <p:nvPr/>
        </p:nvPicPr>
        <p:blipFill>
          <a:blip r:embed="rId4" cstate="print"/>
          <a:srcRect/>
          <a:stretch>
            <a:fillRect/>
          </a:stretch>
        </p:blipFill>
        <p:spPr bwMode="auto">
          <a:xfrm>
            <a:off x="0" y="0"/>
            <a:ext cx="1981200" cy="11890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8" descr="CIMG1284"/>
          <p:cNvPicPr>
            <a:picLocks noChangeAspect="1" noChangeArrowheads="1"/>
          </p:cNvPicPr>
          <p:nvPr/>
        </p:nvPicPr>
        <p:blipFill>
          <a:blip r:embed="rId3" cstate="print"/>
          <a:srcRect/>
          <a:stretch>
            <a:fillRect/>
          </a:stretch>
        </p:blipFill>
        <p:spPr bwMode="auto">
          <a:xfrm>
            <a:off x="4495800" y="1600200"/>
            <a:ext cx="4648200" cy="3484563"/>
          </a:xfrm>
          <a:prstGeom prst="rect">
            <a:avLst/>
          </a:prstGeom>
          <a:noFill/>
          <a:ln w="9525">
            <a:noFill/>
            <a:miter lim="800000"/>
            <a:headEnd/>
            <a:tailEnd/>
          </a:ln>
        </p:spPr>
      </p:pic>
      <p:pic>
        <p:nvPicPr>
          <p:cNvPr id="4099" name="Picture 6" descr="j0410164"/>
          <p:cNvPicPr>
            <a:picLocks noGrp="1" noChangeAspect="1" noChangeArrowheads="1"/>
          </p:cNvPicPr>
          <p:nvPr>
            <p:ph sz="half" idx="2"/>
          </p:nvPr>
        </p:nvPicPr>
        <p:blipFill>
          <a:blip r:embed="rId4" cstate="print">
            <a:lum bright="70000" contrast="-70000"/>
          </a:blip>
          <a:srcRect t="26907" b="24911"/>
          <a:stretch>
            <a:fillRect/>
          </a:stretch>
        </p:blipFill>
        <p:spPr>
          <a:xfrm>
            <a:off x="0" y="0"/>
            <a:ext cx="9144000" cy="1066800"/>
          </a:xfrm>
          <a:noFill/>
        </p:spPr>
      </p:pic>
      <p:sp>
        <p:nvSpPr>
          <p:cNvPr id="4100" name="Rectangle 2"/>
          <p:cNvSpPr>
            <a:spLocks noGrp="1" noChangeArrowheads="1"/>
          </p:cNvSpPr>
          <p:nvPr>
            <p:ph type="title"/>
          </p:nvPr>
        </p:nvSpPr>
        <p:spPr>
          <a:xfrm>
            <a:off x="0" y="0"/>
            <a:ext cx="9144000" cy="990600"/>
          </a:xfrm>
        </p:spPr>
        <p:txBody>
          <a:bodyPr/>
          <a:lstStyle/>
          <a:p>
            <a:pPr eaLnBrk="1" hangingPunct="1"/>
            <a:r>
              <a:rPr lang="en-US" smtClean="0"/>
              <a:t>Biotechnology Academy</a:t>
            </a:r>
          </a:p>
        </p:txBody>
      </p:sp>
      <p:sp>
        <p:nvSpPr>
          <p:cNvPr id="4101" name="Rectangle 3"/>
          <p:cNvSpPr>
            <a:spLocks noGrp="1" noChangeArrowheads="1"/>
          </p:cNvSpPr>
          <p:nvPr>
            <p:ph type="body" sz="half" idx="1"/>
          </p:nvPr>
        </p:nvSpPr>
        <p:spPr>
          <a:xfrm>
            <a:off x="0" y="1066800"/>
            <a:ext cx="4724400" cy="5410200"/>
          </a:xfrm>
        </p:spPr>
        <p:txBody>
          <a:bodyPr/>
          <a:lstStyle/>
          <a:p>
            <a:pPr eaLnBrk="1" hangingPunct="1">
              <a:lnSpc>
                <a:spcPct val="80000"/>
              </a:lnSpc>
            </a:pPr>
            <a:r>
              <a:rPr lang="en-US" sz="2800" smtClean="0"/>
              <a:t>A 4 year program of study in biotechnology</a:t>
            </a:r>
          </a:p>
          <a:p>
            <a:pPr eaLnBrk="1" hangingPunct="1">
              <a:lnSpc>
                <a:spcPct val="80000"/>
              </a:lnSpc>
            </a:pPr>
            <a:r>
              <a:rPr lang="en-US" sz="2800" smtClean="0"/>
              <a:t>Target the entire student body--with an emphasis on the middle 50%</a:t>
            </a:r>
          </a:p>
          <a:p>
            <a:pPr eaLnBrk="1" hangingPunct="1">
              <a:lnSpc>
                <a:spcPct val="80000"/>
              </a:lnSpc>
            </a:pPr>
            <a:r>
              <a:rPr lang="en-US" sz="2800" smtClean="0"/>
              <a:t>Find the bright, underachieving students</a:t>
            </a:r>
          </a:p>
          <a:p>
            <a:pPr eaLnBrk="1" hangingPunct="1">
              <a:lnSpc>
                <a:spcPct val="80000"/>
              </a:lnSpc>
              <a:spcBef>
                <a:spcPct val="0"/>
              </a:spcBef>
            </a:pPr>
            <a:r>
              <a:rPr lang="en-US" sz="2800" smtClean="0"/>
              <a:t>School-within-a-school format</a:t>
            </a:r>
          </a:p>
          <a:p>
            <a:pPr eaLnBrk="1" hangingPunct="1">
              <a:lnSpc>
                <a:spcPct val="80000"/>
              </a:lnSpc>
              <a:spcBef>
                <a:spcPct val="0"/>
              </a:spcBef>
            </a:pPr>
            <a:r>
              <a:rPr lang="en-US" sz="2800" smtClean="0"/>
              <a:t>Rigorous college preparatory, career related curriculum</a:t>
            </a:r>
          </a:p>
          <a:p>
            <a:pPr eaLnBrk="1" hangingPunct="1">
              <a:lnSpc>
                <a:spcPct val="80000"/>
              </a:lnSpc>
              <a:spcBef>
                <a:spcPct val="0"/>
              </a:spcBef>
            </a:pPr>
            <a:r>
              <a:rPr lang="en-US" sz="2800" smtClean="0"/>
              <a:t>Students gain knowledge of the global impact of biotechnology</a:t>
            </a:r>
          </a:p>
          <a:p>
            <a:pPr eaLnBrk="1" hangingPunct="1">
              <a:lnSpc>
                <a:spcPct val="80000"/>
              </a:lnSpc>
            </a:pPr>
            <a:endParaRPr lang="en-US" sz="2800" smtClean="0"/>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j0410164"/>
          <p:cNvPicPr>
            <a:picLocks noGrp="1" noChangeAspect="1" noChangeArrowheads="1"/>
          </p:cNvPicPr>
          <p:nvPr>
            <p:ph sz="quarter" idx="2"/>
          </p:nvPr>
        </p:nvPicPr>
        <p:blipFill>
          <a:blip r:embed="rId3" cstate="print">
            <a:lum bright="70000" contrast="-70000"/>
          </a:blip>
          <a:srcRect t="26907" b="24911"/>
          <a:stretch>
            <a:fillRect/>
          </a:stretch>
        </p:blipFill>
        <p:spPr>
          <a:xfrm>
            <a:off x="0" y="0"/>
            <a:ext cx="9144000" cy="1219200"/>
          </a:xfrm>
          <a:noFill/>
        </p:spPr>
      </p:pic>
      <p:sp>
        <p:nvSpPr>
          <p:cNvPr id="5123" name="Rectangle 4"/>
          <p:cNvSpPr>
            <a:spLocks noGrp="1" noChangeArrowheads="1"/>
          </p:cNvSpPr>
          <p:nvPr>
            <p:ph type="title" sz="quarter"/>
          </p:nvPr>
        </p:nvSpPr>
        <p:spPr>
          <a:xfrm>
            <a:off x="0" y="0"/>
            <a:ext cx="9144000" cy="1143000"/>
          </a:xfrm>
        </p:spPr>
        <p:txBody>
          <a:bodyPr/>
          <a:lstStyle/>
          <a:p>
            <a:pPr eaLnBrk="1" hangingPunct="1"/>
            <a:r>
              <a:rPr lang="en-US" sz="4800" smtClean="0"/>
              <a:t>MPS Biotechnology Academy</a:t>
            </a:r>
          </a:p>
        </p:txBody>
      </p:sp>
      <p:sp>
        <p:nvSpPr>
          <p:cNvPr id="5124" name="_s1049"/>
          <p:cNvSpPr>
            <a:spLocks noChangeArrowheads="1"/>
          </p:cNvSpPr>
          <p:nvPr/>
        </p:nvSpPr>
        <p:spPr bwMode="auto">
          <a:xfrm>
            <a:off x="3276600" y="1828800"/>
            <a:ext cx="4527550" cy="4429125"/>
          </a:xfrm>
          <a:prstGeom prst="ellipse">
            <a:avLst/>
          </a:prstGeom>
          <a:solidFill>
            <a:srgbClr val="333399">
              <a:alpha val="50195"/>
            </a:srgbClr>
          </a:solidFill>
          <a:ln w="4670">
            <a:solidFill>
              <a:srgbClr val="333399"/>
            </a:solidFill>
            <a:round/>
            <a:headEnd/>
            <a:tailEnd/>
          </a:ln>
        </p:spPr>
        <p:txBody>
          <a:bodyPr anchor="ctr"/>
          <a:lstStyle/>
          <a:p>
            <a:endParaRPr lang="en-US" sz="1800" smtClean="0">
              <a:solidFill>
                <a:srgbClr val="000000"/>
              </a:solidFill>
              <a:latin typeface="Arial" charset="0"/>
            </a:endParaRPr>
          </a:p>
        </p:txBody>
      </p:sp>
      <p:pic>
        <p:nvPicPr>
          <p:cNvPr id="5125" name="Picture 11" descr="MPS-CTE-logo"/>
          <p:cNvPicPr>
            <a:picLocks noGrp="1" noChangeAspect="1" noChangeArrowheads="1"/>
          </p:cNvPicPr>
          <p:nvPr>
            <p:ph sz="quarter" idx="1"/>
          </p:nvPr>
        </p:nvPicPr>
        <p:blipFill>
          <a:blip r:embed="rId4" cstate="print"/>
          <a:srcRect/>
          <a:stretch>
            <a:fillRect/>
          </a:stretch>
        </p:blipFill>
        <p:spPr>
          <a:xfrm>
            <a:off x="6477000" y="1828800"/>
            <a:ext cx="2514600" cy="925513"/>
          </a:xfrm>
          <a:noFill/>
        </p:spPr>
      </p:pic>
      <p:sp>
        <p:nvSpPr>
          <p:cNvPr id="228358" name="_s1050"/>
          <p:cNvSpPr>
            <a:spLocks noChangeArrowheads="1"/>
          </p:cNvSpPr>
          <p:nvPr/>
        </p:nvSpPr>
        <p:spPr bwMode="auto">
          <a:xfrm>
            <a:off x="5943600" y="3429000"/>
            <a:ext cx="2039938" cy="1168400"/>
          </a:xfrm>
          <a:prstGeom prst="rect">
            <a:avLst/>
          </a:prstGeom>
          <a:noFill/>
          <a:ln w="9525">
            <a:noFill/>
            <a:miter lim="800000"/>
            <a:headEnd/>
            <a:tailEnd/>
          </a:ln>
        </p:spPr>
        <p:txBody>
          <a:bodyPr anchor="ctr"/>
          <a:lstStyle/>
          <a:p>
            <a:pPr algn="ctr">
              <a:defRPr/>
            </a:pPr>
            <a:r>
              <a:rPr lang="en-US" sz="2000" b="1">
                <a:solidFill>
                  <a:srgbClr val="000000"/>
                </a:solidFill>
                <a:effectLst>
                  <a:outerShdw blurRad="38100" dist="38100" dir="2700000" algn="tl">
                    <a:srgbClr val="FFFFFF"/>
                  </a:outerShdw>
                </a:effectLst>
                <a:latin typeface="Arial" charset="0"/>
              </a:rPr>
              <a:t>Career and Technical Education</a:t>
            </a:r>
            <a:endParaRPr lang="en-US" sz="2000">
              <a:solidFill>
                <a:srgbClr val="000000"/>
              </a:solidFill>
              <a:effectLst>
                <a:outerShdw blurRad="38100" dist="38100" dir="2700000" algn="tl">
                  <a:srgbClr val="FFFFFF"/>
                </a:outerShdw>
              </a:effectLst>
              <a:latin typeface="Arial" charset="0"/>
            </a:endParaRPr>
          </a:p>
        </p:txBody>
      </p:sp>
      <p:sp>
        <p:nvSpPr>
          <p:cNvPr id="5127" name="_s1051"/>
          <p:cNvSpPr>
            <a:spLocks noChangeArrowheads="1"/>
          </p:cNvSpPr>
          <p:nvPr/>
        </p:nvSpPr>
        <p:spPr bwMode="auto">
          <a:xfrm>
            <a:off x="1143000" y="1828800"/>
            <a:ext cx="4527550" cy="4429125"/>
          </a:xfrm>
          <a:prstGeom prst="ellipse">
            <a:avLst/>
          </a:prstGeom>
          <a:solidFill>
            <a:srgbClr val="009999">
              <a:alpha val="50195"/>
            </a:srgbClr>
          </a:solidFill>
          <a:ln w="4670">
            <a:solidFill>
              <a:srgbClr val="009999"/>
            </a:solidFill>
            <a:round/>
            <a:headEnd/>
            <a:tailEnd/>
          </a:ln>
        </p:spPr>
        <p:txBody>
          <a:bodyPr anchor="ctr"/>
          <a:lstStyle/>
          <a:p>
            <a:endParaRPr lang="en-US" sz="1800" smtClean="0">
              <a:solidFill>
                <a:srgbClr val="000000"/>
              </a:solidFill>
              <a:latin typeface="Arial" charset="0"/>
            </a:endParaRPr>
          </a:p>
        </p:txBody>
      </p:sp>
      <p:sp>
        <p:nvSpPr>
          <p:cNvPr id="228360" name="_s1052"/>
          <p:cNvSpPr>
            <a:spLocks noChangeArrowheads="1"/>
          </p:cNvSpPr>
          <p:nvPr/>
        </p:nvSpPr>
        <p:spPr bwMode="auto">
          <a:xfrm>
            <a:off x="1143000" y="3657600"/>
            <a:ext cx="1762125" cy="657225"/>
          </a:xfrm>
          <a:prstGeom prst="rect">
            <a:avLst/>
          </a:prstGeom>
          <a:noFill/>
          <a:ln w="9525">
            <a:noFill/>
            <a:miter lim="800000"/>
            <a:headEnd/>
            <a:tailEnd/>
          </a:ln>
        </p:spPr>
        <p:txBody>
          <a:bodyPr anchor="ctr"/>
          <a:lstStyle/>
          <a:p>
            <a:pPr algn="ctr">
              <a:defRPr/>
            </a:pPr>
            <a:r>
              <a:rPr lang="en-US" sz="2000" b="1">
                <a:solidFill>
                  <a:srgbClr val="000000"/>
                </a:solidFill>
                <a:effectLst>
                  <a:outerShdw blurRad="38100" dist="38100" dir="2700000" algn="tl">
                    <a:srgbClr val="FFFFFF"/>
                  </a:outerShdw>
                </a:effectLst>
                <a:latin typeface="Arial" charset="0"/>
              </a:rPr>
              <a:t>Traditional Academics</a:t>
            </a:r>
            <a:endParaRPr lang="en-US" sz="2000">
              <a:solidFill>
                <a:srgbClr val="000000"/>
              </a:solidFill>
              <a:effectLst>
                <a:outerShdw blurRad="38100" dist="38100" dir="2700000" algn="tl">
                  <a:srgbClr val="FFFFFF"/>
                </a:outerShdw>
              </a:effectLst>
              <a:latin typeface="Arial" charset="0"/>
            </a:endParaRPr>
          </a:p>
        </p:txBody>
      </p:sp>
      <p:sp>
        <p:nvSpPr>
          <p:cNvPr id="228361" name="Text Box 9"/>
          <p:cNvSpPr txBox="1">
            <a:spLocks noChangeArrowheads="1"/>
          </p:cNvSpPr>
          <p:nvPr/>
        </p:nvSpPr>
        <p:spPr bwMode="auto">
          <a:xfrm>
            <a:off x="3352800" y="3200400"/>
            <a:ext cx="2286000" cy="1600200"/>
          </a:xfrm>
          <a:prstGeom prst="rect">
            <a:avLst/>
          </a:prstGeom>
          <a:noFill/>
          <a:ln w="9525">
            <a:noFill/>
            <a:miter lim="800000"/>
            <a:headEnd/>
            <a:tailEnd/>
          </a:ln>
          <a:effectLst/>
        </p:spPr>
        <p:txBody>
          <a:bodyPr>
            <a:spAutoFit/>
          </a:bodyPr>
          <a:lstStyle/>
          <a:p>
            <a:pPr algn="ctr">
              <a:spcBef>
                <a:spcPct val="50000"/>
              </a:spcBef>
              <a:defRPr/>
            </a:pPr>
            <a:r>
              <a:rPr lang="en-US" sz="2200" b="1">
                <a:solidFill>
                  <a:srgbClr val="FFFFFF"/>
                </a:solidFill>
                <a:effectLst>
                  <a:outerShdw blurRad="38100" dist="38100" dir="2700000" algn="tl">
                    <a:srgbClr val="000000"/>
                  </a:outerShdw>
                </a:effectLst>
                <a:latin typeface="Arial" charset="0"/>
              </a:rPr>
              <a:t>MPS Biotech Academy</a:t>
            </a:r>
          </a:p>
          <a:p>
            <a:pPr algn="ctr">
              <a:spcBef>
                <a:spcPct val="50000"/>
              </a:spcBef>
              <a:defRPr/>
            </a:pPr>
            <a:r>
              <a:rPr lang="en-US" sz="2200" b="1">
                <a:solidFill>
                  <a:srgbClr val="FFFFFF"/>
                </a:solidFill>
                <a:effectLst>
                  <a:outerShdw blurRad="38100" dist="38100" dir="2700000" algn="tl">
                    <a:srgbClr val="000000"/>
                  </a:outerShdw>
                </a:effectLst>
                <a:latin typeface="Arial" charset="0"/>
              </a:rPr>
              <a:t> An Integration of Two Worlds</a:t>
            </a:r>
          </a:p>
        </p:txBody>
      </p:sp>
      <p:pic>
        <p:nvPicPr>
          <p:cNvPr id="5130" name="Picture 19" descr="slogan300color"/>
          <p:cNvPicPr>
            <a:picLocks noGrp="1" noChangeAspect="1" noChangeArrowheads="1"/>
          </p:cNvPicPr>
          <p:nvPr>
            <p:ph sz="quarter" idx="4"/>
          </p:nvPr>
        </p:nvPicPr>
        <p:blipFill>
          <a:blip r:embed="rId5" cstate="print"/>
          <a:srcRect/>
          <a:stretch>
            <a:fillRect/>
          </a:stretch>
        </p:blipFill>
        <p:spPr>
          <a:xfrm>
            <a:off x="0" y="1752600"/>
            <a:ext cx="2514600" cy="1173163"/>
          </a:xfrm>
          <a:noFill/>
        </p:spPr>
      </p:pic>
      <p:pic>
        <p:nvPicPr>
          <p:cNvPr id="5131" name="Picture 14" descr="NEW Biotech logo"/>
          <p:cNvPicPr>
            <a:picLocks noGrp="1" noChangeAspect="1" noChangeArrowheads="1"/>
          </p:cNvPicPr>
          <p:nvPr>
            <p:ph sz="quarter" idx="3"/>
          </p:nvPr>
        </p:nvPicPr>
        <p:blipFill>
          <a:blip r:embed="rId6" cstate="print"/>
          <a:srcRect/>
          <a:stretch>
            <a:fillRect/>
          </a:stretch>
        </p:blipFill>
        <p:spPr>
          <a:xfrm>
            <a:off x="2971800" y="4953000"/>
            <a:ext cx="2895600" cy="1738313"/>
          </a:xfrm>
          <a:noFill/>
        </p:spPr>
      </p:pic>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j0410164"/>
          <p:cNvPicPr>
            <a:picLocks noGrp="1" noChangeAspect="1" noChangeArrowheads="1"/>
          </p:cNvPicPr>
          <p:nvPr>
            <p:ph sz="quarter" idx="2"/>
          </p:nvPr>
        </p:nvPicPr>
        <p:blipFill>
          <a:blip r:embed="rId3" cstate="print">
            <a:lum bright="70000" contrast="-70000"/>
          </a:blip>
          <a:srcRect t="26907" b="24911"/>
          <a:stretch>
            <a:fillRect/>
          </a:stretch>
        </p:blipFill>
        <p:spPr>
          <a:xfrm>
            <a:off x="0" y="0"/>
            <a:ext cx="9144000" cy="1295400"/>
          </a:xfrm>
          <a:noFill/>
        </p:spPr>
      </p:pic>
      <p:sp>
        <p:nvSpPr>
          <p:cNvPr id="6147" name="Rectangle 4"/>
          <p:cNvSpPr>
            <a:spLocks noGrp="1" noChangeArrowheads="1"/>
          </p:cNvSpPr>
          <p:nvPr>
            <p:ph type="title"/>
          </p:nvPr>
        </p:nvSpPr>
        <p:spPr>
          <a:xfrm>
            <a:off x="0" y="0"/>
            <a:ext cx="9144000" cy="1143000"/>
          </a:xfrm>
        </p:spPr>
        <p:txBody>
          <a:bodyPr/>
          <a:lstStyle/>
          <a:p>
            <a:pPr eaLnBrk="1" hangingPunct="1"/>
            <a:r>
              <a:rPr lang="en-US" sz="4000" smtClean="0"/>
              <a:t>   Mission Statement</a:t>
            </a:r>
          </a:p>
        </p:txBody>
      </p:sp>
      <p:sp>
        <p:nvSpPr>
          <p:cNvPr id="6148" name="Rectangle 2"/>
          <p:cNvSpPr>
            <a:spLocks noGrp="1" noChangeArrowheads="1"/>
          </p:cNvSpPr>
          <p:nvPr>
            <p:ph type="body" sz="half" idx="1"/>
          </p:nvPr>
        </p:nvSpPr>
        <p:spPr>
          <a:xfrm>
            <a:off x="0" y="1295400"/>
            <a:ext cx="9144000" cy="3124200"/>
          </a:xfrm>
        </p:spPr>
        <p:txBody>
          <a:bodyPr/>
          <a:lstStyle/>
          <a:p>
            <a:pPr eaLnBrk="1" hangingPunct="1">
              <a:buFontTx/>
              <a:buNone/>
            </a:pPr>
            <a:r>
              <a:rPr lang="en-US" smtClean="0"/>
              <a:t>  </a:t>
            </a:r>
          </a:p>
          <a:p>
            <a:pPr eaLnBrk="1" hangingPunct="1">
              <a:buFontTx/>
              <a:buNone/>
            </a:pPr>
            <a:r>
              <a:rPr lang="en-US" smtClean="0"/>
              <a:t>Provide students with the skills and knowledge needed to make a seamless transition into a successful post high school education and or related position within the bioscience industry</a:t>
            </a:r>
          </a:p>
        </p:txBody>
      </p:sp>
      <p:pic>
        <p:nvPicPr>
          <p:cNvPr id="6149" name="Picture 5" descr="BE07_p78"/>
          <p:cNvPicPr>
            <a:picLocks noGrp="1" noChangeAspect="1" noChangeArrowheads="1"/>
          </p:cNvPicPr>
          <p:nvPr>
            <p:ph sz="quarter" idx="3"/>
          </p:nvPr>
        </p:nvPicPr>
        <p:blipFill>
          <a:blip r:embed="rId4" cstate="print"/>
          <a:srcRect/>
          <a:stretch>
            <a:fillRect/>
          </a:stretch>
        </p:blipFill>
        <p:spPr>
          <a:xfrm>
            <a:off x="5715000" y="4086225"/>
            <a:ext cx="3048000" cy="2654300"/>
          </a:xfrm>
          <a:noFill/>
        </p:spPr>
      </p:pic>
      <p:pic>
        <p:nvPicPr>
          <p:cNvPr id="6150" name="Picture 7" descr="NEW Biotech logo"/>
          <p:cNvPicPr>
            <a:picLocks noChangeAspect="1" noChangeArrowheads="1"/>
          </p:cNvPicPr>
          <p:nvPr/>
        </p:nvPicPr>
        <p:blipFill>
          <a:blip r:embed="rId5" cstate="print"/>
          <a:srcRect/>
          <a:stretch>
            <a:fillRect/>
          </a:stretch>
        </p:blipFill>
        <p:spPr bwMode="auto">
          <a:xfrm>
            <a:off x="0" y="0"/>
            <a:ext cx="2438400" cy="1463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descr="j0410164"/>
          <p:cNvPicPr>
            <a:picLocks noChangeAspect="1" noChangeArrowheads="1"/>
          </p:cNvPicPr>
          <p:nvPr/>
        </p:nvPicPr>
        <p:blipFill>
          <a:blip r:embed="rId3" cstate="print"/>
          <a:srcRect l="24913" r="26921"/>
          <a:stretch>
            <a:fillRect/>
          </a:stretch>
        </p:blipFill>
        <p:spPr bwMode="auto">
          <a:xfrm>
            <a:off x="0" y="0"/>
            <a:ext cx="1676400" cy="6858000"/>
          </a:xfrm>
          <a:prstGeom prst="rect">
            <a:avLst/>
          </a:prstGeom>
          <a:noFill/>
          <a:ln w="9525">
            <a:noFill/>
            <a:miter lim="800000"/>
            <a:headEnd/>
            <a:tailEnd/>
          </a:ln>
        </p:spPr>
      </p:pic>
      <p:sp>
        <p:nvSpPr>
          <p:cNvPr id="7171" name="Rectangle 2"/>
          <p:cNvSpPr>
            <a:spLocks noGrp="1" noChangeArrowheads="1"/>
          </p:cNvSpPr>
          <p:nvPr>
            <p:ph type="body" sz="half" idx="1"/>
          </p:nvPr>
        </p:nvSpPr>
        <p:spPr>
          <a:xfrm>
            <a:off x="1676400" y="1295400"/>
            <a:ext cx="7467600" cy="5257800"/>
          </a:xfrm>
        </p:spPr>
        <p:txBody>
          <a:bodyPr/>
          <a:lstStyle/>
          <a:p>
            <a:pPr lvl="1" eaLnBrk="1" hangingPunct="1">
              <a:lnSpc>
                <a:spcPct val="80000"/>
              </a:lnSpc>
              <a:buFont typeface="Wingdings" pitchFamily="2" charset="2"/>
              <a:buChar char="§"/>
            </a:pPr>
            <a:r>
              <a:rPr lang="en-US" sz="2400" smtClean="0"/>
              <a:t>2003- Team Plans and develops Biotech Class</a:t>
            </a:r>
          </a:p>
          <a:p>
            <a:pPr lvl="1" eaLnBrk="1" hangingPunct="1">
              <a:lnSpc>
                <a:spcPct val="80000"/>
              </a:lnSpc>
              <a:buFont typeface="Wingdings" pitchFamily="2" charset="2"/>
              <a:buChar char="§"/>
            </a:pPr>
            <a:r>
              <a:rPr lang="en-US" sz="2400" smtClean="0"/>
              <a:t>2004- Biotechnology I Class Begins and development of Academy model </a:t>
            </a:r>
          </a:p>
          <a:p>
            <a:pPr lvl="1" eaLnBrk="1" hangingPunct="1">
              <a:lnSpc>
                <a:spcPct val="80000"/>
              </a:lnSpc>
              <a:buFont typeface="Wingdings" pitchFamily="2" charset="2"/>
              <a:buChar char="§"/>
            </a:pPr>
            <a:r>
              <a:rPr lang="en-US" sz="2400" smtClean="0"/>
              <a:t>2005-Biotechnology Academy Opens up as a 2 year program</a:t>
            </a:r>
          </a:p>
          <a:p>
            <a:pPr lvl="1" eaLnBrk="1" hangingPunct="1">
              <a:lnSpc>
                <a:spcPct val="80000"/>
              </a:lnSpc>
              <a:buFont typeface="Wingdings" pitchFamily="2" charset="2"/>
              <a:buChar char="§"/>
            </a:pPr>
            <a:r>
              <a:rPr lang="en-US" sz="2400" smtClean="0"/>
              <a:t>2005-2009- Program exists under Agriculture Pathway</a:t>
            </a:r>
          </a:p>
          <a:p>
            <a:pPr lvl="1" eaLnBrk="1" hangingPunct="1">
              <a:lnSpc>
                <a:spcPct val="80000"/>
              </a:lnSpc>
              <a:buFont typeface="Wingdings" pitchFamily="2" charset="2"/>
              <a:buChar char="§"/>
            </a:pPr>
            <a:r>
              <a:rPr lang="en-US" sz="2400" smtClean="0"/>
              <a:t>2009- AZ CTE opens new Emerging Technologies Pathway- Biotech moves over to this Pathway</a:t>
            </a:r>
          </a:p>
          <a:p>
            <a:pPr lvl="1" eaLnBrk="1" hangingPunct="1">
              <a:lnSpc>
                <a:spcPct val="80000"/>
              </a:lnSpc>
              <a:buFont typeface="Wingdings" pitchFamily="2" charset="2"/>
              <a:buChar char="§"/>
            </a:pPr>
            <a:r>
              <a:rPr lang="en-US" sz="2400" smtClean="0"/>
              <a:t>2010- AZ 1</a:t>
            </a:r>
            <a:r>
              <a:rPr lang="en-US" sz="2400" baseline="30000" smtClean="0"/>
              <a:t>st</a:t>
            </a:r>
            <a:r>
              <a:rPr lang="en-US" sz="2400" smtClean="0"/>
              <a:t> CTE Program Assessment- MPS ranks #1 in the state</a:t>
            </a:r>
          </a:p>
          <a:p>
            <a:pPr lvl="1" eaLnBrk="1" hangingPunct="1">
              <a:lnSpc>
                <a:spcPct val="80000"/>
              </a:lnSpc>
              <a:buFont typeface="Wingdings" pitchFamily="2" charset="2"/>
              <a:buChar char="§"/>
            </a:pPr>
            <a:r>
              <a:rPr lang="en-US" sz="2400" smtClean="0"/>
              <a:t>2011- All Biotech programs in the state move over to Emerging Technologies Pathway</a:t>
            </a:r>
          </a:p>
          <a:p>
            <a:pPr lvl="2" eaLnBrk="1" hangingPunct="1">
              <a:lnSpc>
                <a:spcPct val="80000"/>
              </a:lnSpc>
              <a:buFont typeface="Wingdings" pitchFamily="2" charset="2"/>
              <a:buChar char="§"/>
            </a:pPr>
            <a:r>
              <a:rPr lang="en-US" sz="2000" smtClean="0"/>
              <a:t>~50 AZ High Schools have started programs with our help</a:t>
            </a:r>
          </a:p>
        </p:txBody>
      </p:sp>
      <p:pic>
        <p:nvPicPr>
          <p:cNvPr id="7172" name="Picture 3" descr="j0410164"/>
          <p:cNvPicPr>
            <a:picLocks noGrp="1" noChangeAspect="1" noChangeArrowheads="1"/>
          </p:cNvPicPr>
          <p:nvPr>
            <p:ph sz="quarter" idx="2"/>
          </p:nvPr>
        </p:nvPicPr>
        <p:blipFill>
          <a:blip r:embed="rId4" cstate="print">
            <a:lum bright="70000" contrast="-70000"/>
          </a:blip>
          <a:srcRect t="26907" b="24911"/>
          <a:stretch>
            <a:fillRect/>
          </a:stretch>
        </p:blipFill>
        <p:spPr>
          <a:xfrm>
            <a:off x="1752600" y="0"/>
            <a:ext cx="7391400" cy="1219200"/>
          </a:xfrm>
          <a:noFill/>
        </p:spPr>
      </p:pic>
      <p:sp>
        <p:nvSpPr>
          <p:cNvPr id="7173" name="Rectangle 4"/>
          <p:cNvSpPr>
            <a:spLocks noGrp="1" noChangeArrowheads="1"/>
          </p:cNvSpPr>
          <p:nvPr>
            <p:ph type="title"/>
          </p:nvPr>
        </p:nvSpPr>
        <p:spPr>
          <a:xfrm>
            <a:off x="0" y="0"/>
            <a:ext cx="9144000" cy="1143000"/>
          </a:xfrm>
        </p:spPr>
        <p:txBody>
          <a:bodyPr/>
          <a:lstStyle/>
          <a:p>
            <a:pPr algn="r" eaLnBrk="1" hangingPunct="1"/>
            <a:r>
              <a:rPr lang="en-US" sz="3600" smtClean="0"/>
              <a:t>Arizona Biotechnology Timeline</a:t>
            </a:r>
          </a:p>
        </p:txBody>
      </p:sp>
      <p:pic>
        <p:nvPicPr>
          <p:cNvPr id="7174" name="Picture 6" descr="NEW Biotech logo"/>
          <p:cNvPicPr>
            <a:picLocks noChangeAspect="1" noChangeArrowheads="1"/>
          </p:cNvPicPr>
          <p:nvPr/>
        </p:nvPicPr>
        <p:blipFill>
          <a:blip r:embed="rId5" cstate="print"/>
          <a:srcRect/>
          <a:stretch>
            <a:fillRect/>
          </a:stretch>
        </p:blipFill>
        <p:spPr bwMode="auto">
          <a:xfrm>
            <a:off x="0" y="0"/>
            <a:ext cx="2057400" cy="1235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j0410164"/>
          <p:cNvPicPr>
            <a:picLocks noChangeAspect="1" noChangeArrowheads="1"/>
          </p:cNvPicPr>
          <p:nvPr/>
        </p:nvPicPr>
        <p:blipFill>
          <a:blip r:embed="rId3" cstate="print"/>
          <a:srcRect l="24913" r="26921"/>
          <a:stretch>
            <a:fillRect/>
          </a:stretch>
        </p:blipFill>
        <p:spPr bwMode="auto">
          <a:xfrm>
            <a:off x="0" y="0"/>
            <a:ext cx="1676400" cy="6858000"/>
          </a:xfrm>
          <a:prstGeom prst="rect">
            <a:avLst/>
          </a:prstGeom>
          <a:noFill/>
          <a:ln w="9525">
            <a:noFill/>
            <a:miter lim="800000"/>
            <a:headEnd/>
            <a:tailEnd/>
          </a:ln>
        </p:spPr>
      </p:pic>
      <p:sp>
        <p:nvSpPr>
          <p:cNvPr id="8195" name="Rectangle 3"/>
          <p:cNvSpPr>
            <a:spLocks noGrp="1" noChangeArrowheads="1"/>
          </p:cNvSpPr>
          <p:nvPr>
            <p:ph type="body" sz="half" idx="1"/>
          </p:nvPr>
        </p:nvSpPr>
        <p:spPr>
          <a:xfrm>
            <a:off x="762000" y="1295400"/>
            <a:ext cx="8382000" cy="5257800"/>
          </a:xfrm>
        </p:spPr>
        <p:txBody>
          <a:bodyPr/>
          <a:lstStyle/>
          <a:p>
            <a:pPr eaLnBrk="1" hangingPunct="1">
              <a:lnSpc>
                <a:spcPct val="80000"/>
              </a:lnSpc>
              <a:buFont typeface="Wingdings" pitchFamily="2" charset="2"/>
              <a:buNone/>
            </a:pPr>
            <a:r>
              <a:rPr lang="en-US" sz="3600" smtClean="0"/>
              <a:t>2005- Current Mesa Community College</a:t>
            </a:r>
          </a:p>
          <a:p>
            <a:pPr eaLnBrk="1" hangingPunct="1">
              <a:lnSpc>
                <a:spcPct val="80000"/>
              </a:lnSpc>
              <a:buFont typeface="Wingdings" pitchFamily="2" charset="2"/>
              <a:buNone/>
            </a:pPr>
            <a:endParaRPr lang="en-US" sz="3600" smtClean="0"/>
          </a:p>
          <a:p>
            <a:pPr lvl="1" eaLnBrk="1" hangingPunct="1">
              <a:lnSpc>
                <a:spcPct val="80000"/>
              </a:lnSpc>
              <a:buFont typeface="Wingdings" pitchFamily="2" charset="2"/>
              <a:buChar char="Ø"/>
            </a:pPr>
            <a:r>
              <a:rPr lang="en-US" sz="2400" smtClean="0"/>
              <a:t>2007-2010 NSF Grant:</a:t>
            </a:r>
            <a:r>
              <a:rPr lang="en-US" sz="2000" smtClean="0"/>
              <a:t> </a:t>
            </a:r>
            <a:r>
              <a:rPr lang="en-US" sz="2400" b="1" smtClean="0"/>
              <a:t>Innovating Biotechnology Education: Incorporating Novel Genomics Research in the Development of a True 2+2+2 Educational Pathway</a:t>
            </a:r>
            <a:r>
              <a:rPr lang="en-US" sz="2400" smtClean="0"/>
              <a:t> – </a:t>
            </a:r>
          </a:p>
          <a:p>
            <a:pPr lvl="2" eaLnBrk="1" hangingPunct="1">
              <a:lnSpc>
                <a:spcPct val="80000"/>
              </a:lnSpc>
              <a:buFont typeface="Wingdings" pitchFamily="2" charset="2"/>
              <a:buChar char="ü"/>
            </a:pPr>
            <a:r>
              <a:rPr lang="en-US" sz="2000" smtClean="0"/>
              <a:t>Trained Students and Teachers –</a:t>
            </a:r>
          </a:p>
          <a:p>
            <a:pPr lvl="2" eaLnBrk="1" hangingPunct="1">
              <a:lnSpc>
                <a:spcPct val="80000"/>
              </a:lnSpc>
              <a:buFont typeface="Wingdings" pitchFamily="2" charset="2"/>
              <a:buChar char="ü"/>
            </a:pPr>
            <a:r>
              <a:rPr lang="en-US" sz="2000" smtClean="0"/>
              <a:t>Mobile Lab Check Out</a:t>
            </a:r>
          </a:p>
          <a:p>
            <a:pPr lvl="2" eaLnBrk="1" hangingPunct="1">
              <a:lnSpc>
                <a:spcPct val="80000"/>
              </a:lnSpc>
              <a:buFont typeface="Wingdings" pitchFamily="2" charset="2"/>
              <a:buChar char="ü"/>
            </a:pPr>
            <a:r>
              <a:rPr lang="en-US" sz="2000" smtClean="0"/>
              <a:t>Annual HS/CC Research Poster Symposium</a:t>
            </a:r>
          </a:p>
          <a:p>
            <a:pPr lvl="2" eaLnBrk="1" hangingPunct="1">
              <a:lnSpc>
                <a:spcPct val="80000"/>
              </a:lnSpc>
              <a:buFont typeface="Wingdings" pitchFamily="2" charset="2"/>
              <a:buChar char="ü"/>
            </a:pPr>
            <a:r>
              <a:rPr lang="en-US" sz="2000" smtClean="0"/>
              <a:t>Annual Summer High School Biotech Institute</a:t>
            </a:r>
          </a:p>
          <a:p>
            <a:pPr lvl="1" eaLnBrk="1" hangingPunct="1">
              <a:lnSpc>
                <a:spcPct val="80000"/>
              </a:lnSpc>
              <a:buFont typeface="Wingdings" pitchFamily="2" charset="2"/>
              <a:buChar char="Ø"/>
            </a:pPr>
            <a:r>
              <a:rPr lang="en-US" sz="2400" smtClean="0"/>
              <a:t>2009-Current- Continues to add Adjunct Faculty to teach courses and now offers night classes</a:t>
            </a:r>
          </a:p>
          <a:p>
            <a:pPr lvl="1" eaLnBrk="1" hangingPunct="1">
              <a:lnSpc>
                <a:spcPct val="80000"/>
              </a:lnSpc>
              <a:buFont typeface="Wingdings" pitchFamily="2" charset="2"/>
              <a:buChar char="Ø"/>
            </a:pPr>
            <a:r>
              <a:rPr lang="en-US" sz="2400" smtClean="0"/>
              <a:t>7 HS Biotech Teachers participate in MCC Biotechnology Program</a:t>
            </a:r>
          </a:p>
        </p:txBody>
      </p:sp>
      <p:pic>
        <p:nvPicPr>
          <p:cNvPr id="8196" name="Picture 4" descr="j0410164"/>
          <p:cNvPicPr>
            <a:picLocks noGrp="1" noChangeAspect="1" noChangeArrowheads="1"/>
          </p:cNvPicPr>
          <p:nvPr>
            <p:ph sz="quarter" idx="2"/>
          </p:nvPr>
        </p:nvPicPr>
        <p:blipFill>
          <a:blip r:embed="rId4" cstate="print">
            <a:lum bright="70000" contrast="-70000"/>
          </a:blip>
          <a:srcRect t="26907" b="24911"/>
          <a:stretch>
            <a:fillRect/>
          </a:stretch>
        </p:blipFill>
        <p:spPr>
          <a:xfrm>
            <a:off x="1752600" y="0"/>
            <a:ext cx="7391400" cy="1219200"/>
          </a:xfrm>
          <a:noFill/>
        </p:spPr>
      </p:pic>
      <p:sp>
        <p:nvSpPr>
          <p:cNvPr id="8197" name="Rectangle 5"/>
          <p:cNvSpPr>
            <a:spLocks noGrp="1" noChangeArrowheads="1"/>
          </p:cNvSpPr>
          <p:nvPr>
            <p:ph type="title"/>
          </p:nvPr>
        </p:nvSpPr>
        <p:spPr>
          <a:xfrm>
            <a:off x="0" y="0"/>
            <a:ext cx="9144000" cy="1143000"/>
          </a:xfrm>
        </p:spPr>
        <p:txBody>
          <a:bodyPr/>
          <a:lstStyle/>
          <a:p>
            <a:pPr algn="r" eaLnBrk="1" hangingPunct="1"/>
            <a:r>
              <a:rPr lang="en-US" sz="3600" smtClean="0"/>
              <a:t>Arizona Biotechnology Partnerships</a:t>
            </a:r>
          </a:p>
        </p:txBody>
      </p:sp>
      <p:pic>
        <p:nvPicPr>
          <p:cNvPr id="8198" name="Picture 6" descr="NEW Biotech logo"/>
          <p:cNvPicPr>
            <a:picLocks noChangeAspect="1" noChangeArrowheads="1"/>
          </p:cNvPicPr>
          <p:nvPr/>
        </p:nvPicPr>
        <p:blipFill>
          <a:blip r:embed="rId5" cstate="print"/>
          <a:srcRect/>
          <a:stretch>
            <a:fillRect/>
          </a:stretch>
        </p:blipFill>
        <p:spPr bwMode="auto">
          <a:xfrm>
            <a:off x="0" y="0"/>
            <a:ext cx="1752600" cy="1050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Take Home</a:t>
            </a:r>
            <a:endParaRPr lang="en-US" dirty="0"/>
          </a:p>
        </p:txBody>
      </p:sp>
      <p:sp>
        <p:nvSpPr>
          <p:cNvPr id="9219" name="Content Placeholder 2"/>
          <p:cNvSpPr>
            <a:spLocks noGrp="1"/>
          </p:cNvSpPr>
          <p:nvPr>
            <p:ph idx="1"/>
          </p:nvPr>
        </p:nvSpPr>
        <p:spPr>
          <a:xfrm>
            <a:off x="685800" y="1981200"/>
            <a:ext cx="7772400" cy="4495800"/>
          </a:xfrm>
        </p:spPr>
        <p:txBody>
          <a:bodyPr/>
          <a:lstStyle/>
          <a:p>
            <a:pPr>
              <a:buFont typeface="Wingdings" pitchFamily="2" charset="2"/>
              <a:buNone/>
            </a:pPr>
            <a:r>
              <a:rPr lang="en-US" smtClean="0">
                <a:ea typeface="ＭＳ Ｐゴシック" charset="-128"/>
              </a:rPr>
              <a:t>NSF is serious about supporting STEM projects at or involving Community Colleges</a:t>
            </a:r>
          </a:p>
          <a:p>
            <a:pPr>
              <a:buFont typeface="Wingdings" pitchFamily="2" charset="2"/>
              <a:buNone/>
            </a:pPr>
            <a:endParaRPr lang="en-US" smtClean="0">
              <a:ea typeface="ＭＳ Ｐゴシック" charset="-128"/>
            </a:endParaRPr>
          </a:p>
          <a:p>
            <a:pPr>
              <a:buFont typeface="Wingdings" pitchFamily="2" charset="2"/>
              <a:buNone/>
            </a:pPr>
            <a:r>
              <a:rPr lang="en-US" smtClean="0">
                <a:ea typeface="ＭＳ Ｐゴシック" charset="-128"/>
              </a:rPr>
              <a:t>Dr. Subra Suresh, NSF Director</a:t>
            </a:r>
          </a:p>
          <a:p>
            <a:pPr>
              <a:buFont typeface="Wingdings" pitchFamily="2" charset="2"/>
              <a:buNone/>
            </a:pPr>
            <a:r>
              <a:rPr lang="en-US" smtClean="0">
                <a:ea typeface="ＭＳ Ｐゴシック" charset="-128"/>
              </a:rPr>
              <a:t>	upon meeting DUE Program Officers asked “Do you (DUE) support community colleges?”</a:t>
            </a:r>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ounded Rectangle 7"/>
          <p:cNvSpPr>
            <a:spLocks noChangeArrowheads="1"/>
          </p:cNvSpPr>
          <p:nvPr/>
        </p:nvSpPr>
        <p:spPr bwMode="auto">
          <a:xfrm>
            <a:off x="3886200" y="1905000"/>
            <a:ext cx="1600200" cy="533400"/>
          </a:xfrm>
          <a:prstGeom prst="roundRect">
            <a:avLst>
              <a:gd name="adj" fmla="val 16667"/>
            </a:avLst>
          </a:prstGeom>
          <a:solidFill>
            <a:srgbClr val="336600"/>
          </a:solidFill>
          <a:ln w="54991" cmpd="thickThin" algn="ctr">
            <a:solidFill>
              <a:srgbClr val="003300"/>
            </a:solidFill>
            <a:round/>
            <a:headEnd/>
            <a:tailEnd/>
          </a:ln>
        </p:spPr>
        <p:txBody>
          <a:bodyPr anchor="ctr"/>
          <a:lstStyle/>
          <a:p>
            <a:pPr algn="ctr">
              <a:defRPr/>
            </a:pPr>
            <a:r>
              <a:rPr lang="en-US" sz="1600" u="sng" dirty="0">
                <a:solidFill>
                  <a:srgbClr val="FFFFFF"/>
                </a:solidFill>
                <a:effectLst>
                  <a:outerShdw blurRad="38100" dist="38100" dir="2700000" algn="tl">
                    <a:srgbClr val="000000"/>
                  </a:outerShdw>
                </a:effectLst>
                <a:latin typeface="Arial" charset="0"/>
                <a:cs typeface="Arial" charset="0"/>
              </a:rPr>
              <a:t>USDA </a:t>
            </a:r>
            <a:r>
              <a:rPr lang="en-US" sz="1600" u="sng" dirty="0" err="1">
                <a:solidFill>
                  <a:srgbClr val="FFFFFF"/>
                </a:solidFill>
                <a:effectLst>
                  <a:outerShdw blurRad="38100" dist="38100" dir="2700000" algn="tl">
                    <a:srgbClr val="000000"/>
                  </a:outerShdw>
                </a:effectLst>
                <a:latin typeface="Arial" charset="0"/>
                <a:cs typeface="Arial" charset="0"/>
              </a:rPr>
              <a:t>eUBET</a:t>
            </a:r>
            <a:r>
              <a:rPr lang="en-US" sz="1600" u="sng" dirty="0">
                <a:solidFill>
                  <a:srgbClr val="FFFFFF"/>
                </a:solidFill>
                <a:effectLst>
                  <a:outerShdw blurRad="38100" dist="38100" dir="2700000" algn="tl">
                    <a:srgbClr val="000000"/>
                  </a:outerShdw>
                </a:effectLst>
                <a:latin typeface="Arial" charset="0"/>
                <a:cs typeface="Arial" charset="0"/>
              </a:rPr>
              <a:t> Grant</a:t>
            </a:r>
          </a:p>
        </p:txBody>
      </p:sp>
      <p:sp>
        <p:nvSpPr>
          <p:cNvPr id="13318" name="Rounded Rectangle 9"/>
          <p:cNvSpPr>
            <a:spLocks noChangeArrowheads="1"/>
          </p:cNvSpPr>
          <p:nvPr/>
        </p:nvSpPr>
        <p:spPr bwMode="auto">
          <a:xfrm>
            <a:off x="3733800" y="990600"/>
            <a:ext cx="1905000" cy="685800"/>
          </a:xfrm>
          <a:prstGeom prst="roundRect">
            <a:avLst>
              <a:gd name="adj" fmla="val 16667"/>
            </a:avLst>
          </a:prstGeom>
          <a:solidFill>
            <a:srgbClr val="993366"/>
          </a:solidFill>
          <a:ln w="54991" cmpd="thickThin" algn="ctr">
            <a:solidFill>
              <a:srgbClr val="333399"/>
            </a:solidFill>
            <a:round/>
            <a:headEnd/>
            <a:tailEnd/>
          </a:ln>
        </p:spPr>
        <p:txBody>
          <a:bodyPr anchor="ctr"/>
          <a:lstStyle/>
          <a:p>
            <a:pPr algn="ctr">
              <a:defRPr/>
            </a:pPr>
            <a:r>
              <a:rPr lang="en-US" sz="1000" u="sng">
                <a:solidFill>
                  <a:srgbClr val="FFFFFF"/>
                </a:solidFill>
                <a:effectLst>
                  <a:outerShdw blurRad="38100" dist="38100" dir="2700000" algn="tl">
                    <a:srgbClr val="000000"/>
                  </a:outerShdw>
                </a:effectLst>
                <a:latin typeface="Arial" charset="0"/>
                <a:cs typeface="Arial" charset="0"/>
              </a:rPr>
              <a:t>Supplies &amp; Support</a:t>
            </a:r>
          </a:p>
          <a:p>
            <a:pPr>
              <a:buFontTx/>
              <a:buChar char="•"/>
              <a:defRPr/>
            </a:pPr>
            <a:r>
              <a:rPr lang="en-US" sz="1000">
                <a:solidFill>
                  <a:srgbClr val="FFFFFF"/>
                </a:solidFill>
                <a:latin typeface="Arial" charset="0"/>
                <a:cs typeface="Arial" charset="0"/>
              </a:rPr>
              <a:t> </a:t>
            </a:r>
            <a:r>
              <a:rPr lang="en-US" sz="900">
                <a:solidFill>
                  <a:srgbClr val="FFFFFF"/>
                </a:solidFill>
                <a:latin typeface="Arial" charset="0"/>
                <a:cs typeface="Arial" charset="0"/>
              </a:rPr>
              <a:t>Funds biotech lab equipment</a:t>
            </a:r>
          </a:p>
          <a:p>
            <a:pPr>
              <a:buFontTx/>
              <a:buChar char="•"/>
              <a:defRPr/>
            </a:pPr>
            <a:r>
              <a:rPr lang="en-US" sz="900">
                <a:solidFill>
                  <a:srgbClr val="FFFFFF"/>
                </a:solidFill>
                <a:latin typeface="Arial" charset="0"/>
                <a:cs typeface="Arial" charset="0"/>
              </a:rPr>
              <a:t> Lab supplies</a:t>
            </a:r>
          </a:p>
          <a:p>
            <a:pPr>
              <a:buFontTx/>
              <a:buChar char="•"/>
              <a:defRPr/>
            </a:pPr>
            <a:r>
              <a:rPr lang="en-US" sz="900">
                <a:solidFill>
                  <a:srgbClr val="FFFFFF"/>
                </a:solidFill>
                <a:latin typeface="Arial" charset="0"/>
                <a:cs typeface="Arial" charset="0"/>
              </a:rPr>
              <a:t> Science tech lab support</a:t>
            </a:r>
          </a:p>
        </p:txBody>
      </p:sp>
      <p:sp>
        <p:nvSpPr>
          <p:cNvPr id="13319" name="Rounded Rectangle 10"/>
          <p:cNvSpPr>
            <a:spLocks noChangeArrowheads="1"/>
          </p:cNvSpPr>
          <p:nvPr/>
        </p:nvSpPr>
        <p:spPr bwMode="auto">
          <a:xfrm>
            <a:off x="6400800" y="914400"/>
            <a:ext cx="2590800" cy="838200"/>
          </a:xfrm>
          <a:prstGeom prst="roundRect">
            <a:avLst>
              <a:gd name="adj" fmla="val 16667"/>
            </a:avLst>
          </a:prstGeom>
          <a:solidFill>
            <a:srgbClr val="003366"/>
          </a:solidFill>
          <a:ln w="54991" cmpd="thickThin" algn="ctr">
            <a:solidFill>
              <a:srgbClr val="003366"/>
            </a:solidFill>
            <a:round/>
            <a:headEnd/>
            <a:tailEnd/>
          </a:ln>
        </p:spPr>
        <p:txBody>
          <a:bodyPr anchor="ctr"/>
          <a:lstStyle/>
          <a:p>
            <a:pPr algn="ctr">
              <a:defRPr/>
            </a:pPr>
            <a:endParaRPr lang="en-US" sz="1400" u="sng">
              <a:solidFill>
                <a:srgbClr val="FFFFFF"/>
              </a:solidFill>
              <a:effectLst>
                <a:outerShdw blurRad="38100" dist="38100" dir="2700000" algn="tl">
                  <a:srgbClr val="000000"/>
                </a:outerShdw>
              </a:effectLst>
              <a:latin typeface="Arial" charset="0"/>
            </a:endParaRPr>
          </a:p>
          <a:p>
            <a:pPr algn="ctr">
              <a:defRPr/>
            </a:pPr>
            <a:r>
              <a:rPr lang="en-US" sz="1000" u="sng">
                <a:solidFill>
                  <a:srgbClr val="FFFFFF"/>
                </a:solidFill>
                <a:effectLst>
                  <a:outerShdw blurRad="38100" dist="38100" dir="2700000" algn="tl">
                    <a:srgbClr val="000000"/>
                  </a:outerShdw>
                </a:effectLst>
                <a:latin typeface="Arial" charset="0"/>
              </a:rPr>
              <a:t>Course Variety</a:t>
            </a:r>
            <a:r>
              <a:rPr lang="en-US" sz="1000">
                <a:solidFill>
                  <a:srgbClr val="FFFFFF"/>
                </a:solidFill>
                <a:latin typeface="Arial" charset="0"/>
              </a:rPr>
              <a:t> </a:t>
            </a:r>
          </a:p>
          <a:p>
            <a:pPr>
              <a:buFontTx/>
              <a:buChar char="•"/>
              <a:defRPr/>
            </a:pPr>
            <a:r>
              <a:rPr lang="en-US" sz="1000">
                <a:solidFill>
                  <a:srgbClr val="FFFFFF"/>
                </a:solidFill>
                <a:latin typeface="Arial" charset="0"/>
              </a:rPr>
              <a:t> </a:t>
            </a:r>
            <a:r>
              <a:rPr lang="en-US" sz="900">
                <a:solidFill>
                  <a:srgbClr val="FFFFFF"/>
                </a:solidFill>
                <a:latin typeface="Arial" charset="0"/>
              </a:rPr>
              <a:t>HS students choose from nine different</a:t>
            </a:r>
          </a:p>
          <a:p>
            <a:pPr>
              <a:defRPr/>
            </a:pPr>
            <a:r>
              <a:rPr lang="en-US" sz="900">
                <a:solidFill>
                  <a:srgbClr val="FFFFFF"/>
                </a:solidFill>
                <a:latin typeface="Arial" charset="0"/>
              </a:rPr>
              <a:t>   college b</a:t>
            </a:r>
            <a:r>
              <a:rPr lang="en-US" sz="900">
                <a:solidFill>
                  <a:srgbClr val="FFFFFF"/>
                </a:solidFill>
                <a:latin typeface="Arial" charset="0"/>
                <a:cs typeface="Arial" charset="0"/>
              </a:rPr>
              <a:t>iotechnology courses.</a:t>
            </a:r>
          </a:p>
          <a:p>
            <a:pPr>
              <a:buFontTx/>
              <a:buChar char="•"/>
              <a:defRPr/>
            </a:pPr>
            <a:r>
              <a:rPr lang="en-US" sz="900">
                <a:solidFill>
                  <a:srgbClr val="FFFFFF"/>
                </a:solidFill>
                <a:latin typeface="Arial" charset="0"/>
              </a:rPr>
              <a:t> In addition, 6 college science courses are </a:t>
            </a:r>
          </a:p>
          <a:p>
            <a:pPr>
              <a:defRPr/>
            </a:pPr>
            <a:r>
              <a:rPr lang="en-US" sz="900">
                <a:solidFill>
                  <a:srgbClr val="FFFFFF"/>
                </a:solidFill>
                <a:latin typeface="Arial" charset="0"/>
              </a:rPr>
              <a:t>   offered to augment  the biosciences.</a:t>
            </a:r>
          </a:p>
          <a:p>
            <a:pPr>
              <a:buFontTx/>
              <a:buChar char="•"/>
              <a:defRPr/>
            </a:pPr>
            <a:endParaRPr lang="en-US" sz="1000">
              <a:solidFill>
                <a:srgbClr val="FFFFFF"/>
              </a:solidFill>
              <a:latin typeface="Arial" charset="0"/>
              <a:cs typeface="Arial" charset="0"/>
            </a:endParaRPr>
          </a:p>
          <a:p>
            <a:pPr>
              <a:buFontTx/>
              <a:buChar char="•"/>
              <a:defRPr/>
            </a:pPr>
            <a:endParaRPr lang="en-US" sz="1000">
              <a:solidFill>
                <a:srgbClr val="FFFFFF"/>
              </a:solidFill>
              <a:latin typeface="Arial" charset="0"/>
              <a:cs typeface="Arial" charset="0"/>
            </a:endParaRPr>
          </a:p>
        </p:txBody>
      </p:sp>
      <p:cxnSp>
        <p:nvCxnSpPr>
          <p:cNvPr id="9221" name="Straight Connector 18"/>
          <p:cNvCxnSpPr>
            <a:cxnSpLocks noChangeShapeType="1"/>
          </p:cNvCxnSpPr>
          <p:nvPr/>
        </p:nvCxnSpPr>
        <p:spPr bwMode="auto">
          <a:xfrm rot="10800000">
            <a:off x="5486400" y="2286000"/>
            <a:ext cx="914400" cy="152400"/>
          </a:xfrm>
          <a:prstGeom prst="line">
            <a:avLst/>
          </a:prstGeom>
          <a:noFill/>
          <a:ln w="9525" algn="ctr">
            <a:solidFill>
              <a:schemeClr val="tx1"/>
            </a:solidFill>
            <a:round/>
            <a:headEnd type="triangle" w="med" len="med"/>
            <a:tailEnd/>
          </a:ln>
        </p:spPr>
      </p:cxnSp>
      <p:sp>
        <p:nvSpPr>
          <p:cNvPr id="30" name="Rounded Rectangle 29"/>
          <p:cNvSpPr>
            <a:spLocks noChangeArrowheads="1"/>
          </p:cNvSpPr>
          <p:nvPr/>
        </p:nvSpPr>
        <p:spPr bwMode="auto">
          <a:xfrm>
            <a:off x="6324600" y="3886200"/>
            <a:ext cx="2743200" cy="762000"/>
          </a:xfrm>
          <a:prstGeom prst="roundRect">
            <a:avLst>
              <a:gd name="adj" fmla="val 16667"/>
            </a:avLst>
          </a:prstGeom>
          <a:solidFill>
            <a:srgbClr val="003366"/>
          </a:solidFill>
          <a:ln w="54991" cmpd="thickThin" algn="ctr">
            <a:solidFill>
              <a:srgbClr val="003366"/>
            </a:solidFill>
            <a:round/>
            <a:headEnd/>
            <a:tailEnd/>
          </a:ln>
        </p:spPr>
        <p:txBody>
          <a:bodyPr anchor="ctr"/>
          <a:lstStyle/>
          <a:p>
            <a:pPr algn="ctr">
              <a:defRPr/>
            </a:pPr>
            <a:r>
              <a:rPr lang="en-US" sz="1000" u="sng">
                <a:solidFill>
                  <a:srgbClr val="FFFFFF"/>
                </a:solidFill>
                <a:effectLst>
                  <a:outerShdw blurRad="38100" dist="38100" dir="2700000" algn="tl">
                    <a:srgbClr val="000000"/>
                  </a:outerShdw>
                </a:effectLst>
                <a:latin typeface="Arial" charset="0"/>
                <a:cs typeface="Arial" charset="0"/>
              </a:rPr>
              <a:t>Students Demographics</a:t>
            </a:r>
          </a:p>
          <a:p>
            <a:pPr>
              <a:buFontTx/>
              <a:buChar char="•"/>
              <a:defRPr/>
            </a:pPr>
            <a:r>
              <a:rPr lang="en-US" sz="1000">
                <a:solidFill>
                  <a:srgbClr val="FFFFFF"/>
                </a:solidFill>
                <a:latin typeface="Arial" charset="0"/>
                <a:cs typeface="Arial" charset="0"/>
              </a:rPr>
              <a:t> </a:t>
            </a:r>
            <a:r>
              <a:rPr lang="en-US" sz="900">
                <a:solidFill>
                  <a:srgbClr val="FFFFFF"/>
                </a:solidFill>
                <a:latin typeface="Arial" charset="0"/>
                <a:cs typeface="Arial" charset="0"/>
              </a:rPr>
              <a:t>18%, Spanish is their primary language.   </a:t>
            </a:r>
          </a:p>
          <a:p>
            <a:pPr>
              <a:buFontTx/>
              <a:buChar char="•"/>
              <a:defRPr/>
            </a:pPr>
            <a:r>
              <a:rPr lang="en-US" sz="900">
                <a:solidFill>
                  <a:srgbClr val="FFFFFF"/>
                </a:solidFill>
                <a:latin typeface="Arial" charset="0"/>
                <a:cs typeface="Arial" charset="0"/>
              </a:rPr>
              <a:t> 36% are Spanish/Hispanic; 6% African Am. </a:t>
            </a:r>
          </a:p>
          <a:p>
            <a:pPr>
              <a:buFontTx/>
              <a:buChar char="•"/>
              <a:defRPr/>
            </a:pPr>
            <a:r>
              <a:rPr lang="en-US" sz="900">
                <a:solidFill>
                  <a:srgbClr val="FFFFFF"/>
                </a:solidFill>
                <a:latin typeface="Arial" charset="0"/>
                <a:cs typeface="Arial" charset="0"/>
              </a:rPr>
              <a:t> Average 4-5 family members; 32%, low SES</a:t>
            </a:r>
          </a:p>
          <a:p>
            <a:pPr>
              <a:buFontTx/>
              <a:buChar char="•"/>
              <a:defRPr/>
            </a:pPr>
            <a:r>
              <a:rPr lang="en-US" sz="900">
                <a:solidFill>
                  <a:srgbClr val="FFFFFF"/>
                </a:solidFill>
                <a:latin typeface="Arial" charset="0"/>
                <a:cs typeface="Arial" charset="0"/>
              </a:rPr>
              <a:t> 32% 1</a:t>
            </a:r>
            <a:r>
              <a:rPr lang="en-US" sz="900" baseline="30000">
                <a:solidFill>
                  <a:srgbClr val="FFFFFF"/>
                </a:solidFill>
                <a:latin typeface="Arial" charset="0"/>
                <a:cs typeface="Arial" charset="0"/>
              </a:rPr>
              <a:t>st</a:t>
            </a:r>
            <a:r>
              <a:rPr lang="en-US" sz="900">
                <a:solidFill>
                  <a:srgbClr val="FFFFFF"/>
                </a:solidFill>
                <a:latin typeface="Arial" charset="0"/>
                <a:cs typeface="Arial" charset="0"/>
              </a:rPr>
              <a:t> in family in college; 59% female </a:t>
            </a:r>
          </a:p>
        </p:txBody>
      </p:sp>
      <p:cxnSp>
        <p:nvCxnSpPr>
          <p:cNvPr id="9223" name="Straight Connector 41"/>
          <p:cNvCxnSpPr>
            <a:cxnSpLocks noChangeShapeType="1"/>
          </p:cNvCxnSpPr>
          <p:nvPr/>
        </p:nvCxnSpPr>
        <p:spPr bwMode="auto">
          <a:xfrm rot="16200000" flipH="1">
            <a:off x="7633493" y="1815307"/>
            <a:ext cx="125413" cy="0"/>
          </a:xfrm>
          <a:prstGeom prst="line">
            <a:avLst/>
          </a:prstGeom>
          <a:noFill/>
          <a:ln w="9525" algn="ctr">
            <a:solidFill>
              <a:schemeClr val="tx1"/>
            </a:solidFill>
            <a:round/>
            <a:headEnd/>
            <a:tailEnd type="triangle" w="med" len="med"/>
          </a:ln>
        </p:spPr>
      </p:cxnSp>
      <p:cxnSp>
        <p:nvCxnSpPr>
          <p:cNvPr id="9224" name="Straight Connector 45"/>
          <p:cNvCxnSpPr>
            <a:cxnSpLocks noChangeShapeType="1"/>
          </p:cNvCxnSpPr>
          <p:nvPr/>
        </p:nvCxnSpPr>
        <p:spPr bwMode="auto">
          <a:xfrm flipV="1">
            <a:off x="5486400" y="1219200"/>
            <a:ext cx="914400" cy="898525"/>
          </a:xfrm>
          <a:prstGeom prst="line">
            <a:avLst/>
          </a:prstGeom>
          <a:noFill/>
          <a:ln w="9525" algn="ctr">
            <a:solidFill>
              <a:schemeClr val="tx1"/>
            </a:solidFill>
            <a:round/>
            <a:headEnd/>
            <a:tailEnd type="triangle" w="med" len="med"/>
          </a:ln>
        </p:spPr>
      </p:cxnSp>
      <p:sp>
        <p:nvSpPr>
          <p:cNvPr id="13327" name="Rounded Rectangle 47"/>
          <p:cNvSpPr>
            <a:spLocks noChangeArrowheads="1"/>
          </p:cNvSpPr>
          <p:nvPr/>
        </p:nvSpPr>
        <p:spPr bwMode="auto">
          <a:xfrm>
            <a:off x="3276600" y="3733800"/>
            <a:ext cx="2819400" cy="762000"/>
          </a:xfrm>
          <a:prstGeom prst="roundRect">
            <a:avLst>
              <a:gd name="adj" fmla="val 16667"/>
            </a:avLst>
          </a:prstGeom>
          <a:solidFill>
            <a:srgbClr val="993366"/>
          </a:solidFill>
          <a:ln w="54991" cmpd="thickThin" algn="ctr">
            <a:solidFill>
              <a:srgbClr val="333399"/>
            </a:solidFill>
            <a:round/>
            <a:headEnd/>
            <a:tailEnd/>
          </a:ln>
        </p:spPr>
        <p:txBody>
          <a:bodyPr anchor="ctr"/>
          <a:lstStyle/>
          <a:p>
            <a:pPr algn="ctr">
              <a:defRPr/>
            </a:pPr>
            <a:r>
              <a:rPr lang="en-US" sz="1000" u="sng">
                <a:solidFill>
                  <a:srgbClr val="FFFFFF"/>
                </a:solidFill>
                <a:effectLst>
                  <a:outerShdw blurRad="38100" dist="38100" dir="2700000" algn="tl">
                    <a:srgbClr val="000000"/>
                  </a:outerShdw>
                </a:effectLst>
                <a:latin typeface="Arial" charset="0"/>
                <a:cs typeface="Arial" charset="0"/>
              </a:rPr>
              <a:t>Promoting Teacher Cooperation</a:t>
            </a:r>
            <a:endParaRPr lang="en-US" sz="900">
              <a:solidFill>
                <a:srgbClr val="FFFFFF"/>
              </a:solidFill>
              <a:latin typeface="Arial" charset="0"/>
              <a:cs typeface="Arial" charset="0"/>
            </a:endParaRPr>
          </a:p>
          <a:p>
            <a:pPr>
              <a:buFontTx/>
              <a:buChar char="•"/>
              <a:defRPr/>
            </a:pPr>
            <a:r>
              <a:rPr lang="en-US" sz="900">
                <a:solidFill>
                  <a:srgbClr val="FFFFFF"/>
                </a:solidFill>
                <a:latin typeface="Arial" charset="0"/>
                <a:cs typeface="Arial" charset="0"/>
              </a:rPr>
              <a:t> eUBET acts as a 3</a:t>
            </a:r>
            <a:r>
              <a:rPr lang="en-US" sz="900" baseline="30000">
                <a:solidFill>
                  <a:srgbClr val="FFFFFF"/>
                </a:solidFill>
                <a:latin typeface="Arial" charset="0"/>
                <a:cs typeface="Arial" charset="0"/>
              </a:rPr>
              <a:t>rd</a:t>
            </a:r>
            <a:r>
              <a:rPr lang="en-US" sz="900">
                <a:solidFill>
                  <a:srgbClr val="FFFFFF"/>
                </a:solidFill>
                <a:latin typeface="Arial" charset="0"/>
                <a:cs typeface="Arial" charset="0"/>
              </a:rPr>
              <a:t> party to negotiate space </a:t>
            </a:r>
          </a:p>
          <a:p>
            <a:pPr>
              <a:defRPr/>
            </a:pPr>
            <a:r>
              <a:rPr lang="en-US" sz="900">
                <a:solidFill>
                  <a:srgbClr val="FFFFFF"/>
                </a:solidFill>
                <a:latin typeface="Arial" charset="0"/>
                <a:cs typeface="Arial" charset="0"/>
              </a:rPr>
              <a:t>  &amp; supplies with teachers; promote cooperation;</a:t>
            </a:r>
          </a:p>
          <a:p>
            <a:pPr>
              <a:defRPr/>
            </a:pPr>
            <a:r>
              <a:rPr lang="en-US" sz="900">
                <a:solidFill>
                  <a:srgbClr val="FFFFFF"/>
                </a:solidFill>
                <a:latin typeface="Arial" charset="0"/>
                <a:cs typeface="Arial" charset="0"/>
              </a:rPr>
              <a:t>  &amp; overcome competition in science departments  </a:t>
            </a:r>
          </a:p>
        </p:txBody>
      </p:sp>
      <p:sp>
        <p:nvSpPr>
          <p:cNvPr id="13328" name="Rounded Rectangle 48"/>
          <p:cNvSpPr>
            <a:spLocks noChangeArrowheads="1"/>
          </p:cNvSpPr>
          <p:nvPr/>
        </p:nvSpPr>
        <p:spPr bwMode="auto">
          <a:xfrm>
            <a:off x="228600" y="3276600"/>
            <a:ext cx="2438400" cy="1295400"/>
          </a:xfrm>
          <a:prstGeom prst="roundRect">
            <a:avLst>
              <a:gd name="adj" fmla="val 16667"/>
            </a:avLst>
          </a:prstGeom>
          <a:solidFill>
            <a:srgbClr val="828282"/>
          </a:solidFill>
          <a:ln w="54991" cmpd="thickThin" algn="ctr">
            <a:solidFill>
              <a:srgbClr val="000000"/>
            </a:solidFill>
            <a:round/>
            <a:headEnd/>
            <a:tailEnd/>
          </a:ln>
        </p:spPr>
        <p:txBody>
          <a:bodyPr anchor="ctr"/>
          <a:lstStyle/>
          <a:p>
            <a:pPr algn="ctr">
              <a:defRPr/>
            </a:pPr>
            <a:r>
              <a:rPr lang="en-US" sz="1050" u="sng" dirty="0">
                <a:solidFill>
                  <a:srgbClr val="FFFFFF"/>
                </a:solidFill>
                <a:effectLst>
                  <a:outerShdw blurRad="38100" dist="38100" dir="2700000" algn="tl">
                    <a:srgbClr val="000000"/>
                  </a:outerShdw>
                </a:effectLst>
                <a:latin typeface="Arial" charset="0"/>
                <a:cs typeface="Arial" charset="0"/>
              </a:rPr>
              <a:t>USDA/ARS – Arid Lands Agriculture Research Center (ALARC)</a:t>
            </a:r>
          </a:p>
          <a:p>
            <a:pPr>
              <a:buFont typeface="Arial" charset="0"/>
              <a:buChar char="•"/>
              <a:defRPr/>
            </a:pPr>
            <a:r>
              <a:rPr lang="en-US" sz="1000" dirty="0">
                <a:solidFill>
                  <a:srgbClr val="FFFFFF"/>
                </a:solidFill>
                <a:latin typeface="Arial" charset="0"/>
                <a:cs typeface="Arial" charset="0"/>
              </a:rPr>
              <a:t> </a:t>
            </a:r>
            <a:r>
              <a:rPr lang="en-US" sz="900" dirty="0">
                <a:solidFill>
                  <a:srgbClr val="FFFFFF"/>
                </a:solidFill>
                <a:latin typeface="Arial" charset="0"/>
                <a:cs typeface="Arial" charset="0"/>
              </a:rPr>
              <a:t>Provides student &amp; teacher </a:t>
            </a:r>
          </a:p>
          <a:p>
            <a:pPr>
              <a:buFont typeface="Arial" charset="0"/>
              <a:buNone/>
              <a:defRPr/>
            </a:pPr>
            <a:r>
              <a:rPr lang="en-US" sz="900" dirty="0">
                <a:solidFill>
                  <a:srgbClr val="FFFFFF"/>
                </a:solidFill>
                <a:latin typeface="Arial" charset="0"/>
                <a:cs typeface="Arial" charset="0"/>
              </a:rPr>
              <a:t>  internships / ARS Community Service</a:t>
            </a:r>
          </a:p>
          <a:p>
            <a:pPr>
              <a:buFont typeface="Arial" charset="0"/>
              <a:buChar char="•"/>
              <a:defRPr/>
            </a:pPr>
            <a:r>
              <a:rPr lang="en-US" sz="900" dirty="0">
                <a:solidFill>
                  <a:srgbClr val="FFFFFF"/>
                </a:solidFill>
                <a:latin typeface="Arial" charset="0"/>
                <a:cs typeface="Arial" charset="0"/>
              </a:rPr>
              <a:t> Provides guided tours for bioscience</a:t>
            </a:r>
          </a:p>
          <a:p>
            <a:pPr>
              <a:buFont typeface="Arial" charset="0"/>
              <a:buNone/>
              <a:defRPr/>
            </a:pPr>
            <a:r>
              <a:rPr lang="en-US" sz="900" dirty="0">
                <a:solidFill>
                  <a:srgbClr val="FFFFFF"/>
                </a:solidFill>
                <a:latin typeface="Arial" charset="0"/>
                <a:cs typeface="Arial" charset="0"/>
              </a:rPr>
              <a:t>  students / promotes ARS research &amp; </a:t>
            </a:r>
          </a:p>
          <a:p>
            <a:pPr>
              <a:buFont typeface="Arial" charset="0"/>
              <a:buNone/>
              <a:defRPr/>
            </a:pPr>
            <a:r>
              <a:rPr lang="en-US" sz="900" dirty="0">
                <a:solidFill>
                  <a:srgbClr val="FFFFFF"/>
                </a:solidFill>
                <a:latin typeface="Arial" charset="0"/>
                <a:cs typeface="Arial" charset="0"/>
              </a:rPr>
              <a:t>  community involvement </a:t>
            </a:r>
          </a:p>
        </p:txBody>
      </p:sp>
      <p:sp>
        <p:nvSpPr>
          <p:cNvPr id="55" name="Rounded Rectangle 54"/>
          <p:cNvSpPr>
            <a:spLocks noChangeArrowheads="1"/>
          </p:cNvSpPr>
          <p:nvPr/>
        </p:nvSpPr>
        <p:spPr bwMode="auto">
          <a:xfrm>
            <a:off x="304800" y="2362200"/>
            <a:ext cx="2514600" cy="609600"/>
          </a:xfrm>
          <a:prstGeom prst="roundRect">
            <a:avLst>
              <a:gd name="adj" fmla="val 16667"/>
            </a:avLst>
          </a:prstGeom>
          <a:solidFill>
            <a:srgbClr val="828282"/>
          </a:solidFill>
          <a:ln w="54991" cmpd="thickThin" algn="ctr">
            <a:solidFill>
              <a:srgbClr val="000000"/>
            </a:solidFill>
            <a:round/>
            <a:headEnd/>
            <a:tailEnd/>
          </a:ln>
        </p:spPr>
        <p:txBody>
          <a:bodyPr anchor="ctr"/>
          <a:lstStyle/>
          <a:p>
            <a:pPr>
              <a:defRPr/>
            </a:pPr>
            <a:r>
              <a:rPr lang="en-US" sz="1050" u="sng" dirty="0">
                <a:solidFill>
                  <a:srgbClr val="FFFFFF"/>
                </a:solidFill>
                <a:effectLst>
                  <a:outerShdw blurRad="38100" dist="38100" dir="2700000" algn="tl">
                    <a:srgbClr val="000000"/>
                  </a:outerShdw>
                </a:effectLst>
                <a:latin typeface="Arial" charset="0"/>
                <a:cs typeface="Arial" charset="0"/>
              </a:rPr>
              <a:t>Mesa College (MCC) NSF Grant</a:t>
            </a:r>
          </a:p>
          <a:p>
            <a:pPr>
              <a:buFont typeface="Arial" charset="0"/>
              <a:buChar char="•"/>
              <a:defRPr/>
            </a:pPr>
            <a:r>
              <a:rPr lang="en-US" sz="1000" dirty="0">
                <a:solidFill>
                  <a:srgbClr val="FFFFFF"/>
                </a:solidFill>
                <a:latin typeface="Arial" charset="0"/>
                <a:cs typeface="Arial" charset="0"/>
              </a:rPr>
              <a:t> </a:t>
            </a:r>
            <a:r>
              <a:rPr lang="en-US" sz="900" dirty="0">
                <a:solidFill>
                  <a:srgbClr val="FFFFFF"/>
                </a:solidFill>
                <a:latin typeface="Arial" charset="0"/>
                <a:cs typeface="Arial" charset="0"/>
              </a:rPr>
              <a:t>Provides a mobile biotech lab to HS’s </a:t>
            </a:r>
          </a:p>
          <a:p>
            <a:pPr>
              <a:buFont typeface="Arial" charset="0"/>
              <a:buChar char="•"/>
              <a:defRPr/>
            </a:pPr>
            <a:r>
              <a:rPr lang="en-US" sz="900" dirty="0">
                <a:solidFill>
                  <a:srgbClr val="FFFFFF"/>
                </a:solidFill>
                <a:latin typeface="Arial" charset="0"/>
                <a:cs typeface="Arial" charset="0"/>
              </a:rPr>
              <a:t> Provides teacher training/mentoring</a:t>
            </a:r>
          </a:p>
        </p:txBody>
      </p:sp>
      <p:sp>
        <p:nvSpPr>
          <p:cNvPr id="56" name="Rounded Rectangle 55"/>
          <p:cNvSpPr>
            <a:spLocks noChangeArrowheads="1"/>
          </p:cNvSpPr>
          <p:nvPr/>
        </p:nvSpPr>
        <p:spPr bwMode="auto">
          <a:xfrm>
            <a:off x="152400" y="1143000"/>
            <a:ext cx="2819400" cy="914400"/>
          </a:xfrm>
          <a:prstGeom prst="roundRect">
            <a:avLst>
              <a:gd name="adj" fmla="val 16667"/>
            </a:avLst>
          </a:prstGeom>
          <a:solidFill>
            <a:srgbClr val="828282"/>
          </a:solidFill>
          <a:ln w="54991" cmpd="thickThin" algn="ctr">
            <a:solidFill>
              <a:srgbClr val="000000"/>
            </a:solidFill>
            <a:round/>
            <a:headEnd/>
            <a:tailEnd/>
          </a:ln>
        </p:spPr>
        <p:txBody>
          <a:bodyPr anchor="ctr"/>
          <a:lstStyle/>
          <a:p>
            <a:pPr>
              <a:defRPr/>
            </a:pPr>
            <a:r>
              <a:rPr lang="en-US" sz="1050" u="sng" dirty="0">
                <a:solidFill>
                  <a:srgbClr val="FFFFFF"/>
                </a:solidFill>
                <a:effectLst>
                  <a:outerShdw blurRad="38100" dist="38100" dir="2700000" algn="tl">
                    <a:srgbClr val="000000"/>
                  </a:outerShdw>
                </a:effectLst>
                <a:latin typeface="Arial" charset="0"/>
                <a:cs typeface="Arial" charset="0"/>
              </a:rPr>
              <a:t>University of Arizona (U.A.) NSF Grant</a:t>
            </a:r>
          </a:p>
          <a:p>
            <a:pPr>
              <a:buFont typeface="Arial" charset="0"/>
              <a:buChar char="•"/>
              <a:defRPr/>
            </a:pPr>
            <a:r>
              <a:rPr lang="en-US" sz="1000" dirty="0">
                <a:solidFill>
                  <a:srgbClr val="FFFFFF"/>
                </a:solidFill>
                <a:latin typeface="Arial" charset="0"/>
                <a:cs typeface="Arial" charset="0"/>
              </a:rPr>
              <a:t> </a:t>
            </a:r>
            <a:r>
              <a:rPr lang="en-US" sz="900" dirty="0">
                <a:solidFill>
                  <a:srgbClr val="FFFFFF"/>
                </a:solidFill>
                <a:latin typeface="Arial" charset="0"/>
              </a:rPr>
              <a:t>U.A. professors do bacterial</a:t>
            </a:r>
            <a:r>
              <a:rPr lang="en-US" sz="900" dirty="0">
                <a:solidFill>
                  <a:srgbClr val="000000"/>
                </a:solidFill>
                <a:latin typeface="Arial" charset="0"/>
              </a:rPr>
              <a:t> </a:t>
            </a:r>
            <a:r>
              <a:rPr lang="en-US" sz="900" dirty="0">
                <a:solidFill>
                  <a:srgbClr val="FFFFFF"/>
                </a:solidFill>
                <a:latin typeface="Arial" charset="0"/>
                <a:cs typeface="Arial" charset="0"/>
              </a:rPr>
              <a:t>genomics research</a:t>
            </a:r>
          </a:p>
          <a:p>
            <a:pPr>
              <a:buFont typeface="Arial" charset="0"/>
              <a:buNone/>
              <a:defRPr/>
            </a:pPr>
            <a:r>
              <a:rPr lang="en-US" sz="900" dirty="0">
                <a:solidFill>
                  <a:srgbClr val="FFFFFF"/>
                </a:solidFill>
                <a:latin typeface="Arial" charset="0"/>
                <a:cs typeface="Arial" charset="0"/>
              </a:rPr>
              <a:t>   in high school (HS) DE classes</a:t>
            </a:r>
          </a:p>
          <a:p>
            <a:pPr>
              <a:buFont typeface="Arial" charset="0"/>
              <a:buChar char="•"/>
              <a:defRPr/>
            </a:pPr>
            <a:r>
              <a:rPr lang="en-US" sz="900" dirty="0">
                <a:solidFill>
                  <a:srgbClr val="FFFFFF"/>
                </a:solidFill>
                <a:latin typeface="Arial" charset="0"/>
                <a:cs typeface="Arial" charset="0"/>
              </a:rPr>
              <a:t> Teachers receive $2,000/yr for lab supplies</a:t>
            </a:r>
          </a:p>
          <a:p>
            <a:pPr>
              <a:buFont typeface="Arial" charset="0"/>
              <a:buChar char="•"/>
              <a:defRPr/>
            </a:pPr>
            <a:r>
              <a:rPr lang="en-US" sz="900" dirty="0">
                <a:solidFill>
                  <a:srgbClr val="FFFFFF"/>
                </a:solidFill>
                <a:latin typeface="Arial" charset="0"/>
                <a:cs typeface="Arial" charset="0"/>
              </a:rPr>
              <a:t> Teachers receive grad course credit tuition free</a:t>
            </a:r>
          </a:p>
          <a:p>
            <a:pPr algn="ctr">
              <a:defRPr/>
            </a:pPr>
            <a:endParaRPr lang="en-US" sz="1000" dirty="0">
              <a:solidFill>
                <a:srgbClr val="FFFFFF"/>
              </a:solidFill>
              <a:latin typeface="Arial" charset="0"/>
              <a:cs typeface="Arial" charset="0"/>
            </a:endParaRPr>
          </a:p>
        </p:txBody>
      </p:sp>
      <p:sp>
        <p:nvSpPr>
          <p:cNvPr id="13334" name="Rounded Rectangle 11"/>
          <p:cNvSpPr>
            <a:spLocks noGrp="1" noChangeArrowheads="1"/>
          </p:cNvSpPr>
          <p:nvPr>
            <p:ph type="subTitle" idx="4294967295"/>
          </p:nvPr>
        </p:nvSpPr>
        <p:spPr>
          <a:xfrm>
            <a:off x="6400800" y="1905000"/>
            <a:ext cx="2590800" cy="762000"/>
          </a:xfrm>
          <a:prstGeom prst="roundRect">
            <a:avLst>
              <a:gd name="adj" fmla="val 16667"/>
            </a:avLst>
          </a:prstGeom>
          <a:solidFill>
            <a:srgbClr val="003366"/>
          </a:solidFill>
          <a:ln w="54991" cmpd="thickThin" algn="ctr">
            <a:solidFill>
              <a:srgbClr val="003366"/>
            </a:solidFill>
            <a:round/>
          </a:ln>
        </p:spPr>
        <p:txBody>
          <a:bodyPr lIns="45720" rIns="45720"/>
          <a:lstStyle/>
          <a:p>
            <a:pPr marL="109538" indent="0" algn="ctr" eaLnBrk="1" hangingPunct="1">
              <a:lnSpc>
                <a:spcPct val="80000"/>
              </a:lnSpc>
              <a:spcBef>
                <a:spcPct val="0"/>
              </a:spcBef>
              <a:buFontTx/>
              <a:buNone/>
              <a:defRPr/>
            </a:pPr>
            <a:r>
              <a:rPr lang="en-US" sz="1100" u="sng" dirty="0" smtClean="0">
                <a:solidFill>
                  <a:schemeClr val="bg1"/>
                </a:solidFill>
                <a:effectLst>
                  <a:outerShdw blurRad="38100" dist="38100" dir="2700000" algn="tl">
                    <a:srgbClr val="000000"/>
                  </a:outerShdw>
                </a:effectLst>
              </a:rPr>
              <a:t>Science Fairs</a:t>
            </a:r>
          </a:p>
          <a:p>
            <a:pPr marL="109538" indent="0" eaLnBrk="1" hangingPunct="1">
              <a:lnSpc>
                <a:spcPct val="80000"/>
              </a:lnSpc>
              <a:spcBef>
                <a:spcPct val="0"/>
              </a:spcBef>
              <a:defRPr/>
            </a:pPr>
            <a:r>
              <a:rPr lang="en-US" sz="900" dirty="0" smtClean="0">
                <a:solidFill>
                  <a:schemeClr val="bg1"/>
                </a:solidFill>
              </a:rPr>
              <a:t> </a:t>
            </a:r>
            <a:r>
              <a:rPr lang="en-US" sz="1000" dirty="0" smtClean="0">
                <a:solidFill>
                  <a:schemeClr val="bg1"/>
                </a:solidFill>
              </a:rPr>
              <a:t>Initiated in two high schools, </a:t>
            </a:r>
          </a:p>
          <a:p>
            <a:pPr marL="109538" indent="0" eaLnBrk="1" hangingPunct="1">
              <a:lnSpc>
                <a:spcPct val="80000"/>
              </a:lnSpc>
              <a:spcBef>
                <a:spcPct val="0"/>
              </a:spcBef>
              <a:defRPr/>
            </a:pPr>
            <a:r>
              <a:rPr lang="en-US" sz="1000" dirty="0" smtClean="0">
                <a:solidFill>
                  <a:schemeClr val="bg1"/>
                </a:solidFill>
              </a:rPr>
              <a:t> Expanded in three high schools,</a:t>
            </a:r>
          </a:p>
          <a:p>
            <a:pPr marL="109538" indent="0" eaLnBrk="1" hangingPunct="1">
              <a:lnSpc>
                <a:spcPct val="80000"/>
              </a:lnSpc>
              <a:spcBef>
                <a:spcPct val="0"/>
              </a:spcBef>
              <a:defRPr/>
            </a:pPr>
            <a:r>
              <a:rPr lang="en-US" sz="900" dirty="0" smtClean="0">
                <a:solidFill>
                  <a:schemeClr val="bg1"/>
                </a:solidFill>
              </a:rPr>
              <a:t> Students from 9 schools entered Arizona </a:t>
            </a:r>
          </a:p>
          <a:p>
            <a:pPr marL="109538" indent="0" eaLnBrk="1" hangingPunct="1">
              <a:lnSpc>
                <a:spcPct val="80000"/>
              </a:lnSpc>
              <a:spcBef>
                <a:spcPct val="0"/>
              </a:spcBef>
              <a:buFontTx/>
              <a:buNone/>
              <a:defRPr/>
            </a:pPr>
            <a:r>
              <a:rPr lang="en-US" sz="900" dirty="0" smtClean="0">
                <a:solidFill>
                  <a:schemeClr val="bg1"/>
                </a:solidFill>
              </a:rPr>
              <a:t>  Science &amp; Engineering Fair </a:t>
            </a:r>
            <a:r>
              <a:rPr lang="en-US" sz="1100" dirty="0" smtClean="0">
                <a:solidFill>
                  <a:schemeClr val="bg1"/>
                </a:solidFill>
              </a:rPr>
              <a:t>(</a:t>
            </a:r>
            <a:r>
              <a:rPr lang="en-US" sz="1100" dirty="0" err="1" smtClean="0">
                <a:solidFill>
                  <a:schemeClr val="bg1"/>
                </a:solidFill>
              </a:rPr>
              <a:t>AzSEF</a:t>
            </a:r>
            <a:r>
              <a:rPr lang="en-US" sz="1100" dirty="0" smtClean="0">
                <a:solidFill>
                  <a:schemeClr val="bg1"/>
                </a:solidFill>
              </a:rPr>
              <a:t>) </a:t>
            </a:r>
          </a:p>
        </p:txBody>
      </p:sp>
      <p:sp>
        <p:nvSpPr>
          <p:cNvPr id="9" name="Rounded Rectangle 8"/>
          <p:cNvSpPr>
            <a:spLocks noChangeArrowheads="1"/>
          </p:cNvSpPr>
          <p:nvPr/>
        </p:nvSpPr>
        <p:spPr bwMode="auto">
          <a:xfrm>
            <a:off x="6400800" y="381000"/>
            <a:ext cx="2590800" cy="381000"/>
          </a:xfrm>
          <a:prstGeom prst="roundRect">
            <a:avLst>
              <a:gd name="adj" fmla="val 16667"/>
            </a:avLst>
          </a:prstGeom>
          <a:solidFill>
            <a:srgbClr val="003366"/>
          </a:solidFill>
          <a:ln w="54991" cmpd="thickThin" algn="ctr">
            <a:solidFill>
              <a:srgbClr val="003366"/>
            </a:solidFill>
            <a:round/>
            <a:headEnd/>
            <a:tailEnd/>
          </a:ln>
        </p:spPr>
        <p:txBody>
          <a:bodyPr anchor="ctr"/>
          <a:lstStyle/>
          <a:p>
            <a:pPr algn="ctr">
              <a:defRPr/>
            </a:pPr>
            <a:r>
              <a:rPr lang="en-US" sz="1600" b="1" u="sng">
                <a:solidFill>
                  <a:srgbClr val="FFFFFF"/>
                </a:solidFill>
                <a:effectLst>
                  <a:outerShdw blurRad="38100" dist="38100" dir="2700000" algn="tl">
                    <a:srgbClr val="000000"/>
                  </a:outerShdw>
                </a:effectLst>
                <a:latin typeface="Arial" charset="0"/>
                <a:cs typeface="Arial" charset="0"/>
              </a:rPr>
              <a:t>Student Dividends</a:t>
            </a:r>
          </a:p>
        </p:txBody>
      </p:sp>
      <p:sp>
        <p:nvSpPr>
          <p:cNvPr id="13336" name="Rounded Rectangle 7"/>
          <p:cNvSpPr>
            <a:spLocks noChangeArrowheads="1"/>
          </p:cNvSpPr>
          <p:nvPr/>
        </p:nvSpPr>
        <p:spPr bwMode="auto">
          <a:xfrm>
            <a:off x="6477000" y="2819400"/>
            <a:ext cx="2438400" cy="914400"/>
          </a:xfrm>
          <a:prstGeom prst="roundRect">
            <a:avLst>
              <a:gd name="adj" fmla="val 16667"/>
            </a:avLst>
          </a:prstGeom>
          <a:solidFill>
            <a:srgbClr val="003366"/>
          </a:solidFill>
          <a:ln w="54991" cmpd="thickThin" algn="ctr">
            <a:solidFill>
              <a:srgbClr val="003366"/>
            </a:solidFill>
            <a:round/>
            <a:headEnd/>
            <a:tailEnd/>
          </a:ln>
        </p:spPr>
        <p:txBody>
          <a:bodyPr anchor="ctr"/>
          <a:lstStyle/>
          <a:p>
            <a:pPr algn="ctr">
              <a:defRPr/>
            </a:pPr>
            <a:endParaRPr lang="en-US" sz="1400" u="sng" dirty="0">
              <a:solidFill>
                <a:srgbClr val="FFFFFF"/>
              </a:solidFill>
              <a:latin typeface="Arial" charset="0"/>
              <a:cs typeface="Arial" charset="0"/>
            </a:endParaRPr>
          </a:p>
          <a:p>
            <a:pPr algn="ctr">
              <a:defRPr/>
            </a:pPr>
            <a:r>
              <a:rPr lang="en-US" sz="1050" u="sng" dirty="0">
                <a:solidFill>
                  <a:srgbClr val="FFFFFF"/>
                </a:solidFill>
                <a:effectLst>
                  <a:outerShdw blurRad="38100" dist="38100" dir="2700000" algn="tl">
                    <a:srgbClr val="000000"/>
                  </a:outerShdw>
                </a:effectLst>
                <a:latin typeface="Arial" charset="0"/>
                <a:cs typeface="Arial" charset="0"/>
              </a:rPr>
              <a:t>Graduation &amp; Transfer</a:t>
            </a:r>
          </a:p>
          <a:p>
            <a:pPr>
              <a:buFontTx/>
              <a:buChar char="•"/>
              <a:defRPr/>
            </a:pPr>
            <a:r>
              <a:rPr lang="en-US" sz="1000" dirty="0">
                <a:solidFill>
                  <a:srgbClr val="FFFFFF"/>
                </a:solidFill>
                <a:latin typeface="Arial" charset="0"/>
                <a:cs typeface="Arial" charset="0"/>
              </a:rPr>
              <a:t> </a:t>
            </a:r>
            <a:r>
              <a:rPr lang="en-US" sz="900" dirty="0">
                <a:solidFill>
                  <a:srgbClr val="FFFFFF"/>
                </a:solidFill>
                <a:latin typeface="Arial" charset="0"/>
                <a:cs typeface="Arial" charset="0"/>
              </a:rPr>
              <a:t>93% percent graduated high school</a:t>
            </a:r>
          </a:p>
          <a:p>
            <a:pPr>
              <a:defRPr/>
            </a:pPr>
            <a:r>
              <a:rPr lang="en-US" sz="900" dirty="0">
                <a:solidFill>
                  <a:srgbClr val="FFFFFF"/>
                </a:solidFill>
                <a:latin typeface="Arial" charset="0"/>
                <a:cs typeface="Arial" charset="0"/>
              </a:rPr>
              <a:t>  &amp; plan to transfer to college</a:t>
            </a:r>
          </a:p>
          <a:p>
            <a:pPr>
              <a:buFontTx/>
              <a:buChar char="•"/>
              <a:defRPr/>
            </a:pPr>
            <a:r>
              <a:rPr lang="en-US" sz="900" dirty="0">
                <a:solidFill>
                  <a:srgbClr val="FFFFFF"/>
                </a:solidFill>
                <a:latin typeface="Arial" charset="0"/>
                <a:cs typeface="Arial" charset="0"/>
              </a:rPr>
              <a:t> Five student research internships</a:t>
            </a:r>
          </a:p>
          <a:p>
            <a:pPr>
              <a:buFontTx/>
              <a:buChar char="•"/>
              <a:defRPr/>
            </a:pPr>
            <a:r>
              <a:rPr lang="en-US" sz="900" dirty="0">
                <a:solidFill>
                  <a:srgbClr val="FFFFFF"/>
                </a:solidFill>
                <a:latin typeface="Arial" charset="0"/>
                <a:cs typeface="Arial" charset="0"/>
              </a:rPr>
              <a:t> 236 college scholarship recipients</a:t>
            </a:r>
          </a:p>
          <a:p>
            <a:pPr>
              <a:buFontTx/>
              <a:buChar char="•"/>
              <a:defRPr/>
            </a:pPr>
            <a:r>
              <a:rPr lang="en-US" sz="900" dirty="0">
                <a:solidFill>
                  <a:srgbClr val="FFFFFF"/>
                </a:solidFill>
                <a:latin typeface="Arial" charset="0"/>
                <a:cs typeface="Arial" charset="0"/>
              </a:rPr>
              <a:t> 43 university scholarship recipients </a:t>
            </a:r>
          </a:p>
          <a:p>
            <a:pPr>
              <a:defRPr/>
            </a:pPr>
            <a:endParaRPr lang="en-US" sz="1000" dirty="0">
              <a:solidFill>
                <a:srgbClr val="FFFFFF"/>
              </a:solidFill>
              <a:latin typeface="Arial" charset="0"/>
              <a:cs typeface="Arial" charset="0"/>
            </a:endParaRPr>
          </a:p>
          <a:p>
            <a:pPr>
              <a:buFontTx/>
              <a:buChar char="•"/>
              <a:defRPr/>
            </a:pPr>
            <a:endParaRPr lang="en-US" sz="1000" dirty="0">
              <a:solidFill>
                <a:srgbClr val="FFFFFF"/>
              </a:solidFill>
              <a:latin typeface="Arial" charset="0"/>
              <a:cs typeface="Arial" charset="0"/>
            </a:endParaRPr>
          </a:p>
        </p:txBody>
      </p:sp>
      <p:sp>
        <p:nvSpPr>
          <p:cNvPr id="9232" name="Text Box 36"/>
          <p:cNvSpPr txBox="1">
            <a:spLocks noChangeArrowheads="1"/>
          </p:cNvSpPr>
          <p:nvPr/>
        </p:nvSpPr>
        <p:spPr bwMode="auto">
          <a:xfrm rot="-2832427">
            <a:off x="5133975" y="1403350"/>
            <a:ext cx="1466850" cy="304800"/>
          </a:xfrm>
          <a:prstGeom prst="rect">
            <a:avLst/>
          </a:prstGeom>
          <a:noFill/>
          <a:ln w="9525">
            <a:noFill/>
            <a:miter lim="800000"/>
            <a:headEnd/>
            <a:tailEnd/>
          </a:ln>
        </p:spPr>
        <p:txBody>
          <a:bodyPr>
            <a:spAutoFit/>
          </a:bodyPr>
          <a:lstStyle/>
          <a:p>
            <a:pPr>
              <a:spcBef>
                <a:spcPct val="50000"/>
              </a:spcBef>
            </a:pPr>
            <a:r>
              <a:rPr lang="en-US" sz="1200" i="1" smtClean="0">
                <a:solidFill>
                  <a:srgbClr val="000000"/>
                </a:solidFill>
                <a:latin typeface="Arial" charset="0"/>
              </a:rPr>
              <a:t>    Dual Enrollment</a:t>
            </a:r>
            <a:r>
              <a:rPr lang="en-US" sz="1400" smtClean="0">
                <a:solidFill>
                  <a:srgbClr val="000000"/>
                </a:solidFill>
                <a:latin typeface="Arial" charset="0"/>
              </a:rPr>
              <a:t> </a:t>
            </a:r>
          </a:p>
        </p:txBody>
      </p:sp>
      <p:sp>
        <p:nvSpPr>
          <p:cNvPr id="9233" name="Text Box 37"/>
          <p:cNvSpPr txBox="1">
            <a:spLocks noChangeArrowheads="1"/>
          </p:cNvSpPr>
          <p:nvPr/>
        </p:nvSpPr>
        <p:spPr bwMode="auto">
          <a:xfrm rot="485182">
            <a:off x="5486400" y="2120900"/>
            <a:ext cx="914400" cy="274638"/>
          </a:xfrm>
          <a:prstGeom prst="rect">
            <a:avLst/>
          </a:prstGeom>
          <a:noFill/>
          <a:ln w="9525">
            <a:noFill/>
            <a:miter lim="800000"/>
            <a:headEnd/>
            <a:tailEnd/>
          </a:ln>
        </p:spPr>
        <p:txBody>
          <a:bodyPr>
            <a:spAutoFit/>
          </a:bodyPr>
          <a:lstStyle/>
          <a:p>
            <a:r>
              <a:rPr lang="en-US" sz="1200" smtClean="0">
                <a:solidFill>
                  <a:srgbClr val="000000"/>
                </a:solidFill>
                <a:latin typeface="Arial" charset="0"/>
              </a:rPr>
              <a:t>Mentoring</a:t>
            </a:r>
          </a:p>
        </p:txBody>
      </p:sp>
      <p:sp>
        <p:nvSpPr>
          <p:cNvPr id="3" name="Rounded Rectangle 8"/>
          <p:cNvSpPr>
            <a:spLocks noChangeArrowheads="1"/>
          </p:cNvSpPr>
          <p:nvPr/>
        </p:nvSpPr>
        <p:spPr bwMode="auto">
          <a:xfrm>
            <a:off x="3429000" y="381000"/>
            <a:ext cx="2590800" cy="381000"/>
          </a:xfrm>
          <a:prstGeom prst="roundRect">
            <a:avLst>
              <a:gd name="adj" fmla="val 16667"/>
            </a:avLst>
          </a:prstGeom>
          <a:solidFill>
            <a:srgbClr val="993366"/>
          </a:solidFill>
          <a:ln w="54991" cmpd="thickThin" algn="ctr">
            <a:solidFill>
              <a:srgbClr val="333399"/>
            </a:solidFill>
            <a:round/>
            <a:headEnd/>
            <a:tailEnd/>
          </a:ln>
        </p:spPr>
        <p:txBody>
          <a:bodyPr anchor="ctr"/>
          <a:lstStyle/>
          <a:p>
            <a:pPr algn="ctr">
              <a:defRPr/>
            </a:pPr>
            <a:r>
              <a:rPr lang="en-US" sz="1600" b="1" u="sng">
                <a:solidFill>
                  <a:srgbClr val="FFFFFF"/>
                </a:solidFill>
                <a:effectLst>
                  <a:outerShdw blurRad="38100" dist="38100" dir="2700000" algn="tl">
                    <a:srgbClr val="000000"/>
                  </a:outerShdw>
                </a:effectLst>
                <a:latin typeface="Arial" charset="0"/>
                <a:cs typeface="Arial" charset="0"/>
              </a:rPr>
              <a:t>High School Benefits</a:t>
            </a:r>
          </a:p>
        </p:txBody>
      </p:sp>
      <p:sp>
        <p:nvSpPr>
          <p:cNvPr id="4" name="Rounded Rectangle 8"/>
          <p:cNvSpPr>
            <a:spLocks noChangeArrowheads="1"/>
          </p:cNvSpPr>
          <p:nvPr/>
        </p:nvSpPr>
        <p:spPr bwMode="auto">
          <a:xfrm>
            <a:off x="381000" y="381000"/>
            <a:ext cx="2438400" cy="533400"/>
          </a:xfrm>
          <a:prstGeom prst="roundRect">
            <a:avLst>
              <a:gd name="adj" fmla="val 16667"/>
            </a:avLst>
          </a:prstGeom>
          <a:solidFill>
            <a:srgbClr val="828282"/>
          </a:solidFill>
          <a:ln w="54991" cmpd="thickThin" algn="ctr">
            <a:solidFill>
              <a:srgbClr val="000000"/>
            </a:solidFill>
            <a:round/>
            <a:headEnd/>
            <a:tailEnd/>
          </a:ln>
        </p:spPr>
        <p:txBody>
          <a:bodyPr anchor="ctr"/>
          <a:lstStyle/>
          <a:p>
            <a:pPr algn="ctr">
              <a:defRPr/>
            </a:pPr>
            <a:endParaRPr lang="en-US" sz="1600" b="1" u="sng">
              <a:solidFill>
                <a:srgbClr val="EE0808"/>
              </a:solidFill>
              <a:effectLst>
                <a:outerShdw blurRad="38100" dist="38100" dir="2700000" algn="tl">
                  <a:srgbClr val="000000"/>
                </a:outerShdw>
              </a:effectLst>
              <a:latin typeface="Arial" charset="0"/>
              <a:cs typeface="Arial" charset="0"/>
            </a:endParaRPr>
          </a:p>
          <a:p>
            <a:pPr algn="ctr">
              <a:defRPr/>
            </a:pPr>
            <a:r>
              <a:rPr lang="en-US" sz="1600" b="1" u="sng">
                <a:solidFill>
                  <a:srgbClr val="FFFFFF"/>
                </a:solidFill>
                <a:effectLst>
                  <a:outerShdw blurRad="38100" dist="38100" dir="2700000" algn="tl">
                    <a:srgbClr val="000000"/>
                  </a:outerShdw>
                </a:effectLst>
                <a:latin typeface="Arial" charset="0"/>
                <a:cs typeface="Arial" charset="0"/>
              </a:rPr>
              <a:t>Collateral Institutions:</a:t>
            </a:r>
          </a:p>
          <a:p>
            <a:pPr algn="ctr">
              <a:defRPr/>
            </a:pPr>
            <a:r>
              <a:rPr lang="en-US" sz="1600" b="1" u="sng">
                <a:solidFill>
                  <a:srgbClr val="FFFFFF"/>
                </a:solidFill>
                <a:effectLst>
                  <a:outerShdw blurRad="38100" dist="38100" dir="2700000" algn="tl">
                    <a:srgbClr val="000000"/>
                  </a:outerShdw>
                </a:effectLst>
                <a:latin typeface="Arial" charset="0"/>
                <a:cs typeface="Arial" charset="0"/>
              </a:rPr>
              <a:t>Investments/Returns</a:t>
            </a:r>
          </a:p>
          <a:p>
            <a:pPr algn="ctr">
              <a:defRPr/>
            </a:pPr>
            <a:endParaRPr lang="en-US" sz="1600" b="1" u="sng">
              <a:solidFill>
                <a:srgbClr val="FFFFFF"/>
              </a:solidFill>
              <a:effectLst>
                <a:outerShdw blurRad="38100" dist="38100" dir="2700000" algn="tl">
                  <a:srgbClr val="000000"/>
                </a:outerShdw>
              </a:effectLst>
              <a:latin typeface="Arial" charset="0"/>
              <a:cs typeface="Arial" charset="0"/>
            </a:endParaRPr>
          </a:p>
        </p:txBody>
      </p:sp>
      <p:sp>
        <p:nvSpPr>
          <p:cNvPr id="9236" name="Text Box 40"/>
          <p:cNvSpPr txBox="1">
            <a:spLocks noChangeArrowheads="1"/>
          </p:cNvSpPr>
          <p:nvPr/>
        </p:nvSpPr>
        <p:spPr bwMode="auto">
          <a:xfrm>
            <a:off x="0" y="0"/>
            <a:ext cx="9144000" cy="396875"/>
          </a:xfrm>
          <a:prstGeom prst="rect">
            <a:avLst/>
          </a:prstGeom>
          <a:noFill/>
          <a:ln w="19050">
            <a:noFill/>
            <a:miter lim="800000"/>
            <a:headEnd/>
            <a:tailEnd/>
          </a:ln>
        </p:spPr>
        <p:txBody>
          <a:bodyPr>
            <a:spAutoFit/>
          </a:bodyPr>
          <a:lstStyle/>
          <a:p>
            <a:pPr algn="ctr"/>
            <a:r>
              <a:rPr lang="en-US" sz="2000" b="1" smtClean="0">
                <a:solidFill>
                  <a:srgbClr val="000000"/>
                </a:solidFill>
                <a:latin typeface="Arial" charset="0"/>
              </a:rPr>
              <a:t>Building Connections to Expand Arizona’s Bioscience Education</a:t>
            </a:r>
          </a:p>
        </p:txBody>
      </p:sp>
      <p:sp>
        <p:nvSpPr>
          <p:cNvPr id="13342" name="Rounded Rectangle 9"/>
          <p:cNvSpPr>
            <a:spLocks noChangeArrowheads="1"/>
          </p:cNvSpPr>
          <p:nvPr/>
        </p:nvSpPr>
        <p:spPr bwMode="auto">
          <a:xfrm>
            <a:off x="3581400" y="2667000"/>
            <a:ext cx="2286000" cy="838200"/>
          </a:xfrm>
          <a:prstGeom prst="roundRect">
            <a:avLst>
              <a:gd name="adj" fmla="val 16667"/>
            </a:avLst>
          </a:prstGeom>
          <a:solidFill>
            <a:srgbClr val="993366"/>
          </a:solidFill>
          <a:ln w="54991" cmpd="thickThin" algn="ctr">
            <a:solidFill>
              <a:srgbClr val="333399"/>
            </a:solidFill>
            <a:round/>
            <a:headEnd/>
            <a:tailEnd/>
          </a:ln>
        </p:spPr>
        <p:txBody>
          <a:bodyPr anchor="ctr"/>
          <a:lstStyle/>
          <a:p>
            <a:pPr algn="ctr">
              <a:defRPr/>
            </a:pPr>
            <a:r>
              <a:rPr lang="en-US" sz="1000" u="sng">
                <a:solidFill>
                  <a:srgbClr val="FFFFFF"/>
                </a:solidFill>
                <a:effectLst>
                  <a:outerShdw blurRad="38100" dist="38100" dir="2700000" algn="tl">
                    <a:srgbClr val="000000"/>
                  </a:outerShdw>
                </a:effectLst>
                <a:latin typeface="Arial" charset="0"/>
                <a:cs typeface="Arial" charset="0"/>
              </a:rPr>
              <a:t>Faculty Professional Development</a:t>
            </a:r>
          </a:p>
          <a:p>
            <a:pPr>
              <a:buFontTx/>
              <a:buChar char="•"/>
              <a:defRPr/>
            </a:pPr>
            <a:r>
              <a:rPr lang="en-US" sz="1000">
                <a:solidFill>
                  <a:srgbClr val="FFFFFF"/>
                </a:solidFill>
                <a:latin typeface="Arial" charset="0"/>
                <a:cs typeface="Arial" charset="0"/>
              </a:rPr>
              <a:t> </a:t>
            </a:r>
            <a:r>
              <a:rPr lang="en-US" sz="900">
                <a:solidFill>
                  <a:srgbClr val="FFFFFF"/>
                </a:solidFill>
                <a:latin typeface="Arial" charset="0"/>
                <a:cs typeface="Arial" charset="0"/>
              </a:rPr>
              <a:t>Biotechnology workshops</a:t>
            </a:r>
          </a:p>
          <a:p>
            <a:pPr>
              <a:buFontTx/>
              <a:buChar char="•"/>
              <a:defRPr/>
            </a:pPr>
            <a:r>
              <a:rPr lang="en-US" sz="900">
                <a:solidFill>
                  <a:srgbClr val="FFFFFF"/>
                </a:solidFill>
                <a:latin typeface="Arial" charset="0"/>
                <a:cs typeface="Arial" charset="0"/>
              </a:rPr>
              <a:t> Tuition reimbursement </a:t>
            </a:r>
          </a:p>
          <a:p>
            <a:pPr>
              <a:buFontTx/>
              <a:buChar char="•"/>
              <a:defRPr/>
            </a:pPr>
            <a:r>
              <a:rPr lang="en-US" sz="900">
                <a:solidFill>
                  <a:srgbClr val="FFFFFF"/>
                </a:solidFill>
                <a:latin typeface="Arial" charset="0"/>
                <a:cs typeface="Arial" charset="0"/>
              </a:rPr>
              <a:t> Become community college certified </a:t>
            </a:r>
          </a:p>
          <a:p>
            <a:pPr>
              <a:buFontTx/>
              <a:buChar char="•"/>
              <a:defRPr/>
            </a:pPr>
            <a:r>
              <a:rPr lang="en-US" sz="900">
                <a:solidFill>
                  <a:srgbClr val="FFFFFF"/>
                </a:solidFill>
                <a:latin typeface="Arial" charset="0"/>
                <a:cs typeface="Arial" charset="0"/>
              </a:rPr>
              <a:t> Research internships </a:t>
            </a:r>
          </a:p>
        </p:txBody>
      </p:sp>
      <p:sp>
        <p:nvSpPr>
          <p:cNvPr id="9238" name="Line 42"/>
          <p:cNvSpPr>
            <a:spLocks noChangeShapeType="1"/>
          </p:cNvSpPr>
          <p:nvPr/>
        </p:nvSpPr>
        <p:spPr bwMode="auto">
          <a:xfrm>
            <a:off x="4724400" y="1676400"/>
            <a:ext cx="0" cy="228600"/>
          </a:xfrm>
          <a:prstGeom prst="line">
            <a:avLst/>
          </a:prstGeom>
          <a:noFill/>
          <a:ln w="9525">
            <a:solidFill>
              <a:schemeClr val="tx1"/>
            </a:solidFill>
            <a:round/>
            <a:headEnd type="triangle" w="med" len="med"/>
            <a:tailEnd/>
          </a:ln>
        </p:spPr>
        <p:txBody>
          <a:bodyPr/>
          <a:lstStyle/>
          <a:p>
            <a:endParaRPr lang="en-US" sz="1800" smtClean="0">
              <a:solidFill>
                <a:srgbClr val="000000"/>
              </a:solidFill>
              <a:latin typeface="Arial" charset="0"/>
            </a:endParaRPr>
          </a:p>
        </p:txBody>
      </p:sp>
      <p:sp>
        <p:nvSpPr>
          <p:cNvPr id="9239" name="Line 43"/>
          <p:cNvSpPr>
            <a:spLocks noChangeShapeType="1"/>
          </p:cNvSpPr>
          <p:nvPr/>
        </p:nvSpPr>
        <p:spPr bwMode="auto">
          <a:xfrm>
            <a:off x="4724400" y="2438400"/>
            <a:ext cx="0" cy="228600"/>
          </a:xfrm>
          <a:prstGeom prst="line">
            <a:avLst/>
          </a:prstGeom>
          <a:noFill/>
          <a:ln w="9525">
            <a:solidFill>
              <a:schemeClr val="tx1"/>
            </a:solidFill>
            <a:round/>
            <a:headEnd/>
            <a:tailEnd type="triangle" w="med" len="med"/>
          </a:ln>
        </p:spPr>
        <p:txBody>
          <a:bodyPr/>
          <a:lstStyle/>
          <a:p>
            <a:endParaRPr lang="en-US" sz="1800" smtClean="0">
              <a:solidFill>
                <a:srgbClr val="000000"/>
              </a:solidFill>
              <a:latin typeface="Arial" charset="0"/>
            </a:endParaRPr>
          </a:p>
        </p:txBody>
      </p:sp>
      <p:sp>
        <p:nvSpPr>
          <p:cNvPr id="9240" name="Line 44"/>
          <p:cNvSpPr>
            <a:spLocks noChangeShapeType="1"/>
          </p:cNvSpPr>
          <p:nvPr/>
        </p:nvSpPr>
        <p:spPr bwMode="auto">
          <a:xfrm>
            <a:off x="4724400" y="3505200"/>
            <a:ext cx="0" cy="228600"/>
          </a:xfrm>
          <a:prstGeom prst="line">
            <a:avLst/>
          </a:prstGeom>
          <a:noFill/>
          <a:ln w="9525">
            <a:solidFill>
              <a:schemeClr val="tx1"/>
            </a:solidFill>
            <a:round/>
            <a:headEnd/>
            <a:tailEnd type="triangle" w="med" len="med"/>
          </a:ln>
        </p:spPr>
        <p:txBody>
          <a:bodyPr/>
          <a:lstStyle/>
          <a:p>
            <a:endParaRPr lang="en-US" sz="1800" smtClean="0">
              <a:solidFill>
                <a:srgbClr val="000000"/>
              </a:solidFill>
              <a:latin typeface="Arial" charset="0"/>
            </a:endParaRPr>
          </a:p>
        </p:txBody>
      </p:sp>
      <p:cxnSp>
        <p:nvCxnSpPr>
          <p:cNvPr id="9241" name="Straight Connector 41"/>
          <p:cNvCxnSpPr>
            <a:cxnSpLocks noChangeShapeType="1"/>
            <a:stCxn id="13334" idx="2"/>
          </p:cNvCxnSpPr>
          <p:nvPr/>
        </p:nvCxnSpPr>
        <p:spPr bwMode="auto">
          <a:xfrm rot="5400000">
            <a:off x="7620001" y="2743200"/>
            <a:ext cx="152400" cy="3175"/>
          </a:xfrm>
          <a:prstGeom prst="line">
            <a:avLst/>
          </a:prstGeom>
          <a:noFill/>
          <a:ln w="9525" algn="ctr">
            <a:solidFill>
              <a:schemeClr val="tx1"/>
            </a:solidFill>
            <a:round/>
            <a:headEnd/>
            <a:tailEnd type="triangle" w="med" len="med"/>
          </a:ln>
        </p:spPr>
      </p:cxnSp>
      <p:sp>
        <p:nvSpPr>
          <p:cNvPr id="9242" name="Line 46"/>
          <p:cNvSpPr>
            <a:spLocks noChangeShapeType="1"/>
          </p:cNvSpPr>
          <p:nvPr/>
        </p:nvSpPr>
        <p:spPr bwMode="auto">
          <a:xfrm flipV="1">
            <a:off x="5867400" y="2667000"/>
            <a:ext cx="533400" cy="381000"/>
          </a:xfrm>
          <a:prstGeom prst="line">
            <a:avLst/>
          </a:prstGeom>
          <a:noFill/>
          <a:ln w="9525">
            <a:solidFill>
              <a:schemeClr val="tx1"/>
            </a:solidFill>
            <a:round/>
            <a:headEnd/>
            <a:tailEnd type="triangle" w="med" len="med"/>
          </a:ln>
        </p:spPr>
        <p:txBody>
          <a:bodyPr/>
          <a:lstStyle/>
          <a:p>
            <a:endParaRPr lang="en-US" sz="1800" smtClean="0">
              <a:solidFill>
                <a:srgbClr val="000000"/>
              </a:solidFill>
              <a:latin typeface="Arial" charset="0"/>
            </a:endParaRPr>
          </a:p>
        </p:txBody>
      </p:sp>
      <p:sp>
        <p:nvSpPr>
          <p:cNvPr id="9243" name="Line 47"/>
          <p:cNvSpPr>
            <a:spLocks noChangeShapeType="1"/>
          </p:cNvSpPr>
          <p:nvPr/>
        </p:nvSpPr>
        <p:spPr bwMode="auto">
          <a:xfrm flipV="1">
            <a:off x="6096000" y="3581400"/>
            <a:ext cx="381000" cy="228600"/>
          </a:xfrm>
          <a:prstGeom prst="line">
            <a:avLst/>
          </a:prstGeom>
          <a:noFill/>
          <a:ln w="9525">
            <a:solidFill>
              <a:schemeClr val="tx1"/>
            </a:solidFill>
            <a:round/>
            <a:headEnd/>
            <a:tailEnd type="triangle" w="med" len="med"/>
          </a:ln>
        </p:spPr>
        <p:txBody>
          <a:bodyPr/>
          <a:lstStyle/>
          <a:p>
            <a:endParaRPr lang="en-US" sz="1800" smtClean="0">
              <a:solidFill>
                <a:srgbClr val="000000"/>
              </a:solidFill>
              <a:latin typeface="Arial" charset="0"/>
            </a:endParaRPr>
          </a:p>
        </p:txBody>
      </p:sp>
      <p:sp>
        <p:nvSpPr>
          <p:cNvPr id="9244" name="Line 38"/>
          <p:cNvSpPr>
            <a:spLocks noChangeShapeType="1"/>
          </p:cNvSpPr>
          <p:nvPr/>
        </p:nvSpPr>
        <p:spPr bwMode="auto">
          <a:xfrm>
            <a:off x="2971800" y="1600200"/>
            <a:ext cx="914400" cy="304800"/>
          </a:xfrm>
          <a:prstGeom prst="line">
            <a:avLst/>
          </a:prstGeom>
          <a:noFill/>
          <a:ln w="9525">
            <a:solidFill>
              <a:schemeClr val="tx1"/>
            </a:solidFill>
            <a:round/>
            <a:headEnd/>
            <a:tailEnd type="triangle" w="med" len="med"/>
          </a:ln>
        </p:spPr>
        <p:txBody>
          <a:bodyPr/>
          <a:lstStyle/>
          <a:p>
            <a:endParaRPr lang="en-US" sz="1800" smtClean="0">
              <a:solidFill>
                <a:srgbClr val="000000"/>
              </a:solidFill>
              <a:latin typeface="Arial" charset="0"/>
            </a:endParaRPr>
          </a:p>
        </p:txBody>
      </p:sp>
      <p:sp>
        <p:nvSpPr>
          <p:cNvPr id="9245" name="Line 39"/>
          <p:cNvSpPr>
            <a:spLocks noChangeShapeType="1"/>
          </p:cNvSpPr>
          <p:nvPr/>
        </p:nvSpPr>
        <p:spPr bwMode="auto">
          <a:xfrm flipH="1">
            <a:off x="2590800" y="2362200"/>
            <a:ext cx="1219200" cy="914400"/>
          </a:xfrm>
          <a:prstGeom prst="line">
            <a:avLst/>
          </a:prstGeom>
          <a:noFill/>
          <a:ln w="9525">
            <a:solidFill>
              <a:schemeClr val="tx1"/>
            </a:solidFill>
            <a:round/>
            <a:headEnd type="triangle" w="med" len="med"/>
            <a:tailEnd type="triangle" w="med" len="med"/>
          </a:ln>
        </p:spPr>
        <p:txBody>
          <a:bodyPr/>
          <a:lstStyle/>
          <a:p>
            <a:endParaRPr lang="en-US" sz="1800" smtClean="0">
              <a:solidFill>
                <a:srgbClr val="000000"/>
              </a:solidFill>
              <a:latin typeface="Arial" charset="0"/>
            </a:endParaRPr>
          </a:p>
        </p:txBody>
      </p:sp>
      <p:sp>
        <p:nvSpPr>
          <p:cNvPr id="9246" name="Line 40"/>
          <p:cNvSpPr>
            <a:spLocks noChangeShapeType="1"/>
          </p:cNvSpPr>
          <p:nvPr/>
        </p:nvSpPr>
        <p:spPr bwMode="auto">
          <a:xfrm flipV="1">
            <a:off x="2819400" y="2133600"/>
            <a:ext cx="1066800" cy="457200"/>
          </a:xfrm>
          <a:prstGeom prst="line">
            <a:avLst/>
          </a:prstGeom>
          <a:noFill/>
          <a:ln w="9525">
            <a:solidFill>
              <a:schemeClr val="tx1"/>
            </a:solidFill>
            <a:round/>
            <a:headEnd/>
            <a:tailEnd type="triangle" w="med" len="med"/>
          </a:ln>
        </p:spPr>
        <p:txBody>
          <a:bodyPr/>
          <a:lstStyle/>
          <a:p>
            <a:endParaRPr lang="en-US" sz="1800" smtClean="0">
              <a:solidFill>
                <a:srgbClr val="000000"/>
              </a:solidFill>
              <a:latin typeface="Arial" charset="0"/>
            </a:endParaRPr>
          </a:p>
        </p:txBody>
      </p:sp>
      <p:sp>
        <p:nvSpPr>
          <p:cNvPr id="36" name="Rounded Rectangle 35"/>
          <p:cNvSpPr>
            <a:spLocks noChangeArrowheads="1"/>
          </p:cNvSpPr>
          <p:nvPr/>
        </p:nvSpPr>
        <p:spPr bwMode="auto">
          <a:xfrm>
            <a:off x="609600" y="4724400"/>
            <a:ext cx="8001000" cy="838200"/>
          </a:xfrm>
          <a:prstGeom prst="roundRect">
            <a:avLst>
              <a:gd name="adj" fmla="val 16667"/>
            </a:avLst>
          </a:prstGeom>
          <a:solidFill>
            <a:srgbClr val="FDC527"/>
          </a:solidFill>
          <a:ln w="54991" cmpd="thickThin" algn="ctr">
            <a:solidFill>
              <a:srgbClr val="683400"/>
            </a:solidFill>
            <a:round/>
            <a:headEnd/>
            <a:tailEnd/>
          </a:ln>
        </p:spPr>
        <p:txBody>
          <a:bodyPr anchor="ctr"/>
          <a:lstStyle/>
          <a:p>
            <a:pPr algn="ctr">
              <a:defRPr/>
            </a:pPr>
            <a:endParaRPr lang="en-US" sz="1200" u="sng">
              <a:solidFill>
                <a:srgbClr val="FFFFFF"/>
              </a:solidFill>
              <a:effectLst>
                <a:outerShdw blurRad="38100" dist="38100" dir="2700000" algn="tl">
                  <a:srgbClr val="000000"/>
                </a:outerShdw>
              </a:effectLst>
              <a:latin typeface="Arial" charset="0"/>
            </a:endParaRPr>
          </a:p>
          <a:p>
            <a:pPr algn="ctr">
              <a:defRPr/>
            </a:pPr>
            <a:endParaRPr lang="en-US" sz="1200" u="sng">
              <a:solidFill>
                <a:srgbClr val="FFFFFF"/>
              </a:solidFill>
              <a:effectLst>
                <a:outerShdw blurRad="38100" dist="38100" dir="2700000" algn="tl">
                  <a:srgbClr val="000000"/>
                </a:outerShdw>
              </a:effectLst>
              <a:latin typeface="Arial" charset="0"/>
            </a:endParaRPr>
          </a:p>
          <a:p>
            <a:pPr algn="ctr">
              <a:defRPr/>
            </a:pPr>
            <a:r>
              <a:rPr lang="en-US" sz="1200" u="sng">
                <a:solidFill>
                  <a:srgbClr val="000000"/>
                </a:solidFill>
                <a:effectLst>
                  <a:outerShdw blurRad="38100" dist="38100" dir="2700000" algn="tl">
                    <a:srgbClr val="FFFFFF"/>
                  </a:outerShdw>
                </a:effectLst>
                <a:latin typeface="Arial" charset="0"/>
              </a:rPr>
              <a:t>Survey Results Indicate</a:t>
            </a:r>
            <a:r>
              <a:rPr lang="en-US" sz="1000" u="sng">
                <a:solidFill>
                  <a:srgbClr val="000000"/>
                </a:solidFill>
                <a:effectLst>
                  <a:outerShdw blurRad="38100" dist="38100" dir="2700000" algn="tl">
                    <a:srgbClr val="FFFFFF"/>
                  </a:outerShdw>
                </a:effectLst>
                <a:latin typeface="Arial" charset="0"/>
              </a:rPr>
              <a:t>:</a:t>
            </a:r>
          </a:p>
          <a:p>
            <a:pPr marL="1600200" lvl="3" indent="-228600">
              <a:buFontTx/>
              <a:buChar char="•"/>
              <a:defRPr/>
            </a:pPr>
            <a:r>
              <a:rPr lang="en-US" sz="900">
                <a:solidFill>
                  <a:srgbClr val="000000"/>
                </a:solidFill>
                <a:latin typeface="Arial" charset="0"/>
                <a:cs typeface="Arial" charset="0"/>
              </a:rPr>
              <a:t>Teachers and Students value:  Labs/lab technicians, lab equipment , dual enrollment. </a:t>
            </a:r>
          </a:p>
          <a:p>
            <a:pPr marL="1600200" lvl="3" indent="-228600">
              <a:buFontTx/>
              <a:buChar char="•"/>
              <a:defRPr/>
            </a:pPr>
            <a:r>
              <a:rPr lang="en-US" sz="900">
                <a:solidFill>
                  <a:srgbClr val="000000"/>
                </a:solidFill>
                <a:latin typeface="Arial" charset="0"/>
                <a:cs typeface="Arial" charset="0"/>
              </a:rPr>
              <a:t>Barriers to Bioscience growth: Local school budgets, HS scheduling, lab availability   </a:t>
            </a:r>
          </a:p>
          <a:p>
            <a:pPr marL="0" lvl="4" algn="ctr">
              <a:defRPr/>
            </a:pPr>
            <a:r>
              <a:rPr lang="en-US" sz="1200" u="sng">
                <a:solidFill>
                  <a:srgbClr val="000000"/>
                </a:solidFill>
                <a:effectLst>
                  <a:outerShdw blurRad="38100" dist="38100" dir="2700000" algn="tl">
                    <a:srgbClr val="FFFFFF"/>
                  </a:outerShdw>
                </a:effectLst>
                <a:latin typeface="Arial" charset="0"/>
                <a:cs typeface="Arial" charset="0"/>
              </a:rPr>
              <a:t>Future Considerations</a:t>
            </a:r>
          </a:p>
          <a:p>
            <a:pPr marL="0" lvl="4">
              <a:defRPr/>
            </a:pPr>
            <a:r>
              <a:rPr lang="en-US" sz="900" b="1">
                <a:solidFill>
                  <a:srgbClr val="000000"/>
                </a:solidFill>
                <a:latin typeface="Arial" charset="0"/>
                <a:cs typeface="Arial" charset="0"/>
              </a:rPr>
              <a:t>         Construct a science  &amp; engineering academy (grades 7-12) on a HS campus; Jointly operated by HS, college, university, &amp; ALARC</a:t>
            </a:r>
            <a:r>
              <a:rPr lang="en-US" sz="900">
                <a:solidFill>
                  <a:srgbClr val="FFFFFF"/>
                </a:solidFill>
                <a:latin typeface="Arial" charset="0"/>
                <a:cs typeface="Arial" charset="0"/>
              </a:rPr>
              <a:t> </a:t>
            </a:r>
          </a:p>
          <a:p>
            <a:pPr>
              <a:defRPr/>
            </a:pPr>
            <a:endParaRPr lang="en-US" sz="1000">
              <a:solidFill>
                <a:srgbClr val="FFFFFF"/>
              </a:solidFill>
              <a:latin typeface="Arial" charset="0"/>
              <a:cs typeface="Arial" charset="0"/>
            </a:endParaRPr>
          </a:p>
          <a:p>
            <a:pPr algn="ctr">
              <a:defRPr/>
            </a:pPr>
            <a:endParaRPr lang="en-US" sz="1400" u="sng">
              <a:solidFill>
                <a:srgbClr val="FFFFFF"/>
              </a:solidFill>
              <a:effectLst>
                <a:outerShdw blurRad="38100" dist="38100" dir="2700000" algn="tl">
                  <a:srgbClr val="000000"/>
                </a:outerShdw>
              </a:effectLst>
              <a:latin typeface="Arial" charset="0"/>
            </a:endParaRPr>
          </a:p>
        </p:txBody>
      </p:sp>
      <p:cxnSp>
        <p:nvCxnSpPr>
          <p:cNvPr id="9248" name="Straight Connector 41"/>
          <p:cNvCxnSpPr>
            <a:cxnSpLocks noChangeShapeType="1"/>
          </p:cNvCxnSpPr>
          <p:nvPr/>
        </p:nvCxnSpPr>
        <p:spPr bwMode="auto">
          <a:xfrm rot="5400000">
            <a:off x="7620000" y="3810000"/>
            <a:ext cx="152400" cy="0"/>
          </a:xfrm>
          <a:prstGeom prst="line">
            <a:avLst/>
          </a:prstGeom>
          <a:noFill/>
          <a:ln w="9525" algn="ctr">
            <a:solidFill>
              <a:schemeClr val="tx1"/>
            </a:solidFill>
            <a:round/>
            <a:headEnd/>
            <a:tailEnd type="triangle" w="med" len="med"/>
          </a:ln>
        </p:spPr>
      </p:cxnSp>
      <p:pic>
        <p:nvPicPr>
          <p:cNvPr id="9249" name="Picture 45" descr="mesa research kids.JPG"/>
          <p:cNvPicPr>
            <a:picLocks noChangeAspect="1"/>
          </p:cNvPicPr>
          <p:nvPr/>
        </p:nvPicPr>
        <p:blipFill>
          <a:blip r:embed="rId3" cstate="print"/>
          <a:srcRect/>
          <a:stretch>
            <a:fillRect/>
          </a:stretch>
        </p:blipFill>
        <p:spPr bwMode="auto">
          <a:xfrm>
            <a:off x="152400" y="5638800"/>
            <a:ext cx="1828800" cy="1143000"/>
          </a:xfrm>
          <a:prstGeom prst="rect">
            <a:avLst/>
          </a:prstGeom>
          <a:noFill/>
          <a:ln w="9525">
            <a:noFill/>
            <a:miter lim="800000"/>
            <a:headEnd/>
            <a:tailEnd/>
          </a:ln>
        </p:spPr>
      </p:pic>
      <p:pic>
        <p:nvPicPr>
          <p:cNvPr id="9250" name="Picture 46" descr="mesa science fair.JPG"/>
          <p:cNvPicPr>
            <a:picLocks noChangeAspect="1"/>
          </p:cNvPicPr>
          <p:nvPr/>
        </p:nvPicPr>
        <p:blipFill>
          <a:blip r:embed="rId4" cstate="print"/>
          <a:srcRect/>
          <a:stretch>
            <a:fillRect/>
          </a:stretch>
        </p:blipFill>
        <p:spPr bwMode="auto">
          <a:xfrm>
            <a:off x="2133600" y="5634038"/>
            <a:ext cx="1752600" cy="1100137"/>
          </a:xfrm>
          <a:prstGeom prst="rect">
            <a:avLst/>
          </a:prstGeom>
          <a:noFill/>
          <a:ln w="9525">
            <a:noFill/>
            <a:miter lim="800000"/>
            <a:headEnd/>
            <a:tailEnd/>
          </a:ln>
        </p:spPr>
      </p:pic>
      <p:pic>
        <p:nvPicPr>
          <p:cNvPr id="9251" name="Picture 47" descr="mhs awards.JPG"/>
          <p:cNvPicPr>
            <a:picLocks noChangeAspect="1"/>
          </p:cNvPicPr>
          <p:nvPr/>
        </p:nvPicPr>
        <p:blipFill>
          <a:blip r:embed="rId5" cstate="print"/>
          <a:srcRect/>
          <a:stretch>
            <a:fillRect/>
          </a:stretch>
        </p:blipFill>
        <p:spPr bwMode="auto">
          <a:xfrm>
            <a:off x="4038600" y="5638800"/>
            <a:ext cx="1524000" cy="914400"/>
          </a:xfrm>
          <a:prstGeom prst="rect">
            <a:avLst/>
          </a:prstGeom>
          <a:noFill/>
          <a:ln w="9525">
            <a:noFill/>
            <a:miter lim="800000"/>
            <a:headEnd/>
            <a:tailEnd/>
          </a:ln>
        </p:spPr>
      </p:pic>
      <p:pic>
        <p:nvPicPr>
          <p:cNvPr id="9252" name="Picture 48" descr="mhs poster.JPG"/>
          <p:cNvPicPr>
            <a:picLocks noChangeAspect="1"/>
          </p:cNvPicPr>
          <p:nvPr/>
        </p:nvPicPr>
        <p:blipFill>
          <a:blip r:embed="rId6" cstate="print"/>
          <a:srcRect/>
          <a:stretch>
            <a:fillRect/>
          </a:stretch>
        </p:blipFill>
        <p:spPr bwMode="auto">
          <a:xfrm>
            <a:off x="5715000" y="5638800"/>
            <a:ext cx="1524000" cy="1143000"/>
          </a:xfrm>
          <a:prstGeom prst="rect">
            <a:avLst/>
          </a:prstGeom>
          <a:noFill/>
          <a:ln w="9525">
            <a:noFill/>
            <a:miter lim="800000"/>
            <a:headEnd/>
            <a:tailEnd/>
          </a:ln>
        </p:spPr>
      </p:pic>
      <p:pic>
        <p:nvPicPr>
          <p:cNvPr id="9253" name="Picture 49" descr="research kids.JPG"/>
          <p:cNvPicPr>
            <a:picLocks noChangeAspect="1"/>
          </p:cNvPicPr>
          <p:nvPr/>
        </p:nvPicPr>
        <p:blipFill>
          <a:blip r:embed="rId7" cstate="print"/>
          <a:srcRect/>
          <a:stretch>
            <a:fillRect/>
          </a:stretch>
        </p:blipFill>
        <p:spPr bwMode="auto">
          <a:xfrm>
            <a:off x="7391400" y="5638800"/>
            <a:ext cx="1524000" cy="1143000"/>
          </a:xfrm>
          <a:prstGeom prst="rect">
            <a:avLst/>
          </a:prstGeom>
          <a:noFill/>
          <a:ln w="9525">
            <a:noFill/>
            <a:miter lim="800000"/>
            <a:headEnd/>
            <a:tailEnd/>
          </a:ln>
        </p:spPr>
      </p:pic>
      <p:sp>
        <p:nvSpPr>
          <p:cNvPr id="9254" name="Text Box 38"/>
          <p:cNvSpPr txBox="1">
            <a:spLocks noChangeArrowheads="1"/>
          </p:cNvSpPr>
          <p:nvPr/>
        </p:nvSpPr>
        <p:spPr bwMode="auto">
          <a:xfrm rot="1340160">
            <a:off x="3048000" y="1519238"/>
            <a:ext cx="833438" cy="274637"/>
          </a:xfrm>
          <a:prstGeom prst="rect">
            <a:avLst/>
          </a:prstGeom>
          <a:noFill/>
          <a:ln w="9525">
            <a:noFill/>
            <a:miter lim="800000"/>
            <a:headEnd/>
            <a:tailEnd/>
          </a:ln>
        </p:spPr>
        <p:txBody>
          <a:bodyPr wrap="none">
            <a:spAutoFit/>
          </a:bodyPr>
          <a:lstStyle/>
          <a:p>
            <a:r>
              <a:rPr lang="en-US" sz="1200" smtClean="0">
                <a:solidFill>
                  <a:srgbClr val="000000"/>
                </a:solidFill>
                <a:latin typeface="Arial" charset="0"/>
              </a:rPr>
              <a:t>Research</a:t>
            </a:r>
          </a:p>
        </p:txBody>
      </p:sp>
      <p:sp>
        <p:nvSpPr>
          <p:cNvPr id="9255" name="Text Box 39"/>
          <p:cNvSpPr txBox="1">
            <a:spLocks noChangeArrowheads="1"/>
          </p:cNvSpPr>
          <p:nvPr/>
        </p:nvSpPr>
        <p:spPr bwMode="auto">
          <a:xfrm rot="-1401237">
            <a:off x="2925763" y="2163763"/>
            <a:ext cx="731837" cy="274637"/>
          </a:xfrm>
          <a:prstGeom prst="rect">
            <a:avLst/>
          </a:prstGeom>
          <a:noFill/>
          <a:ln w="9525">
            <a:noFill/>
            <a:miter lim="800000"/>
            <a:headEnd/>
            <a:tailEnd/>
          </a:ln>
        </p:spPr>
        <p:txBody>
          <a:bodyPr wrap="none">
            <a:spAutoFit/>
          </a:bodyPr>
          <a:lstStyle/>
          <a:p>
            <a:r>
              <a:rPr lang="en-US" sz="1200" smtClean="0">
                <a:solidFill>
                  <a:srgbClr val="000000"/>
                </a:solidFill>
                <a:latin typeface="Arial" charset="0"/>
              </a:rPr>
              <a:t>Training</a:t>
            </a:r>
          </a:p>
        </p:txBody>
      </p:sp>
      <p:sp>
        <p:nvSpPr>
          <p:cNvPr id="9256" name="Text Box 40"/>
          <p:cNvSpPr txBox="1">
            <a:spLocks noChangeArrowheads="1"/>
          </p:cNvSpPr>
          <p:nvPr/>
        </p:nvSpPr>
        <p:spPr bwMode="auto">
          <a:xfrm rot="-2173130">
            <a:off x="2806700" y="2514600"/>
            <a:ext cx="927100" cy="274638"/>
          </a:xfrm>
          <a:prstGeom prst="rect">
            <a:avLst/>
          </a:prstGeom>
          <a:noFill/>
          <a:ln w="9525">
            <a:noFill/>
            <a:miter lim="800000"/>
            <a:headEnd/>
            <a:tailEnd/>
          </a:ln>
        </p:spPr>
        <p:txBody>
          <a:bodyPr wrap="none">
            <a:spAutoFit/>
          </a:bodyPr>
          <a:lstStyle/>
          <a:p>
            <a:r>
              <a:rPr lang="en-US" sz="1200" smtClean="0">
                <a:solidFill>
                  <a:srgbClr val="000000"/>
                </a:solidFill>
                <a:latin typeface="Arial" charset="0"/>
              </a:rPr>
              <a:t>Internships</a:t>
            </a:r>
          </a:p>
        </p:txBody>
      </p:sp>
      <p:sp>
        <p:nvSpPr>
          <p:cNvPr id="9257" name="Line 41"/>
          <p:cNvSpPr>
            <a:spLocks noChangeShapeType="1"/>
          </p:cNvSpPr>
          <p:nvPr/>
        </p:nvSpPr>
        <p:spPr bwMode="auto">
          <a:xfrm flipV="1">
            <a:off x="6019800" y="2743200"/>
            <a:ext cx="457200" cy="990600"/>
          </a:xfrm>
          <a:prstGeom prst="line">
            <a:avLst/>
          </a:prstGeom>
          <a:noFill/>
          <a:ln w="9525">
            <a:solidFill>
              <a:schemeClr val="tx1"/>
            </a:solidFill>
            <a:round/>
            <a:headEnd/>
            <a:tailEnd type="triangle" w="med" len="med"/>
          </a:ln>
        </p:spPr>
        <p:txBody>
          <a:bodyPr/>
          <a:lstStyle/>
          <a:p>
            <a:endParaRPr lang="en-US" sz="1800" smtClean="0">
              <a:solidFill>
                <a:srgbClr val="000000"/>
              </a:solidFill>
              <a:latin typeface="Arial" charset="0"/>
            </a:endParaRPr>
          </a:p>
        </p:txBody>
      </p:sp>
      <p:sp>
        <p:nvSpPr>
          <p:cNvPr id="9258" name="Text Box 42"/>
          <p:cNvSpPr txBox="1">
            <a:spLocks noChangeArrowheads="1"/>
          </p:cNvSpPr>
          <p:nvPr/>
        </p:nvSpPr>
        <p:spPr bwMode="auto">
          <a:xfrm rot="-3994265">
            <a:off x="5694363" y="3149600"/>
            <a:ext cx="741362" cy="274638"/>
          </a:xfrm>
          <a:prstGeom prst="rect">
            <a:avLst/>
          </a:prstGeom>
          <a:noFill/>
          <a:ln w="9525">
            <a:noFill/>
            <a:miter lim="800000"/>
            <a:headEnd/>
            <a:tailEnd/>
          </a:ln>
        </p:spPr>
        <p:txBody>
          <a:bodyPr wrap="none">
            <a:spAutoFit/>
          </a:bodyPr>
          <a:lstStyle/>
          <a:p>
            <a:r>
              <a:rPr lang="en-US" sz="1200" smtClean="0">
                <a:solidFill>
                  <a:srgbClr val="000000"/>
                </a:solidFill>
                <a:latin typeface="Arial" charset="0"/>
              </a:rPr>
              <a:t>Synergy</a:t>
            </a:r>
          </a:p>
        </p:txBody>
      </p:sp>
      <p:sp>
        <p:nvSpPr>
          <p:cNvPr id="9259" name="Line 43"/>
          <p:cNvSpPr>
            <a:spLocks noChangeShapeType="1"/>
          </p:cNvSpPr>
          <p:nvPr/>
        </p:nvSpPr>
        <p:spPr bwMode="auto">
          <a:xfrm>
            <a:off x="4876800" y="2438400"/>
            <a:ext cx="0" cy="228600"/>
          </a:xfrm>
          <a:prstGeom prst="line">
            <a:avLst/>
          </a:prstGeom>
          <a:noFill/>
          <a:ln w="9525">
            <a:solidFill>
              <a:schemeClr val="tx1"/>
            </a:solidFill>
            <a:round/>
            <a:headEnd/>
            <a:tailEnd type="triangle" w="med" len="med"/>
          </a:ln>
        </p:spPr>
        <p:txBody>
          <a:bodyPr/>
          <a:lstStyle/>
          <a:p>
            <a:endParaRPr lang="en-US" sz="1800" smtClean="0">
              <a:solidFill>
                <a:srgbClr val="000000"/>
              </a:solidFill>
              <a:latin typeface="Arial" charset="0"/>
            </a:endParaRPr>
          </a:p>
        </p:txBody>
      </p:sp>
      <p:sp>
        <p:nvSpPr>
          <p:cNvPr id="9260" name="Line 43"/>
          <p:cNvSpPr>
            <a:spLocks noChangeShapeType="1"/>
          </p:cNvSpPr>
          <p:nvPr/>
        </p:nvSpPr>
        <p:spPr bwMode="auto">
          <a:xfrm>
            <a:off x="4572000" y="2438400"/>
            <a:ext cx="0" cy="228600"/>
          </a:xfrm>
          <a:prstGeom prst="line">
            <a:avLst/>
          </a:prstGeom>
          <a:noFill/>
          <a:ln w="9525">
            <a:solidFill>
              <a:schemeClr val="tx1"/>
            </a:solidFill>
            <a:round/>
            <a:headEnd/>
            <a:tailEnd type="triangle" w="med" len="med"/>
          </a:ln>
        </p:spPr>
        <p:txBody>
          <a:bodyPr/>
          <a:lstStyle/>
          <a:p>
            <a:endParaRPr lang="en-US" sz="1800" smtClean="0">
              <a:solidFill>
                <a:srgbClr val="000000"/>
              </a:solidFill>
              <a:latin typeface="Arial" charset="0"/>
            </a:endParaRPr>
          </a:p>
        </p:txBody>
      </p:sp>
      <p:sp>
        <p:nvSpPr>
          <p:cNvPr id="9261" name="Line 51"/>
          <p:cNvSpPr>
            <a:spLocks noChangeShapeType="1"/>
          </p:cNvSpPr>
          <p:nvPr/>
        </p:nvSpPr>
        <p:spPr bwMode="auto">
          <a:xfrm>
            <a:off x="1371600" y="2057400"/>
            <a:ext cx="0" cy="304800"/>
          </a:xfrm>
          <a:prstGeom prst="line">
            <a:avLst/>
          </a:prstGeom>
          <a:noFill/>
          <a:ln w="9525">
            <a:solidFill>
              <a:schemeClr val="tx1"/>
            </a:solidFill>
            <a:round/>
            <a:headEnd type="triangle" w="med" len="med"/>
            <a:tailEnd type="triangle" w="med" len="med"/>
          </a:ln>
        </p:spPr>
        <p:txBody>
          <a:bodyPr/>
          <a:lstStyle/>
          <a:p>
            <a:endParaRPr lang="en-US" sz="1800" smtClean="0">
              <a:solidFill>
                <a:srgbClr val="000000"/>
              </a:solidFill>
              <a:latin typeface="Arial" charset="0"/>
            </a:endParaRPr>
          </a:p>
        </p:txBody>
      </p:sp>
      <p:sp>
        <p:nvSpPr>
          <p:cNvPr id="9262" name="Line 52"/>
          <p:cNvSpPr>
            <a:spLocks noChangeShapeType="1"/>
          </p:cNvSpPr>
          <p:nvPr/>
        </p:nvSpPr>
        <p:spPr bwMode="auto">
          <a:xfrm flipV="1">
            <a:off x="1371600" y="2971800"/>
            <a:ext cx="0" cy="304800"/>
          </a:xfrm>
          <a:prstGeom prst="line">
            <a:avLst/>
          </a:prstGeom>
          <a:noFill/>
          <a:ln w="9525">
            <a:solidFill>
              <a:schemeClr val="tx1"/>
            </a:solidFill>
            <a:round/>
            <a:headEnd type="triangle" w="med" len="med"/>
            <a:tailEnd type="triangle" w="med" len="med"/>
          </a:ln>
        </p:spPr>
        <p:txBody>
          <a:bodyPr/>
          <a:lstStyle/>
          <a:p>
            <a:endParaRPr lang="en-US" sz="1800" smtClean="0">
              <a:solidFill>
                <a:srgbClr val="000000"/>
              </a:solidFill>
              <a:latin typeface="Arial" charset="0"/>
            </a:endParaRPr>
          </a:p>
        </p:txBody>
      </p:sp>
      <p:sp>
        <p:nvSpPr>
          <p:cNvPr id="9263" name="Line 53"/>
          <p:cNvSpPr>
            <a:spLocks noChangeShapeType="1"/>
          </p:cNvSpPr>
          <p:nvPr/>
        </p:nvSpPr>
        <p:spPr bwMode="auto">
          <a:xfrm>
            <a:off x="2667000" y="3886200"/>
            <a:ext cx="609600" cy="0"/>
          </a:xfrm>
          <a:prstGeom prst="line">
            <a:avLst/>
          </a:prstGeom>
          <a:noFill/>
          <a:ln w="9525">
            <a:solidFill>
              <a:schemeClr val="tx1"/>
            </a:solidFill>
            <a:round/>
            <a:headEnd/>
            <a:tailEnd type="triangle" w="med" len="med"/>
          </a:ln>
        </p:spPr>
        <p:txBody>
          <a:bodyPr/>
          <a:lstStyle/>
          <a:p>
            <a:endParaRPr lang="en-US" sz="1800" smtClean="0">
              <a:solidFill>
                <a:srgbClr val="000000"/>
              </a:solidFill>
              <a:latin typeface="Arial" charset="0"/>
            </a:endParaRPr>
          </a:p>
        </p:txBody>
      </p:sp>
      <p:sp>
        <p:nvSpPr>
          <p:cNvPr id="9264" name="Text Box 54"/>
          <p:cNvSpPr txBox="1">
            <a:spLocks noChangeArrowheads="1"/>
          </p:cNvSpPr>
          <p:nvPr/>
        </p:nvSpPr>
        <p:spPr bwMode="auto">
          <a:xfrm>
            <a:off x="2667000" y="3657600"/>
            <a:ext cx="573088" cy="274638"/>
          </a:xfrm>
          <a:prstGeom prst="rect">
            <a:avLst/>
          </a:prstGeom>
          <a:noFill/>
          <a:ln w="9525">
            <a:noFill/>
            <a:miter lim="800000"/>
            <a:headEnd/>
            <a:tailEnd/>
          </a:ln>
        </p:spPr>
        <p:txBody>
          <a:bodyPr wrap="none">
            <a:spAutoFit/>
          </a:bodyPr>
          <a:lstStyle/>
          <a:p>
            <a:r>
              <a:rPr lang="en-US" sz="1200" smtClean="0">
                <a:solidFill>
                  <a:srgbClr val="000000"/>
                </a:solidFill>
                <a:latin typeface="Arial" charset="0"/>
              </a:rPr>
              <a:t>Tours</a:t>
            </a:r>
          </a:p>
        </p:txBody>
      </p:sp>
      <p:sp>
        <p:nvSpPr>
          <p:cNvPr id="9265" name="Text Box 55"/>
          <p:cNvSpPr txBox="1">
            <a:spLocks noChangeArrowheads="1"/>
          </p:cNvSpPr>
          <p:nvPr/>
        </p:nvSpPr>
        <p:spPr bwMode="auto">
          <a:xfrm rot="-2378115">
            <a:off x="5791200" y="2544763"/>
            <a:ext cx="673100" cy="274637"/>
          </a:xfrm>
          <a:prstGeom prst="rect">
            <a:avLst/>
          </a:prstGeom>
          <a:noFill/>
          <a:ln w="9525">
            <a:noFill/>
            <a:miter lim="800000"/>
            <a:headEnd/>
            <a:tailEnd/>
          </a:ln>
        </p:spPr>
        <p:txBody>
          <a:bodyPr wrap="none">
            <a:spAutoFit/>
          </a:bodyPr>
          <a:lstStyle/>
          <a:p>
            <a:r>
              <a:rPr lang="en-US" sz="1200" smtClean="0">
                <a:solidFill>
                  <a:srgbClr val="000000"/>
                </a:solidFill>
                <a:latin typeface="Arial" charset="0"/>
              </a:rPr>
              <a:t>Judges</a:t>
            </a:r>
          </a:p>
        </p:txBody>
      </p:sp>
      <p:sp>
        <p:nvSpPr>
          <p:cNvPr id="9266" name="Line 42"/>
          <p:cNvSpPr>
            <a:spLocks noChangeShapeType="1"/>
          </p:cNvSpPr>
          <p:nvPr/>
        </p:nvSpPr>
        <p:spPr bwMode="auto">
          <a:xfrm>
            <a:off x="4572000" y="1676400"/>
            <a:ext cx="0" cy="228600"/>
          </a:xfrm>
          <a:prstGeom prst="line">
            <a:avLst/>
          </a:prstGeom>
          <a:noFill/>
          <a:ln w="9525">
            <a:solidFill>
              <a:schemeClr val="tx1"/>
            </a:solidFill>
            <a:round/>
            <a:headEnd type="triangle" w="med" len="med"/>
            <a:tailEnd/>
          </a:ln>
        </p:spPr>
        <p:txBody>
          <a:bodyPr/>
          <a:lstStyle/>
          <a:p>
            <a:endParaRPr lang="en-US" sz="1800" smtClean="0">
              <a:solidFill>
                <a:srgbClr val="000000"/>
              </a:solidFill>
              <a:latin typeface="Arial" charset="0"/>
            </a:endParaRPr>
          </a:p>
        </p:txBody>
      </p:sp>
      <p:sp>
        <p:nvSpPr>
          <p:cNvPr id="9267" name="Line 42"/>
          <p:cNvSpPr>
            <a:spLocks noChangeShapeType="1"/>
          </p:cNvSpPr>
          <p:nvPr/>
        </p:nvSpPr>
        <p:spPr bwMode="auto">
          <a:xfrm>
            <a:off x="4876800" y="1676400"/>
            <a:ext cx="0" cy="228600"/>
          </a:xfrm>
          <a:prstGeom prst="line">
            <a:avLst/>
          </a:prstGeom>
          <a:noFill/>
          <a:ln w="9525">
            <a:solidFill>
              <a:schemeClr val="tx1"/>
            </a:solidFill>
            <a:round/>
            <a:headEnd type="triangle" w="med" len="med"/>
            <a:tailEnd/>
          </a:ln>
        </p:spPr>
        <p:txBody>
          <a:bodyPr/>
          <a:lstStyle/>
          <a:p>
            <a:endParaRPr lang="en-US" sz="1800" smtClean="0">
              <a:solidFill>
                <a:srgbClr val="000000"/>
              </a:solidFill>
              <a:latin typeface="Arial" charset="0"/>
            </a:endParaRPr>
          </a:p>
        </p:txBody>
      </p:sp>
      <p:sp>
        <p:nvSpPr>
          <p:cNvPr id="9268" name="Text Box 54"/>
          <p:cNvSpPr txBox="1">
            <a:spLocks noChangeArrowheads="1"/>
          </p:cNvSpPr>
          <p:nvPr/>
        </p:nvSpPr>
        <p:spPr bwMode="auto">
          <a:xfrm>
            <a:off x="3657600" y="6477000"/>
            <a:ext cx="2133600" cy="427038"/>
          </a:xfrm>
          <a:prstGeom prst="rect">
            <a:avLst/>
          </a:prstGeom>
          <a:noFill/>
          <a:ln w="9525">
            <a:noFill/>
            <a:miter lim="800000"/>
            <a:headEnd/>
            <a:tailEnd/>
          </a:ln>
        </p:spPr>
        <p:txBody>
          <a:bodyPr>
            <a:spAutoFit/>
          </a:bodyPr>
          <a:lstStyle/>
          <a:p>
            <a:pPr algn="ctr"/>
            <a:r>
              <a:rPr lang="en-US" sz="1000" smtClean="0">
                <a:solidFill>
                  <a:srgbClr val="000000"/>
                </a:solidFill>
                <a:latin typeface="Arial" charset="0"/>
              </a:rPr>
              <a:t>    Co-PD: Marshall Logvin</a:t>
            </a:r>
            <a:r>
              <a:rPr lang="en-US" sz="1200" smtClean="0">
                <a:solidFill>
                  <a:srgbClr val="000000"/>
                </a:solidFill>
                <a:latin typeface="Arial" charset="0"/>
              </a:rPr>
              <a:t> </a:t>
            </a:r>
          </a:p>
          <a:p>
            <a:pPr algn="ctr"/>
            <a:r>
              <a:rPr lang="en-US" sz="1000" smtClean="0">
                <a:solidFill>
                  <a:srgbClr val="000000"/>
                </a:solidFill>
                <a:latin typeface="Arial" charset="0"/>
              </a:rPr>
              <a:t>  eUBET Lab Tech: Antonio Garcia</a:t>
            </a:r>
          </a:p>
        </p:txBody>
      </p:sp>
      <p:pic>
        <p:nvPicPr>
          <p:cNvPr id="9269" name="Picture 57" descr="image001"/>
          <p:cNvPicPr>
            <a:picLocks noChangeAspect="1" noChangeArrowheads="1"/>
          </p:cNvPicPr>
          <p:nvPr/>
        </p:nvPicPr>
        <p:blipFill>
          <a:blip r:embed="rId8" cstate="print"/>
          <a:srcRect/>
          <a:stretch>
            <a:fillRect/>
          </a:stretch>
        </p:blipFill>
        <p:spPr bwMode="auto">
          <a:xfrm>
            <a:off x="762000" y="4800600"/>
            <a:ext cx="1295400" cy="609600"/>
          </a:xfrm>
          <a:prstGeom prst="rect">
            <a:avLst/>
          </a:prstGeom>
          <a:noFill/>
          <a:ln w="9525">
            <a:noFill/>
            <a:miter lim="800000"/>
            <a:headEnd/>
            <a:tailEnd/>
          </a:ln>
        </p:spPr>
      </p:pic>
      <p:pic>
        <p:nvPicPr>
          <p:cNvPr id="9270" name="Picture 59" descr="image002"/>
          <p:cNvPicPr>
            <a:picLocks noChangeAspect="1" noChangeArrowheads="1"/>
          </p:cNvPicPr>
          <p:nvPr/>
        </p:nvPicPr>
        <p:blipFill>
          <a:blip r:embed="rId9" cstate="print"/>
          <a:srcRect/>
          <a:stretch>
            <a:fillRect/>
          </a:stretch>
        </p:blipFill>
        <p:spPr bwMode="auto">
          <a:xfrm>
            <a:off x="6705600" y="4900613"/>
            <a:ext cx="1828800" cy="357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j0410164"/>
          <p:cNvPicPr>
            <a:picLocks noChangeAspect="1" noChangeArrowheads="1"/>
          </p:cNvPicPr>
          <p:nvPr/>
        </p:nvPicPr>
        <p:blipFill>
          <a:blip r:embed="rId3" cstate="print"/>
          <a:srcRect l="24913" r="26921"/>
          <a:stretch>
            <a:fillRect/>
          </a:stretch>
        </p:blipFill>
        <p:spPr bwMode="auto">
          <a:xfrm>
            <a:off x="0" y="0"/>
            <a:ext cx="1676400" cy="6858000"/>
          </a:xfrm>
          <a:prstGeom prst="rect">
            <a:avLst/>
          </a:prstGeom>
          <a:noFill/>
          <a:ln w="9525">
            <a:noFill/>
            <a:miter lim="800000"/>
            <a:headEnd/>
            <a:tailEnd/>
          </a:ln>
        </p:spPr>
      </p:pic>
      <p:sp>
        <p:nvSpPr>
          <p:cNvPr id="10243" name="Rectangle 3"/>
          <p:cNvSpPr>
            <a:spLocks noGrp="1" noChangeArrowheads="1"/>
          </p:cNvSpPr>
          <p:nvPr>
            <p:ph type="body" sz="half" idx="1"/>
          </p:nvPr>
        </p:nvSpPr>
        <p:spPr>
          <a:xfrm>
            <a:off x="1295400" y="1295400"/>
            <a:ext cx="7848600" cy="5257800"/>
          </a:xfrm>
        </p:spPr>
        <p:txBody>
          <a:bodyPr/>
          <a:lstStyle/>
          <a:p>
            <a:pPr lvl="1" eaLnBrk="1" hangingPunct="1">
              <a:buFont typeface="Wingdings" pitchFamily="2" charset="2"/>
              <a:buNone/>
            </a:pPr>
            <a:r>
              <a:rPr lang="en-US" sz="3200" b="1" dirty="0" smtClean="0"/>
              <a:t>Arizona Science Foundation</a:t>
            </a:r>
          </a:p>
          <a:p>
            <a:pPr lvl="1" eaLnBrk="1" hangingPunct="1">
              <a:buFont typeface="Wingdings" pitchFamily="2" charset="2"/>
              <a:buNone/>
            </a:pPr>
            <a:endParaRPr lang="en-US" sz="3200" b="1" dirty="0" smtClean="0"/>
          </a:p>
          <a:p>
            <a:pPr lvl="1" eaLnBrk="1" hangingPunct="1">
              <a:buFont typeface="Wingdings" pitchFamily="2" charset="2"/>
              <a:buChar char="Ø"/>
            </a:pPr>
            <a:r>
              <a:rPr lang="en-US" sz="2000" b="1" dirty="0" smtClean="0"/>
              <a:t>2007-2010</a:t>
            </a:r>
          </a:p>
          <a:p>
            <a:pPr lvl="2" eaLnBrk="1" hangingPunct="1"/>
            <a:r>
              <a:rPr lang="en-US" sz="1800" b="1" dirty="0" smtClean="0"/>
              <a:t>K-12 Discovery Grant-</a:t>
            </a:r>
            <a:r>
              <a:rPr lang="en-US" sz="1800" dirty="0" smtClean="0"/>
              <a:t> Bringing Biomedical and Genomic Research into High School Science Programs	</a:t>
            </a:r>
          </a:p>
          <a:p>
            <a:pPr lvl="3" eaLnBrk="1" hangingPunct="1">
              <a:buFontTx/>
              <a:buChar char="•"/>
            </a:pPr>
            <a:r>
              <a:rPr lang="en-US" sz="1600" dirty="0" smtClean="0"/>
              <a:t>Trained 22 Phoenix Metropolitan HS Teachers genomic research skills and techniques who then incorporated these this into their courses. </a:t>
            </a:r>
          </a:p>
          <a:p>
            <a:pPr lvl="3" eaLnBrk="1" hangingPunct="1">
              <a:buFontTx/>
              <a:buNone/>
            </a:pPr>
            <a:endParaRPr lang="en-US" sz="1600" dirty="0" smtClean="0"/>
          </a:p>
          <a:p>
            <a:pPr lvl="1" eaLnBrk="1" hangingPunct="1">
              <a:buFont typeface="Wingdings" pitchFamily="2" charset="2"/>
              <a:buChar char="Ø"/>
            </a:pPr>
            <a:r>
              <a:rPr lang="en-US" sz="2000" b="1" dirty="0" smtClean="0"/>
              <a:t>2009-Current</a:t>
            </a:r>
            <a:endParaRPr lang="en-US" sz="2000" dirty="0" smtClean="0"/>
          </a:p>
          <a:p>
            <a:pPr lvl="2" eaLnBrk="1" hangingPunct="1"/>
            <a:r>
              <a:rPr lang="en-US" sz="1800" b="1" dirty="0" smtClean="0"/>
              <a:t>STEM Initiative-</a:t>
            </a:r>
            <a:r>
              <a:rPr lang="en-US" sz="1800" dirty="0" smtClean="0"/>
              <a:t> To improve science and math in the classroom</a:t>
            </a:r>
          </a:p>
          <a:p>
            <a:pPr lvl="3" eaLnBrk="1" hangingPunct="1">
              <a:buFontTx/>
              <a:buChar char="•"/>
            </a:pPr>
            <a:r>
              <a:rPr lang="en-US" sz="1600" dirty="0" smtClean="0"/>
              <a:t>Video:</a:t>
            </a:r>
          </a:p>
          <a:p>
            <a:pPr lvl="3" eaLnBrk="1" hangingPunct="1">
              <a:buFontTx/>
              <a:buNone/>
            </a:pPr>
            <a:r>
              <a:rPr lang="en-US" sz="1600" dirty="0" smtClean="0">
                <a:hlinkClick r:id="rId4"/>
              </a:rPr>
              <a:t>http://www.youtube.com/user/scienceaz#p/a/u/1/YUmkgw4e8co </a:t>
            </a:r>
            <a:endParaRPr lang="en-US" sz="1600" dirty="0" smtClean="0"/>
          </a:p>
          <a:p>
            <a:pPr lvl="2" eaLnBrk="1" hangingPunct="1">
              <a:buFontTx/>
              <a:buNone/>
            </a:pPr>
            <a:endParaRPr lang="en-US" sz="1800" dirty="0" smtClean="0"/>
          </a:p>
          <a:p>
            <a:pPr lvl="2" eaLnBrk="1" hangingPunct="1"/>
            <a:endParaRPr lang="en-US" sz="1800" dirty="0" smtClean="0"/>
          </a:p>
        </p:txBody>
      </p:sp>
      <p:pic>
        <p:nvPicPr>
          <p:cNvPr id="10244" name="Picture 4" descr="j0410164"/>
          <p:cNvPicPr>
            <a:picLocks noGrp="1" noChangeAspect="1" noChangeArrowheads="1"/>
          </p:cNvPicPr>
          <p:nvPr>
            <p:ph sz="quarter" idx="2"/>
          </p:nvPr>
        </p:nvPicPr>
        <p:blipFill>
          <a:blip r:embed="rId5" cstate="print">
            <a:lum bright="70000" contrast="-70000"/>
          </a:blip>
          <a:srcRect t="26907" b="24911"/>
          <a:stretch>
            <a:fillRect/>
          </a:stretch>
        </p:blipFill>
        <p:spPr>
          <a:xfrm>
            <a:off x="1752600" y="0"/>
            <a:ext cx="7391400" cy="1219200"/>
          </a:xfrm>
          <a:noFill/>
        </p:spPr>
      </p:pic>
      <p:sp>
        <p:nvSpPr>
          <p:cNvPr id="10245" name="Rectangle 5"/>
          <p:cNvSpPr>
            <a:spLocks noGrp="1" noChangeArrowheads="1"/>
          </p:cNvSpPr>
          <p:nvPr>
            <p:ph type="title"/>
          </p:nvPr>
        </p:nvSpPr>
        <p:spPr>
          <a:xfrm>
            <a:off x="0" y="0"/>
            <a:ext cx="9144000" cy="1143000"/>
          </a:xfrm>
        </p:spPr>
        <p:txBody>
          <a:bodyPr/>
          <a:lstStyle/>
          <a:p>
            <a:pPr algn="r" eaLnBrk="1" hangingPunct="1"/>
            <a:r>
              <a:rPr lang="en-US" sz="3600" smtClean="0"/>
              <a:t>Arizona Biotechnology Partnerships</a:t>
            </a:r>
          </a:p>
        </p:txBody>
      </p:sp>
      <p:pic>
        <p:nvPicPr>
          <p:cNvPr id="10246" name="Picture 6" descr="NEW Biotech logo"/>
          <p:cNvPicPr>
            <a:picLocks noChangeAspect="1" noChangeArrowheads="1"/>
          </p:cNvPicPr>
          <p:nvPr/>
        </p:nvPicPr>
        <p:blipFill>
          <a:blip r:embed="rId6" cstate="print"/>
          <a:srcRect/>
          <a:stretch>
            <a:fillRect/>
          </a:stretch>
        </p:blipFill>
        <p:spPr bwMode="auto">
          <a:xfrm>
            <a:off x="0" y="0"/>
            <a:ext cx="1752600" cy="1050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body" sz="half" idx="1"/>
          </p:nvPr>
        </p:nvSpPr>
        <p:spPr>
          <a:xfrm>
            <a:off x="0" y="838200"/>
            <a:ext cx="5638800" cy="6248400"/>
          </a:xfrm>
        </p:spPr>
        <p:txBody>
          <a:bodyPr/>
          <a:lstStyle/>
          <a:p>
            <a:pPr eaLnBrk="1" hangingPunct="1"/>
            <a:r>
              <a:rPr lang="en-US" sz="2400" b="1" smtClean="0"/>
              <a:t>2008 &amp; 2010  Ireland Partnership: Atlantic Corridor</a:t>
            </a:r>
          </a:p>
          <a:p>
            <a:pPr lvl="1" eaLnBrk="1" hangingPunct="1"/>
            <a:r>
              <a:rPr lang="en-US" sz="2000" i="1" smtClean="0"/>
              <a:t>Shared best practices in science education promotion in Offaly, the heart of the Ireland Midlands</a:t>
            </a:r>
          </a:p>
          <a:p>
            <a:pPr lvl="1" eaLnBrk="1" hangingPunct="1"/>
            <a:r>
              <a:rPr lang="en-US" sz="2000" i="1" smtClean="0"/>
              <a:t>Shared biotech teaching strategies</a:t>
            </a:r>
          </a:p>
          <a:p>
            <a:pPr lvl="1" eaLnBrk="1" hangingPunct="1"/>
            <a:r>
              <a:rPr lang="en-US" sz="2000" i="1" smtClean="0"/>
              <a:t>Returned with students Summer 2010</a:t>
            </a:r>
          </a:p>
          <a:p>
            <a:pPr eaLnBrk="1" hangingPunct="1"/>
            <a:r>
              <a:rPr lang="en-US" sz="2400" b="1" smtClean="0"/>
              <a:t>2009 China</a:t>
            </a:r>
          </a:p>
          <a:p>
            <a:pPr lvl="1" eaLnBrk="1" hangingPunct="1"/>
            <a:r>
              <a:rPr lang="en-US" sz="2000" i="1" smtClean="0"/>
              <a:t>Result of presentation given at American-Asia Summit hosted by Global Interactions</a:t>
            </a:r>
            <a:r>
              <a:rPr lang="en-US" sz="2000" smtClean="0"/>
              <a:t> </a:t>
            </a:r>
          </a:p>
          <a:p>
            <a:pPr lvl="1" eaLnBrk="1" hangingPunct="1"/>
            <a:r>
              <a:rPr lang="en-US" sz="2000" i="1" smtClean="0"/>
              <a:t>Sixteen people traveled to China to share biotech best practices with partnership schools</a:t>
            </a:r>
          </a:p>
          <a:p>
            <a:pPr lvl="1" eaLnBrk="1" hangingPunct="1"/>
            <a:r>
              <a:rPr lang="en-US" sz="2000" i="1" smtClean="0"/>
              <a:t>Students immersed in Chinese education and culture</a:t>
            </a:r>
          </a:p>
        </p:txBody>
      </p:sp>
      <p:pic>
        <p:nvPicPr>
          <p:cNvPr id="11267" name="Picture 6" descr="CIMG0690"/>
          <p:cNvPicPr>
            <a:picLocks noChangeAspect="1" noChangeArrowheads="1"/>
          </p:cNvPicPr>
          <p:nvPr/>
        </p:nvPicPr>
        <p:blipFill>
          <a:blip r:embed="rId3" cstate="print"/>
          <a:srcRect/>
          <a:stretch>
            <a:fillRect/>
          </a:stretch>
        </p:blipFill>
        <p:spPr bwMode="auto">
          <a:xfrm>
            <a:off x="5638800" y="265113"/>
            <a:ext cx="3505200" cy="2630487"/>
          </a:xfrm>
          <a:prstGeom prst="rect">
            <a:avLst/>
          </a:prstGeom>
          <a:noFill/>
          <a:ln w="9525">
            <a:noFill/>
            <a:miter lim="800000"/>
            <a:headEnd/>
            <a:tailEnd/>
          </a:ln>
        </p:spPr>
      </p:pic>
      <p:pic>
        <p:nvPicPr>
          <p:cNvPr id="11268" name="Picture 8" descr="Irish biotech.jpg"/>
          <p:cNvPicPr>
            <a:picLocks noChangeAspect="1"/>
          </p:cNvPicPr>
          <p:nvPr/>
        </p:nvPicPr>
        <p:blipFill>
          <a:blip r:embed="rId4" cstate="print"/>
          <a:srcRect/>
          <a:stretch>
            <a:fillRect/>
          </a:stretch>
        </p:blipFill>
        <p:spPr bwMode="auto">
          <a:xfrm>
            <a:off x="5638800" y="2895600"/>
            <a:ext cx="3505200" cy="2670175"/>
          </a:xfrm>
          <a:prstGeom prst="rect">
            <a:avLst/>
          </a:prstGeom>
          <a:noFill/>
          <a:ln w="9525">
            <a:noFill/>
            <a:miter lim="800000"/>
            <a:headEnd/>
            <a:tailEnd/>
          </a:ln>
        </p:spPr>
      </p:pic>
      <p:pic>
        <p:nvPicPr>
          <p:cNvPr id="11269" name="Picture 3" descr="j0410164"/>
          <p:cNvPicPr>
            <a:picLocks noGrp="1" noChangeAspect="1" noChangeArrowheads="1"/>
          </p:cNvPicPr>
          <p:nvPr>
            <p:ph sz="half" idx="2"/>
          </p:nvPr>
        </p:nvPicPr>
        <p:blipFill>
          <a:blip r:embed="rId5" cstate="print">
            <a:lum bright="70000" contrast="-70000"/>
          </a:blip>
          <a:srcRect t="26907" b="24911"/>
          <a:stretch>
            <a:fillRect/>
          </a:stretch>
        </p:blipFill>
        <p:spPr>
          <a:xfrm>
            <a:off x="0" y="0"/>
            <a:ext cx="9144000" cy="838200"/>
          </a:xfrm>
          <a:noFill/>
        </p:spPr>
      </p:pic>
      <p:pic>
        <p:nvPicPr>
          <p:cNvPr id="11270" name="Picture 5" descr="DSC_7481"/>
          <p:cNvPicPr>
            <a:picLocks noChangeAspect="1" noChangeArrowheads="1"/>
          </p:cNvPicPr>
          <p:nvPr/>
        </p:nvPicPr>
        <p:blipFill>
          <a:blip r:embed="rId6" cstate="print"/>
          <a:srcRect/>
          <a:stretch>
            <a:fillRect/>
          </a:stretch>
        </p:blipFill>
        <p:spPr bwMode="auto">
          <a:xfrm>
            <a:off x="5638800" y="4525963"/>
            <a:ext cx="3505200" cy="2332037"/>
          </a:xfrm>
          <a:prstGeom prst="rect">
            <a:avLst/>
          </a:prstGeom>
          <a:noFill/>
          <a:ln w="9525">
            <a:noFill/>
            <a:miter lim="800000"/>
            <a:headEnd/>
            <a:tailEnd/>
          </a:ln>
        </p:spPr>
      </p:pic>
      <p:sp>
        <p:nvSpPr>
          <p:cNvPr id="11271" name="Rectangle 4"/>
          <p:cNvSpPr>
            <a:spLocks noGrp="1" noChangeArrowheads="1"/>
          </p:cNvSpPr>
          <p:nvPr>
            <p:ph type="title"/>
          </p:nvPr>
        </p:nvSpPr>
        <p:spPr>
          <a:xfrm>
            <a:off x="0" y="0"/>
            <a:ext cx="9144000" cy="838200"/>
          </a:xfrm>
        </p:spPr>
        <p:txBody>
          <a:bodyPr/>
          <a:lstStyle/>
          <a:p>
            <a:pPr eaLnBrk="1" hangingPunct="1"/>
            <a:r>
              <a:rPr lang="en-US" smtClean="0"/>
              <a:t>International Partnerships</a:t>
            </a:r>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j0410164"/>
          <p:cNvPicPr>
            <a:picLocks noGrp="1" noChangeAspect="1" noChangeArrowheads="1"/>
          </p:cNvPicPr>
          <p:nvPr>
            <p:ph sz="half" idx="2"/>
          </p:nvPr>
        </p:nvPicPr>
        <p:blipFill>
          <a:blip r:embed="rId2" cstate="print">
            <a:lum bright="70000" contrast="-70000"/>
          </a:blip>
          <a:srcRect t="26907" b="24911"/>
          <a:stretch>
            <a:fillRect/>
          </a:stretch>
        </p:blipFill>
        <p:spPr>
          <a:xfrm>
            <a:off x="0" y="0"/>
            <a:ext cx="9144000" cy="990600"/>
          </a:xfrm>
          <a:noFill/>
        </p:spPr>
      </p:pic>
      <p:sp>
        <p:nvSpPr>
          <p:cNvPr id="12291" name="Rectangle 2"/>
          <p:cNvSpPr>
            <a:spLocks noGrp="1" noChangeArrowheads="1"/>
          </p:cNvSpPr>
          <p:nvPr>
            <p:ph type="title"/>
          </p:nvPr>
        </p:nvSpPr>
        <p:spPr>
          <a:xfrm>
            <a:off x="0" y="0"/>
            <a:ext cx="9144000" cy="990600"/>
          </a:xfrm>
        </p:spPr>
        <p:txBody>
          <a:bodyPr/>
          <a:lstStyle/>
          <a:p>
            <a:pPr eaLnBrk="1" hangingPunct="1"/>
            <a:r>
              <a:rPr lang="en-US" smtClean="0"/>
              <a:t>Research-Based Teaching</a:t>
            </a:r>
          </a:p>
        </p:txBody>
      </p:sp>
      <p:sp>
        <p:nvSpPr>
          <p:cNvPr id="12292" name="Rectangle 3"/>
          <p:cNvSpPr>
            <a:spLocks noGrp="1" noChangeArrowheads="1"/>
          </p:cNvSpPr>
          <p:nvPr>
            <p:ph type="body" sz="half" idx="1"/>
          </p:nvPr>
        </p:nvSpPr>
        <p:spPr>
          <a:xfrm>
            <a:off x="0" y="1143000"/>
            <a:ext cx="4038600" cy="5867400"/>
          </a:xfrm>
        </p:spPr>
        <p:txBody>
          <a:bodyPr/>
          <a:lstStyle/>
          <a:p>
            <a:pPr eaLnBrk="1" hangingPunct="1">
              <a:lnSpc>
                <a:spcPct val="90000"/>
              </a:lnSpc>
            </a:pPr>
            <a:r>
              <a:rPr lang="en-US" sz="2000" smtClean="0"/>
              <a:t>Our 2+2+2 program is based on Genome Sequencing Projects.  Bacterial genomes are sequenced, assembled, and annotated by students during their classes</a:t>
            </a:r>
          </a:p>
          <a:p>
            <a:pPr eaLnBrk="1" hangingPunct="1">
              <a:lnSpc>
                <a:spcPct val="90000"/>
              </a:lnSpc>
            </a:pPr>
            <a:endParaRPr lang="en-US" sz="2000" smtClean="0"/>
          </a:p>
          <a:p>
            <a:pPr eaLnBrk="1" hangingPunct="1">
              <a:lnSpc>
                <a:spcPct val="90000"/>
              </a:lnSpc>
            </a:pPr>
            <a:r>
              <a:rPr lang="en-US" sz="2000" smtClean="0"/>
              <a:t>Students learn genetics, molecular biology, biochemistry and bioinformatics as they experimentally assign functions to genes</a:t>
            </a:r>
          </a:p>
          <a:p>
            <a:pPr eaLnBrk="1" hangingPunct="1">
              <a:lnSpc>
                <a:spcPct val="90000"/>
              </a:lnSpc>
            </a:pPr>
            <a:endParaRPr lang="en-US" sz="2000" smtClean="0"/>
          </a:p>
        </p:txBody>
      </p:sp>
      <p:pic>
        <p:nvPicPr>
          <p:cNvPr id="12293" name="Picture 6" descr="Agrobacterium_high resolution"/>
          <p:cNvPicPr>
            <a:picLocks noChangeAspect="1" noChangeArrowheads="1"/>
          </p:cNvPicPr>
          <p:nvPr/>
        </p:nvPicPr>
        <p:blipFill>
          <a:blip r:embed="rId3" cstate="print"/>
          <a:srcRect/>
          <a:stretch>
            <a:fillRect/>
          </a:stretch>
        </p:blipFill>
        <p:spPr bwMode="auto">
          <a:xfrm>
            <a:off x="3733800" y="1066800"/>
            <a:ext cx="5410200" cy="2765425"/>
          </a:xfrm>
          <a:prstGeom prst="rect">
            <a:avLst/>
          </a:prstGeom>
          <a:noFill/>
          <a:ln w="9525">
            <a:noFill/>
            <a:miter lim="800000"/>
            <a:headEnd/>
            <a:tailEnd/>
          </a:ln>
        </p:spPr>
      </p:pic>
      <p:sp>
        <p:nvSpPr>
          <p:cNvPr id="12294" name="Text Box 7"/>
          <p:cNvSpPr txBox="1">
            <a:spLocks noChangeArrowheads="1"/>
          </p:cNvSpPr>
          <p:nvPr/>
        </p:nvSpPr>
        <p:spPr bwMode="auto">
          <a:xfrm>
            <a:off x="3733800" y="4038600"/>
            <a:ext cx="5181600" cy="1054100"/>
          </a:xfrm>
          <a:prstGeom prst="rect">
            <a:avLst/>
          </a:prstGeom>
          <a:noFill/>
          <a:ln w="9525">
            <a:noFill/>
            <a:miter lim="800000"/>
            <a:headEnd/>
            <a:tailEnd/>
          </a:ln>
        </p:spPr>
        <p:txBody>
          <a:bodyPr>
            <a:spAutoFit/>
          </a:bodyPr>
          <a:lstStyle/>
          <a:p>
            <a:pPr algn="ctr">
              <a:spcBef>
                <a:spcPct val="20000"/>
              </a:spcBef>
              <a:buFontTx/>
              <a:buChar char="•"/>
            </a:pPr>
            <a:r>
              <a:rPr lang="en-US" sz="1800" smtClean="0">
                <a:solidFill>
                  <a:srgbClr val="000000"/>
                </a:solidFill>
                <a:latin typeface="Arial" charset="0"/>
              </a:rPr>
              <a:t>Our focus is on amino acid metabolism in </a:t>
            </a:r>
            <a:r>
              <a:rPr lang="en-US" sz="1800" i="1" smtClean="0">
                <a:solidFill>
                  <a:srgbClr val="000000"/>
                </a:solidFill>
                <a:latin typeface="Arial" charset="0"/>
              </a:rPr>
              <a:t>Agrobacterium</a:t>
            </a:r>
            <a:r>
              <a:rPr lang="en-US" sz="1800" smtClean="0">
                <a:solidFill>
                  <a:srgbClr val="000000"/>
                </a:solidFill>
                <a:latin typeface="Arial" charset="0"/>
              </a:rPr>
              <a:t> and related species.</a:t>
            </a:r>
          </a:p>
          <a:p>
            <a:pPr>
              <a:spcBef>
                <a:spcPct val="50000"/>
              </a:spcBef>
            </a:pPr>
            <a:endParaRPr lang="en-US" sz="1800" smtClean="0">
              <a:solidFill>
                <a:srgbClr val="000000"/>
              </a:solidFill>
              <a:latin typeface="Arial" charset="0"/>
            </a:endParaRPr>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0" y="0"/>
            <a:ext cx="9144000" cy="1143000"/>
          </a:xfrm>
        </p:spPr>
        <p:txBody>
          <a:bodyPr/>
          <a:lstStyle/>
          <a:p>
            <a:pPr eaLnBrk="1" hangingPunct="1"/>
            <a:r>
              <a:rPr lang="en-US" smtClean="0"/>
              <a:t>Student Research</a:t>
            </a:r>
          </a:p>
        </p:txBody>
      </p:sp>
      <p:sp>
        <p:nvSpPr>
          <p:cNvPr id="13315" name="Rectangle 3"/>
          <p:cNvSpPr>
            <a:spLocks noGrp="1" noChangeArrowheads="1"/>
          </p:cNvSpPr>
          <p:nvPr>
            <p:ph type="subTitle" idx="1"/>
          </p:nvPr>
        </p:nvSpPr>
        <p:spPr>
          <a:xfrm>
            <a:off x="304800" y="1219200"/>
            <a:ext cx="6096000" cy="5257800"/>
          </a:xfrm>
        </p:spPr>
        <p:txBody>
          <a:bodyPr/>
          <a:lstStyle/>
          <a:p>
            <a:pPr algn="l" eaLnBrk="1" hangingPunct="1">
              <a:lnSpc>
                <a:spcPct val="90000"/>
              </a:lnSpc>
            </a:pPr>
            <a:r>
              <a:rPr lang="en-US" sz="2800" b="1" smtClean="0"/>
              <a:t>Genomics project using </a:t>
            </a:r>
            <a:r>
              <a:rPr lang="en-US" sz="2800" b="1" i="1" smtClean="0"/>
              <a:t>Agrobacterium tumefaciens C58</a:t>
            </a:r>
            <a:endParaRPr lang="en-US" sz="2800" smtClean="0"/>
          </a:p>
          <a:p>
            <a:pPr algn="l" eaLnBrk="1" hangingPunct="1">
              <a:lnSpc>
                <a:spcPct val="90000"/>
              </a:lnSpc>
            </a:pPr>
            <a:r>
              <a:rPr lang="en-US" sz="2000" smtClean="0"/>
              <a:t>Identify genes in </a:t>
            </a:r>
            <a:r>
              <a:rPr lang="en-US" sz="2000" i="1" smtClean="0"/>
              <a:t>Agrobacterium tumefaciens</a:t>
            </a:r>
            <a:r>
              <a:rPr lang="en-US" smtClean="0"/>
              <a:t> </a:t>
            </a:r>
            <a:r>
              <a:rPr lang="en-US" sz="2000" i="1" smtClean="0"/>
              <a:t>C58 </a:t>
            </a:r>
            <a:r>
              <a:rPr lang="en-US" sz="2000" smtClean="0"/>
              <a:t> that encode enzymes involved in secondary metabolism (specifically, amino acid synthesis in our current case) using genomics  and functional analysis.</a:t>
            </a:r>
            <a:endParaRPr lang="en-US" sz="2800" u="sng" smtClean="0"/>
          </a:p>
          <a:p>
            <a:pPr algn="l" eaLnBrk="1" hangingPunct="1">
              <a:lnSpc>
                <a:spcPct val="90000"/>
              </a:lnSpc>
            </a:pPr>
            <a:r>
              <a:rPr lang="en-US" sz="2000" u="sng" smtClean="0"/>
              <a:t>Potential Outcomes: The Bigger Picture</a:t>
            </a:r>
            <a:endParaRPr lang="en-US" sz="2000" smtClean="0"/>
          </a:p>
          <a:p>
            <a:pPr algn="l" eaLnBrk="1" hangingPunct="1">
              <a:lnSpc>
                <a:spcPct val="90000"/>
              </a:lnSpc>
            </a:pPr>
            <a:r>
              <a:rPr lang="en-US" sz="2000" smtClean="0"/>
              <a:t>   1)	Definitive classification of genes preliminarily identified by genomics;</a:t>
            </a:r>
          </a:p>
          <a:p>
            <a:pPr algn="l" eaLnBrk="1" hangingPunct="1">
              <a:lnSpc>
                <a:spcPct val="90000"/>
              </a:lnSpc>
            </a:pPr>
            <a:r>
              <a:rPr lang="en-US" sz="2000" smtClean="0"/>
              <a:t>   2)	Allow analysis &amp; comparisons of genes sequences from various organisms</a:t>
            </a:r>
          </a:p>
          <a:p>
            <a:pPr algn="l" eaLnBrk="1" hangingPunct="1">
              <a:lnSpc>
                <a:spcPct val="90000"/>
              </a:lnSpc>
            </a:pPr>
            <a:r>
              <a:rPr lang="en-US" sz="2000" smtClean="0"/>
              <a:t>	   - informs us about particular genes;</a:t>
            </a:r>
          </a:p>
          <a:p>
            <a:pPr algn="l" eaLnBrk="1" hangingPunct="1">
              <a:lnSpc>
                <a:spcPct val="90000"/>
              </a:lnSpc>
            </a:pPr>
            <a:r>
              <a:rPr lang="en-US" sz="2000" smtClean="0"/>
              <a:t>	   - informs us about genetic diversity &amp; </a:t>
            </a:r>
          </a:p>
          <a:p>
            <a:pPr algn="l" eaLnBrk="1" hangingPunct="1">
              <a:lnSpc>
                <a:spcPct val="90000"/>
              </a:lnSpc>
            </a:pPr>
            <a:r>
              <a:rPr lang="en-US" sz="2000" smtClean="0"/>
              <a:t>	     evolution</a:t>
            </a:r>
            <a:endParaRPr lang="en-US" sz="2800" smtClean="0"/>
          </a:p>
        </p:txBody>
      </p:sp>
      <p:pic>
        <p:nvPicPr>
          <p:cNvPr id="13316" name="Picture 4"/>
          <p:cNvPicPr>
            <a:picLocks noChangeAspect="1" noChangeArrowheads="1"/>
          </p:cNvPicPr>
          <p:nvPr/>
        </p:nvPicPr>
        <p:blipFill>
          <a:blip r:embed="rId3" cstate="print"/>
          <a:srcRect l="2997" t="11516" r="1057" b="8696"/>
          <a:stretch>
            <a:fillRect/>
          </a:stretch>
        </p:blipFill>
        <p:spPr bwMode="auto">
          <a:xfrm>
            <a:off x="5867400" y="4572000"/>
            <a:ext cx="3124200" cy="1947863"/>
          </a:xfrm>
          <a:prstGeom prst="rect">
            <a:avLst/>
          </a:prstGeom>
          <a:noFill/>
          <a:ln w="9525">
            <a:noFill/>
            <a:miter lim="800000"/>
            <a:headEnd/>
            <a:tailEnd/>
          </a:ln>
        </p:spPr>
      </p:pic>
      <p:pic>
        <p:nvPicPr>
          <p:cNvPr id="13317" name="Picture 8" descr="XS_CD_LS_ML_0048"/>
          <p:cNvPicPr>
            <a:picLocks noChangeAspect="1" noChangeArrowheads="1"/>
          </p:cNvPicPr>
          <p:nvPr/>
        </p:nvPicPr>
        <p:blipFill>
          <a:blip r:embed="rId4" cstate="print"/>
          <a:srcRect/>
          <a:stretch>
            <a:fillRect/>
          </a:stretch>
        </p:blipFill>
        <p:spPr bwMode="auto">
          <a:xfrm>
            <a:off x="6477000" y="1219200"/>
            <a:ext cx="2286000" cy="3048000"/>
          </a:xfrm>
          <a:prstGeom prst="rect">
            <a:avLst/>
          </a:prstGeom>
          <a:noFill/>
          <a:ln w="9525">
            <a:noFill/>
            <a:miter lim="800000"/>
            <a:headEnd/>
            <a:tailEnd/>
          </a:ln>
        </p:spPr>
      </p:pic>
      <p:pic>
        <p:nvPicPr>
          <p:cNvPr id="13318" name="Picture 9" descr="agrobacterium"/>
          <p:cNvPicPr>
            <a:picLocks noChangeAspect="1" noChangeArrowheads="1"/>
          </p:cNvPicPr>
          <p:nvPr/>
        </p:nvPicPr>
        <p:blipFill>
          <a:blip r:embed="rId5" cstate="print"/>
          <a:srcRect/>
          <a:stretch>
            <a:fillRect/>
          </a:stretch>
        </p:blipFill>
        <p:spPr bwMode="auto">
          <a:xfrm>
            <a:off x="0" y="0"/>
            <a:ext cx="1219200" cy="12049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j0410164"/>
          <p:cNvPicPr>
            <a:picLocks noChangeAspect="1" noChangeArrowheads="1"/>
          </p:cNvPicPr>
          <p:nvPr/>
        </p:nvPicPr>
        <p:blipFill>
          <a:blip r:embed="rId3" cstate="print"/>
          <a:srcRect l="24913" r="26921"/>
          <a:stretch>
            <a:fillRect/>
          </a:stretch>
        </p:blipFill>
        <p:spPr bwMode="auto">
          <a:xfrm>
            <a:off x="0" y="0"/>
            <a:ext cx="1676400" cy="6858000"/>
          </a:xfrm>
          <a:prstGeom prst="rect">
            <a:avLst/>
          </a:prstGeom>
          <a:noFill/>
          <a:ln w="9525">
            <a:noFill/>
            <a:miter lim="800000"/>
            <a:headEnd/>
            <a:tailEnd/>
          </a:ln>
        </p:spPr>
      </p:pic>
      <p:sp>
        <p:nvSpPr>
          <p:cNvPr id="14339" name="Rectangle 3"/>
          <p:cNvSpPr>
            <a:spLocks noGrp="1" noChangeArrowheads="1"/>
          </p:cNvSpPr>
          <p:nvPr>
            <p:ph type="body" sz="half" idx="1"/>
          </p:nvPr>
        </p:nvSpPr>
        <p:spPr>
          <a:xfrm>
            <a:off x="1676400" y="1295400"/>
            <a:ext cx="7467600" cy="5257800"/>
          </a:xfrm>
        </p:spPr>
        <p:txBody>
          <a:bodyPr/>
          <a:lstStyle/>
          <a:p>
            <a:pPr lvl="1" eaLnBrk="1" hangingPunct="1">
              <a:lnSpc>
                <a:spcPct val="80000"/>
              </a:lnSpc>
              <a:buFont typeface="Wingdings" pitchFamily="2" charset="2"/>
              <a:buChar char="Ø"/>
            </a:pPr>
            <a:r>
              <a:rPr lang="en-US" sz="2400" smtClean="0"/>
              <a:t>Students have skills for conducting research but very little knowledge in </a:t>
            </a:r>
            <a:r>
              <a:rPr lang="en-US" sz="2400" smtClean="0">
                <a:solidFill>
                  <a:srgbClr val="FF0000"/>
                </a:solidFill>
              </a:rPr>
              <a:t>Biomanufacturing</a:t>
            </a:r>
            <a:r>
              <a:rPr lang="en-US" sz="2400" smtClean="0"/>
              <a:t> and how a product goes from an idea to the shelf.</a:t>
            </a:r>
          </a:p>
          <a:p>
            <a:pPr lvl="1" eaLnBrk="1" hangingPunct="1">
              <a:lnSpc>
                <a:spcPct val="80000"/>
              </a:lnSpc>
              <a:buFont typeface="Wingdings" pitchFamily="2" charset="2"/>
              <a:buChar char="Ø"/>
            </a:pPr>
            <a:endParaRPr lang="en-US" sz="2400" smtClean="0"/>
          </a:p>
          <a:p>
            <a:pPr lvl="1" eaLnBrk="1" hangingPunct="1">
              <a:lnSpc>
                <a:spcPct val="80000"/>
              </a:lnSpc>
              <a:buFont typeface="Wingdings" pitchFamily="2" charset="2"/>
              <a:buChar char="Ø"/>
            </a:pPr>
            <a:r>
              <a:rPr lang="en-US" sz="2400" smtClean="0"/>
              <a:t> NBC</a:t>
            </a:r>
            <a:r>
              <a:rPr lang="en-US" sz="2400" baseline="30000" smtClean="0"/>
              <a:t>2</a:t>
            </a:r>
            <a:r>
              <a:rPr lang="en-US" sz="2400" smtClean="0"/>
              <a:t> Summer 2010 Protein is the Cash Workshop inspired development of this module</a:t>
            </a:r>
          </a:p>
          <a:p>
            <a:pPr lvl="1" eaLnBrk="1" hangingPunct="1">
              <a:lnSpc>
                <a:spcPct val="80000"/>
              </a:lnSpc>
              <a:buFont typeface="Wingdings" pitchFamily="2" charset="2"/>
              <a:buNone/>
            </a:pPr>
            <a:endParaRPr lang="en-US" sz="2400" smtClean="0"/>
          </a:p>
        </p:txBody>
      </p:sp>
      <p:pic>
        <p:nvPicPr>
          <p:cNvPr id="14340" name="Picture 4" descr="j0410164"/>
          <p:cNvPicPr>
            <a:picLocks noGrp="1" noChangeAspect="1" noChangeArrowheads="1"/>
          </p:cNvPicPr>
          <p:nvPr>
            <p:ph sz="quarter" idx="2"/>
          </p:nvPr>
        </p:nvPicPr>
        <p:blipFill>
          <a:blip r:embed="rId4" cstate="print">
            <a:lum bright="70000" contrast="-70000"/>
          </a:blip>
          <a:srcRect t="26907" b="24911"/>
          <a:stretch>
            <a:fillRect/>
          </a:stretch>
        </p:blipFill>
        <p:spPr>
          <a:xfrm>
            <a:off x="1752600" y="0"/>
            <a:ext cx="7391400" cy="1219200"/>
          </a:xfrm>
          <a:noFill/>
        </p:spPr>
      </p:pic>
      <p:sp>
        <p:nvSpPr>
          <p:cNvPr id="14341" name="Rectangle 5"/>
          <p:cNvSpPr>
            <a:spLocks noGrp="1" noChangeArrowheads="1"/>
          </p:cNvSpPr>
          <p:nvPr>
            <p:ph type="title"/>
          </p:nvPr>
        </p:nvSpPr>
        <p:spPr>
          <a:xfrm>
            <a:off x="0" y="0"/>
            <a:ext cx="9144000" cy="1143000"/>
          </a:xfrm>
        </p:spPr>
        <p:txBody>
          <a:bodyPr/>
          <a:lstStyle/>
          <a:p>
            <a:pPr algn="r" eaLnBrk="1" hangingPunct="1"/>
            <a:r>
              <a:rPr lang="en-US" sz="2800" b="1" smtClean="0"/>
              <a:t>Botanical Medicine in the High School</a:t>
            </a:r>
          </a:p>
        </p:txBody>
      </p:sp>
      <p:pic>
        <p:nvPicPr>
          <p:cNvPr id="14342" name="Picture 6" descr="NEW Biotech logo"/>
          <p:cNvPicPr>
            <a:picLocks noChangeAspect="1" noChangeArrowheads="1"/>
          </p:cNvPicPr>
          <p:nvPr/>
        </p:nvPicPr>
        <p:blipFill>
          <a:blip r:embed="rId5" cstate="print"/>
          <a:srcRect/>
          <a:stretch>
            <a:fillRect/>
          </a:stretch>
        </p:blipFill>
        <p:spPr bwMode="auto">
          <a:xfrm>
            <a:off x="0" y="0"/>
            <a:ext cx="1752600" cy="1050925"/>
          </a:xfrm>
          <a:prstGeom prst="rect">
            <a:avLst/>
          </a:prstGeom>
          <a:noFill/>
          <a:ln w="9525">
            <a:noFill/>
            <a:miter lim="800000"/>
            <a:headEnd/>
            <a:tailEnd/>
          </a:ln>
        </p:spPr>
      </p:pic>
      <p:pic>
        <p:nvPicPr>
          <p:cNvPr id="14343" name="Picture 7" descr="2010-12-06_Group shot"/>
          <p:cNvPicPr>
            <a:picLocks noChangeAspect="1" noChangeArrowheads="1"/>
          </p:cNvPicPr>
          <p:nvPr/>
        </p:nvPicPr>
        <p:blipFill>
          <a:blip r:embed="rId6" cstate="print"/>
          <a:srcRect/>
          <a:stretch>
            <a:fillRect/>
          </a:stretch>
        </p:blipFill>
        <p:spPr bwMode="auto">
          <a:xfrm>
            <a:off x="0" y="3870325"/>
            <a:ext cx="5300663" cy="2987675"/>
          </a:xfrm>
          <a:prstGeom prst="rect">
            <a:avLst/>
          </a:prstGeom>
          <a:noFill/>
          <a:ln w="9525">
            <a:noFill/>
            <a:miter lim="800000"/>
            <a:headEnd/>
            <a:tailEnd/>
          </a:ln>
        </p:spPr>
      </p:pic>
      <p:pic>
        <p:nvPicPr>
          <p:cNvPr id="14344" name="Picture 8" descr="BioBalm-Desmed Bottle pic"/>
          <p:cNvPicPr>
            <a:picLocks noChangeAspect="1" noChangeArrowheads="1"/>
          </p:cNvPicPr>
          <p:nvPr/>
        </p:nvPicPr>
        <p:blipFill>
          <a:blip r:embed="rId7" cstate="print"/>
          <a:srcRect/>
          <a:stretch>
            <a:fillRect/>
          </a:stretch>
        </p:blipFill>
        <p:spPr bwMode="auto">
          <a:xfrm>
            <a:off x="5410200" y="3352800"/>
            <a:ext cx="3505200" cy="1976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j0410164"/>
          <p:cNvPicPr>
            <a:picLocks noChangeAspect="1" noChangeArrowheads="1"/>
          </p:cNvPicPr>
          <p:nvPr/>
        </p:nvPicPr>
        <p:blipFill>
          <a:blip r:embed="rId3" cstate="print"/>
          <a:srcRect l="24913" r="26921"/>
          <a:stretch>
            <a:fillRect/>
          </a:stretch>
        </p:blipFill>
        <p:spPr bwMode="auto">
          <a:xfrm>
            <a:off x="0" y="0"/>
            <a:ext cx="1676400" cy="6858000"/>
          </a:xfrm>
          <a:prstGeom prst="rect">
            <a:avLst/>
          </a:prstGeom>
          <a:noFill/>
          <a:ln w="9525">
            <a:noFill/>
            <a:miter lim="800000"/>
            <a:headEnd/>
            <a:tailEnd/>
          </a:ln>
        </p:spPr>
      </p:pic>
      <p:sp>
        <p:nvSpPr>
          <p:cNvPr id="15363" name="Rectangle 3"/>
          <p:cNvSpPr>
            <a:spLocks noGrp="1" noChangeArrowheads="1"/>
          </p:cNvSpPr>
          <p:nvPr>
            <p:ph type="body" sz="half" idx="1"/>
          </p:nvPr>
        </p:nvSpPr>
        <p:spPr>
          <a:xfrm>
            <a:off x="1676400" y="1295400"/>
            <a:ext cx="7467600" cy="5257800"/>
          </a:xfrm>
        </p:spPr>
        <p:txBody>
          <a:bodyPr/>
          <a:lstStyle/>
          <a:p>
            <a:pPr marL="914400" lvl="1" indent="-457200" eaLnBrk="1" hangingPunct="1">
              <a:lnSpc>
                <a:spcPct val="80000"/>
              </a:lnSpc>
              <a:buFont typeface="Wingdings" pitchFamily="2" charset="2"/>
              <a:buChar char="Ø"/>
            </a:pPr>
            <a:r>
              <a:rPr lang="en-US" sz="2400" smtClean="0"/>
              <a:t>Students learned the following:</a:t>
            </a:r>
          </a:p>
          <a:p>
            <a:pPr marL="1295400" lvl="2" indent="-381000" eaLnBrk="1" hangingPunct="1">
              <a:lnSpc>
                <a:spcPct val="80000"/>
              </a:lnSpc>
              <a:buFont typeface="Wingdings" pitchFamily="2" charset="2"/>
              <a:buAutoNum type="arabicPeriod"/>
            </a:pPr>
            <a:endParaRPr lang="en-US" sz="2000" smtClean="0"/>
          </a:p>
          <a:p>
            <a:pPr marL="1295400" lvl="2" indent="-381000" eaLnBrk="1" hangingPunct="1">
              <a:lnSpc>
                <a:spcPct val="80000"/>
              </a:lnSpc>
              <a:buFont typeface="Wingdings" pitchFamily="2" charset="2"/>
              <a:buAutoNum type="arabicPeriod"/>
            </a:pPr>
            <a:r>
              <a:rPr lang="en-US" sz="2000" smtClean="0"/>
              <a:t>AZ Desert Medicinal Plants </a:t>
            </a:r>
          </a:p>
          <a:p>
            <a:pPr marL="1295400" lvl="2" indent="-381000" eaLnBrk="1" hangingPunct="1">
              <a:lnSpc>
                <a:spcPct val="80000"/>
              </a:lnSpc>
              <a:buFont typeface="Wingdings" pitchFamily="2" charset="2"/>
              <a:buAutoNum type="arabicPeriod"/>
            </a:pPr>
            <a:r>
              <a:rPr lang="en-US" sz="2000" smtClean="0"/>
              <a:t>Plant Identification and Function</a:t>
            </a:r>
          </a:p>
          <a:p>
            <a:pPr marL="1295400" lvl="2" indent="-381000" eaLnBrk="1" hangingPunct="1">
              <a:lnSpc>
                <a:spcPct val="80000"/>
              </a:lnSpc>
              <a:buFont typeface="Wingdings" pitchFamily="2" charset="2"/>
              <a:buAutoNum type="arabicPeriod"/>
            </a:pPr>
            <a:r>
              <a:rPr lang="en-US" sz="2000" smtClean="0"/>
              <a:t>Wild Crafting Etiquette</a:t>
            </a:r>
          </a:p>
          <a:p>
            <a:pPr marL="1295400" lvl="2" indent="-381000" eaLnBrk="1" hangingPunct="1">
              <a:lnSpc>
                <a:spcPct val="80000"/>
              </a:lnSpc>
              <a:buFont typeface="Wingdings" pitchFamily="2" charset="2"/>
              <a:buAutoNum type="arabicPeriod"/>
            </a:pPr>
            <a:r>
              <a:rPr lang="en-US" sz="2000" smtClean="0"/>
              <a:t>Plant Constituents Properties</a:t>
            </a:r>
          </a:p>
          <a:p>
            <a:pPr marL="1295400" lvl="2" indent="-381000" eaLnBrk="1" hangingPunct="1">
              <a:lnSpc>
                <a:spcPct val="80000"/>
              </a:lnSpc>
              <a:buFont typeface="Wingdings" pitchFamily="2" charset="2"/>
              <a:buAutoNum type="arabicPeriod"/>
            </a:pPr>
            <a:r>
              <a:rPr lang="en-US" sz="2000" smtClean="0"/>
              <a:t>Application of Chemistry Solution Making</a:t>
            </a:r>
          </a:p>
          <a:p>
            <a:pPr marL="1295400" lvl="2" indent="-381000" eaLnBrk="1" hangingPunct="1">
              <a:lnSpc>
                <a:spcPct val="80000"/>
              </a:lnSpc>
              <a:buFont typeface="Wingdings" pitchFamily="2" charset="2"/>
              <a:buAutoNum type="arabicPeriod"/>
            </a:pPr>
            <a:r>
              <a:rPr lang="en-US" sz="2000" smtClean="0"/>
              <a:t>Develop Skin Balm/Salve Formula</a:t>
            </a:r>
          </a:p>
          <a:p>
            <a:pPr marL="1295400" lvl="2" indent="-381000" eaLnBrk="1" hangingPunct="1">
              <a:lnSpc>
                <a:spcPct val="80000"/>
              </a:lnSpc>
              <a:buFont typeface="Wingdings" pitchFamily="2" charset="2"/>
              <a:buAutoNum type="arabicPeriod"/>
            </a:pPr>
            <a:r>
              <a:rPr lang="en-US" sz="2000" smtClean="0"/>
              <a:t>Made Infused Oils</a:t>
            </a:r>
          </a:p>
          <a:p>
            <a:pPr marL="1295400" lvl="2" indent="-381000" eaLnBrk="1" hangingPunct="1">
              <a:lnSpc>
                <a:spcPct val="80000"/>
              </a:lnSpc>
              <a:buFont typeface="Wingdings" pitchFamily="2" charset="2"/>
              <a:buAutoNum type="arabicPeriod"/>
            </a:pPr>
            <a:r>
              <a:rPr lang="en-US" sz="2000" smtClean="0"/>
              <a:t>Marketing skills: Researched bottles/jars and labels</a:t>
            </a:r>
          </a:p>
          <a:p>
            <a:pPr marL="1295400" lvl="2" indent="-381000" eaLnBrk="1" hangingPunct="1">
              <a:lnSpc>
                <a:spcPct val="80000"/>
              </a:lnSpc>
              <a:buFont typeface="Wingdings" pitchFamily="2" charset="2"/>
              <a:buAutoNum type="arabicPeriod"/>
            </a:pPr>
            <a:r>
              <a:rPr lang="en-US" sz="2000" smtClean="0"/>
              <a:t> Produced the BioBalm and Desmed Salve</a:t>
            </a:r>
          </a:p>
          <a:p>
            <a:pPr marL="1295400" lvl="2" indent="-381000" eaLnBrk="1" hangingPunct="1">
              <a:lnSpc>
                <a:spcPct val="80000"/>
              </a:lnSpc>
              <a:buFont typeface="Wingdings" pitchFamily="2" charset="2"/>
              <a:buAutoNum type="arabicPeriod"/>
            </a:pPr>
            <a:r>
              <a:rPr lang="en-US" sz="2000" smtClean="0"/>
              <a:t>Gave away as Holiday Gifts</a:t>
            </a:r>
          </a:p>
          <a:p>
            <a:pPr marL="1295400" lvl="2" indent="-381000" eaLnBrk="1" hangingPunct="1">
              <a:lnSpc>
                <a:spcPct val="80000"/>
              </a:lnSpc>
              <a:buFont typeface="Wingdings" pitchFamily="2" charset="2"/>
              <a:buAutoNum type="arabicPeriod"/>
            </a:pPr>
            <a:r>
              <a:rPr lang="en-US" sz="2000" smtClean="0"/>
              <a:t>Customers returned for more-Now sold through the academy student organization</a:t>
            </a:r>
          </a:p>
          <a:p>
            <a:pPr marL="1295400" lvl="2" indent="-381000" eaLnBrk="1" hangingPunct="1">
              <a:lnSpc>
                <a:spcPct val="80000"/>
              </a:lnSpc>
              <a:buFont typeface="Wingdings" pitchFamily="2" charset="2"/>
              <a:buAutoNum type="arabicPeriod"/>
            </a:pPr>
            <a:r>
              <a:rPr lang="en-US" sz="2000" smtClean="0"/>
              <a:t>Students designed and are planting on site a Desert Medicinal Garden- Fall 2011</a:t>
            </a:r>
          </a:p>
          <a:p>
            <a:pPr marL="1295400" lvl="2" indent="-381000" eaLnBrk="1" hangingPunct="1">
              <a:lnSpc>
                <a:spcPct val="80000"/>
              </a:lnSpc>
              <a:buFont typeface="Wingdings" pitchFamily="2" charset="2"/>
              <a:buAutoNum type="arabicPeriod"/>
            </a:pPr>
            <a:endParaRPr lang="en-US" sz="2000" smtClean="0"/>
          </a:p>
          <a:p>
            <a:pPr marL="914400" lvl="1" indent="-457200" eaLnBrk="1" hangingPunct="1">
              <a:lnSpc>
                <a:spcPct val="80000"/>
              </a:lnSpc>
              <a:buFont typeface="Wingdings" pitchFamily="2" charset="2"/>
              <a:buNone/>
            </a:pPr>
            <a:endParaRPr lang="en-US" sz="2400" smtClean="0"/>
          </a:p>
        </p:txBody>
      </p:sp>
      <p:pic>
        <p:nvPicPr>
          <p:cNvPr id="15364" name="Picture 4" descr="j0410164"/>
          <p:cNvPicPr>
            <a:picLocks noGrp="1" noChangeAspect="1" noChangeArrowheads="1"/>
          </p:cNvPicPr>
          <p:nvPr>
            <p:ph sz="quarter" idx="2"/>
          </p:nvPr>
        </p:nvPicPr>
        <p:blipFill>
          <a:blip r:embed="rId4" cstate="print">
            <a:lum bright="70000" contrast="-70000"/>
          </a:blip>
          <a:srcRect t="26907" b="24911"/>
          <a:stretch>
            <a:fillRect/>
          </a:stretch>
        </p:blipFill>
        <p:spPr>
          <a:xfrm>
            <a:off x="1752600" y="0"/>
            <a:ext cx="7391400" cy="1219200"/>
          </a:xfrm>
          <a:noFill/>
        </p:spPr>
      </p:pic>
      <p:sp>
        <p:nvSpPr>
          <p:cNvPr id="15365" name="Rectangle 5"/>
          <p:cNvSpPr>
            <a:spLocks noGrp="1" noChangeArrowheads="1"/>
          </p:cNvSpPr>
          <p:nvPr>
            <p:ph type="title"/>
          </p:nvPr>
        </p:nvSpPr>
        <p:spPr>
          <a:xfrm>
            <a:off x="0" y="0"/>
            <a:ext cx="9144000" cy="1143000"/>
          </a:xfrm>
        </p:spPr>
        <p:txBody>
          <a:bodyPr/>
          <a:lstStyle/>
          <a:p>
            <a:pPr algn="r" eaLnBrk="1" hangingPunct="1"/>
            <a:r>
              <a:rPr lang="en-US" sz="2800" b="1" smtClean="0"/>
              <a:t>Botanical Medicine in the High School</a:t>
            </a:r>
          </a:p>
        </p:txBody>
      </p:sp>
      <p:pic>
        <p:nvPicPr>
          <p:cNvPr id="15366" name="Picture 6" descr="NEW Biotech logo"/>
          <p:cNvPicPr>
            <a:picLocks noChangeAspect="1" noChangeArrowheads="1"/>
          </p:cNvPicPr>
          <p:nvPr/>
        </p:nvPicPr>
        <p:blipFill>
          <a:blip r:embed="rId5" cstate="print"/>
          <a:srcRect/>
          <a:stretch>
            <a:fillRect/>
          </a:stretch>
        </p:blipFill>
        <p:spPr bwMode="auto">
          <a:xfrm>
            <a:off x="0" y="0"/>
            <a:ext cx="1752600" cy="1050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j0410164"/>
          <p:cNvPicPr>
            <a:picLocks noChangeAspect="1" noChangeArrowheads="1"/>
          </p:cNvPicPr>
          <p:nvPr/>
        </p:nvPicPr>
        <p:blipFill>
          <a:blip r:embed="rId3" cstate="print"/>
          <a:srcRect l="24913" r="26921"/>
          <a:stretch>
            <a:fillRect/>
          </a:stretch>
        </p:blipFill>
        <p:spPr bwMode="auto">
          <a:xfrm>
            <a:off x="0" y="0"/>
            <a:ext cx="1676400" cy="6858000"/>
          </a:xfrm>
          <a:prstGeom prst="rect">
            <a:avLst/>
          </a:prstGeom>
          <a:noFill/>
          <a:ln w="9525">
            <a:noFill/>
            <a:miter lim="800000"/>
            <a:headEnd/>
            <a:tailEnd/>
          </a:ln>
        </p:spPr>
      </p:pic>
      <p:sp>
        <p:nvSpPr>
          <p:cNvPr id="16387" name="Rectangle 3"/>
          <p:cNvSpPr>
            <a:spLocks noGrp="1" noChangeArrowheads="1"/>
          </p:cNvSpPr>
          <p:nvPr>
            <p:ph type="body" sz="half" idx="1"/>
          </p:nvPr>
        </p:nvSpPr>
        <p:spPr>
          <a:xfrm>
            <a:off x="1676400" y="1143000"/>
            <a:ext cx="7467600" cy="5257800"/>
          </a:xfrm>
        </p:spPr>
        <p:txBody>
          <a:bodyPr/>
          <a:lstStyle/>
          <a:p>
            <a:pPr marL="914400" lvl="1" indent="-457200" eaLnBrk="1" hangingPunct="1">
              <a:buFont typeface="Wingdings" pitchFamily="2" charset="2"/>
              <a:buNone/>
            </a:pPr>
            <a:endParaRPr lang="en-US" sz="2400" dirty="0" smtClean="0"/>
          </a:p>
          <a:p>
            <a:pPr marL="914400" lvl="1" indent="-457200" eaLnBrk="1" hangingPunct="1">
              <a:buFont typeface="Wingdings" pitchFamily="2" charset="2"/>
              <a:buNone/>
            </a:pPr>
            <a:r>
              <a:rPr lang="en-US" sz="2400" dirty="0" smtClean="0"/>
              <a:t>Lets hear from the students themselves!</a:t>
            </a:r>
          </a:p>
          <a:p>
            <a:pPr marL="914400" lvl="1" indent="-457200" eaLnBrk="1" hangingPunct="1"/>
            <a:r>
              <a:rPr lang="en-US" sz="2400" dirty="0" smtClean="0"/>
              <a:t>Mesa Happenings- Biotech 2 Making Herbal Medicines</a:t>
            </a:r>
            <a:endParaRPr lang="en-US" sz="2400" dirty="0" smtClean="0">
              <a:hlinkClick r:id="rId4"/>
            </a:endParaRPr>
          </a:p>
          <a:p>
            <a:pPr marL="914400" lvl="1" indent="-457200" eaLnBrk="1" hangingPunct="1"/>
            <a:r>
              <a:rPr lang="en-US" sz="2400" dirty="0" smtClean="0">
                <a:hlinkClick r:id="rId4"/>
              </a:rPr>
              <a:t>http://www.edtv99.org/video/7239/</a:t>
            </a:r>
            <a:endParaRPr lang="en-US" sz="2400" dirty="0" smtClean="0"/>
          </a:p>
        </p:txBody>
      </p:sp>
      <p:pic>
        <p:nvPicPr>
          <p:cNvPr id="16388" name="Picture 4" descr="j0410164"/>
          <p:cNvPicPr>
            <a:picLocks noGrp="1" noChangeAspect="1" noChangeArrowheads="1"/>
          </p:cNvPicPr>
          <p:nvPr>
            <p:ph sz="quarter" idx="2"/>
          </p:nvPr>
        </p:nvPicPr>
        <p:blipFill>
          <a:blip r:embed="rId5" cstate="print">
            <a:lum bright="70000" contrast="-70000"/>
          </a:blip>
          <a:srcRect t="26907" b="24911"/>
          <a:stretch>
            <a:fillRect/>
          </a:stretch>
        </p:blipFill>
        <p:spPr>
          <a:xfrm>
            <a:off x="1752600" y="0"/>
            <a:ext cx="7391400" cy="1219200"/>
          </a:xfrm>
          <a:noFill/>
        </p:spPr>
      </p:pic>
      <p:sp>
        <p:nvSpPr>
          <p:cNvPr id="16389" name="Rectangle 5"/>
          <p:cNvSpPr>
            <a:spLocks noGrp="1" noChangeArrowheads="1"/>
          </p:cNvSpPr>
          <p:nvPr>
            <p:ph type="title"/>
          </p:nvPr>
        </p:nvSpPr>
        <p:spPr>
          <a:xfrm>
            <a:off x="0" y="0"/>
            <a:ext cx="9144000" cy="1143000"/>
          </a:xfrm>
        </p:spPr>
        <p:txBody>
          <a:bodyPr/>
          <a:lstStyle/>
          <a:p>
            <a:pPr algn="r" eaLnBrk="1" hangingPunct="1"/>
            <a:r>
              <a:rPr lang="en-US" sz="2800" b="1" smtClean="0"/>
              <a:t>Botanical Medicine in the High School</a:t>
            </a:r>
          </a:p>
        </p:txBody>
      </p:sp>
      <p:pic>
        <p:nvPicPr>
          <p:cNvPr id="16390" name="Picture 7" descr="2010-12-06_08-08-56_239"/>
          <p:cNvPicPr>
            <a:picLocks noChangeAspect="1" noChangeArrowheads="1"/>
          </p:cNvPicPr>
          <p:nvPr/>
        </p:nvPicPr>
        <p:blipFill>
          <a:blip r:embed="rId6" cstate="print"/>
          <a:srcRect/>
          <a:stretch>
            <a:fillRect/>
          </a:stretch>
        </p:blipFill>
        <p:spPr bwMode="auto">
          <a:xfrm>
            <a:off x="2667000" y="5330825"/>
            <a:ext cx="2438400" cy="1374775"/>
          </a:xfrm>
          <a:prstGeom prst="rect">
            <a:avLst/>
          </a:prstGeom>
          <a:noFill/>
          <a:ln w="9525">
            <a:noFill/>
            <a:miter lim="800000"/>
            <a:headEnd/>
            <a:tailEnd/>
          </a:ln>
        </p:spPr>
      </p:pic>
      <p:pic>
        <p:nvPicPr>
          <p:cNvPr id="16391" name="Picture 8" descr="C:\Documents and Settings\teacher\Desktop\DC Presentation\CIMG3980.JPG"/>
          <p:cNvPicPr>
            <a:picLocks noChangeAspect="1" noChangeArrowheads="1"/>
          </p:cNvPicPr>
          <p:nvPr/>
        </p:nvPicPr>
        <p:blipFill>
          <a:blip r:embed="rId7" cstate="print"/>
          <a:srcRect/>
          <a:stretch>
            <a:fillRect/>
          </a:stretch>
        </p:blipFill>
        <p:spPr bwMode="auto">
          <a:xfrm>
            <a:off x="2667000" y="3429000"/>
            <a:ext cx="2438400" cy="1828800"/>
          </a:xfrm>
          <a:prstGeom prst="rect">
            <a:avLst/>
          </a:prstGeom>
          <a:noFill/>
          <a:ln w="9525">
            <a:noFill/>
            <a:miter lim="800000"/>
            <a:headEnd/>
            <a:tailEnd/>
          </a:ln>
        </p:spPr>
      </p:pic>
      <p:pic>
        <p:nvPicPr>
          <p:cNvPr id="16392" name="Picture 8" descr="2010-12-06_08-34-56_229.jpg"/>
          <p:cNvPicPr>
            <a:picLocks noChangeAspect="1"/>
          </p:cNvPicPr>
          <p:nvPr/>
        </p:nvPicPr>
        <p:blipFill>
          <a:blip r:embed="rId8" cstate="print"/>
          <a:srcRect/>
          <a:stretch>
            <a:fillRect/>
          </a:stretch>
        </p:blipFill>
        <p:spPr bwMode="auto">
          <a:xfrm>
            <a:off x="7086600" y="3505200"/>
            <a:ext cx="1828800" cy="3244850"/>
          </a:xfrm>
          <a:prstGeom prst="rect">
            <a:avLst/>
          </a:prstGeom>
          <a:noFill/>
          <a:ln w="9525">
            <a:noFill/>
            <a:miter lim="800000"/>
            <a:headEnd/>
            <a:tailEnd/>
          </a:ln>
        </p:spPr>
      </p:pic>
      <p:pic>
        <p:nvPicPr>
          <p:cNvPr id="16393" name="Picture 9" descr="2010-12-06_08-54-00_407.jpg"/>
          <p:cNvPicPr>
            <a:picLocks noChangeAspect="1"/>
          </p:cNvPicPr>
          <p:nvPr/>
        </p:nvPicPr>
        <p:blipFill>
          <a:blip r:embed="rId9" cstate="print"/>
          <a:srcRect/>
          <a:stretch>
            <a:fillRect/>
          </a:stretch>
        </p:blipFill>
        <p:spPr bwMode="auto">
          <a:xfrm>
            <a:off x="5181600" y="3505200"/>
            <a:ext cx="1828800" cy="3244850"/>
          </a:xfrm>
          <a:prstGeom prst="rect">
            <a:avLst/>
          </a:prstGeom>
          <a:noFill/>
          <a:ln w="9525">
            <a:noFill/>
            <a:miter lim="800000"/>
            <a:headEnd/>
            <a:tailEnd/>
          </a:ln>
        </p:spPr>
      </p:pic>
      <p:pic>
        <p:nvPicPr>
          <p:cNvPr id="16394" name="Picture 10" descr="BioBalm-Desmed Bottle pic.jpg"/>
          <p:cNvPicPr>
            <a:picLocks noChangeAspect="1"/>
          </p:cNvPicPr>
          <p:nvPr/>
        </p:nvPicPr>
        <p:blipFill>
          <a:blip r:embed="rId10" cstate="print"/>
          <a:srcRect/>
          <a:stretch>
            <a:fillRect/>
          </a:stretch>
        </p:blipFill>
        <p:spPr bwMode="auto">
          <a:xfrm>
            <a:off x="0" y="0"/>
            <a:ext cx="2438400" cy="1374775"/>
          </a:xfrm>
          <a:prstGeom prst="rect">
            <a:avLst/>
          </a:prstGeom>
          <a:noFill/>
          <a:ln w="9525">
            <a:noFill/>
            <a:miter lim="800000"/>
            <a:headEnd/>
            <a:tailEnd/>
          </a:ln>
        </p:spPr>
      </p:pic>
      <p:pic>
        <p:nvPicPr>
          <p:cNvPr id="16395" name="Picture 11" descr="CIMG3954.JPG"/>
          <p:cNvPicPr>
            <a:picLocks noChangeAspect="1"/>
          </p:cNvPicPr>
          <p:nvPr/>
        </p:nvPicPr>
        <p:blipFill>
          <a:blip r:embed="rId11" cstate="print"/>
          <a:srcRect/>
          <a:stretch>
            <a:fillRect/>
          </a:stretch>
        </p:blipFill>
        <p:spPr bwMode="auto">
          <a:xfrm>
            <a:off x="152400" y="3454400"/>
            <a:ext cx="2438400" cy="325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0" y="990600"/>
            <a:ext cx="8001000" cy="4876800"/>
          </a:xfrm>
        </p:spPr>
        <p:txBody>
          <a:bodyPr/>
          <a:lstStyle/>
          <a:p>
            <a:pPr eaLnBrk="1" hangingPunct="1"/>
            <a:r>
              <a:rPr lang="en-US" smtClean="0"/>
              <a:t>Amanda Grimes</a:t>
            </a:r>
          </a:p>
          <a:p>
            <a:pPr lvl="1" eaLnBrk="1" hangingPunct="1"/>
            <a:r>
              <a:rPr lang="en-US" sz="2400" smtClean="0"/>
              <a:t>Mesa Public Schools</a:t>
            </a:r>
          </a:p>
          <a:p>
            <a:pPr lvl="1" eaLnBrk="1" hangingPunct="1">
              <a:buFontTx/>
              <a:buNone/>
            </a:pPr>
            <a:r>
              <a:rPr lang="en-US" sz="2400" smtClean="0"/>
              <a:t>   Biotechnology Academy</a:t>
            </a:r>
          </a:p>
          <a:p>
            <a:pPr lvl="1" eaLnBrk="1" hangingPunct="1">
              <a:buFontTx/>
              <a:buNone/>
            </a:pPr>
            <a:r>
              <a:rPr lang="en-US" sz="2400" smtClean="0"/>
              <a:t>	1630 E. Southern Avenue</a:t>
            </a:r>
          </a:p>
          <a:p>
            <a:pPr lvl="1" eaLnBrk="1" hangingPunct="1">
              <a:buFontTx/>
              <a:buNone/>
            </a:pPr>
            <a:r>
              <a:rPr lang="en-US" sz="2400" smtClean="0"/>
              <a:t>	Mesa, AZ 85204</a:t>
            </a:r>
          </a:p>
          <a:p>
            <a:pPr lvl="1" eaLnBrk="1" hangingPunct="1"/>
            <a:r>
              <a:rPr lang="en-US" smtClean="0">
                <a:hlinkClick r:id="rId2"/>
              </a:rPr>
              <a:t>aacgrime@mpsaz.org</a:t>
            </a:r>
            <a:endParaRPr lang="en-US" smtClean="0"/>
          </a:p>
          <a:p>
            <a:pPr lvl="1" eaLnBrk="1" hangingPunct="1"/>
            <a:r>
              <a:rPr lang="en-US" smtClean="0"/>
              <a:t>480-472-5783 Office</a:t>
            </a:r>
          </a:p>
          <a:p>
            <a:pPr lvl="1" eaLnBrk="1" hangingPunct="1"/>
            <a:endParaRPr lang="en-US" smtClean="0"/>
          </a:p>
          <a:p>
            <a:pPr lvl="1" eaLnBrk="1" hangingPunct="1">
              <a:buFontTx/>
              <a:buNone/>
            </a:pPr>
            <a:r>
              <a:rPr lang="en-US" smtClean="0"/>
              <a:t>Website:</a:t>
            </a:r>
          </a:p>
          <a:p>
            <a:pPr lvl="1" eaLnBrk="1" hangingPunct="1"/>
            <a:r>
              <a:rPr lang="en-US" sz="2400" smtClean="0">
                <a:hlinkClick r:id="rId3"/>
              </a:rPr>
              <a:t>http://www.mpsaz.org/mesa/departments/biotech/</a:t>
            </a:r>
            <a:r>
              <a:rPr lang="en-US" smtClean="0"/>
              <a:t>	</a:t>
            </a:r>
          </a:p>
        </p:txBody>
      </p:sp>
      <p:sp>
        <p:nvSpPr>
          <p:cNvPr id="17411" name="Text Box 4"/>
          <p:cNvSpPr txBox="1">
            <a:spLocks noChangeArrowheads="1"/>
          </p:cNvSpPr>
          <p:nvPr/>
        </p:nvSpPr>
        <p:spPr bwMode="auto">
          <a:xfrm>
            <a:off x="0" y="0"/>
            <a:ext cx="3962400" cy="1066800"/>
          </a:xfrm>
          <a:prstGeom prst="rect">
            <a:avLst/>
          </a:prstGeom>
          <a:noFill/>
          <a:ln w="9525">
            <a:noFill/>
            <a:miter lim="800000"/>
            <a:headEnd/>
            <a:tailEnd/>
          </a:ln>
        </p:spPr>
        <p:txBody>
          <a:bodyPr>
            <a:spAutoFit/>
          </a:bodyPr>
          <a:lstStyle/>
          <a:p>
            <a:pPr eaLnBrk="0" hangingPunct="0"/>
            <a:r>
              <a:rPr lang="en-US" sz="3200" b="1" smtClean="0">
                <a:solidFill>
                  <a:srgbClr val="000000"/>
                </a:solidFill>
                <a:latin typeface="Garamond" pitchFamily="18" charset="0"/>
              </a:rPr>
              <a:t>Contact Information</a:t>
            </a:r>
            <a:endParaRPr lang="en-US" sz="3200" smtClean="0">
              <a:solidFill>
                <a:srgbClr val="000000"/>
              </a:solidFill>
              <a:latin typeface="Garamond" pitchFamily="18" charset="0"/>
            </a:endParaRPr>
          </a:p>
          <a:p>
            <a:pPr eaLnBrk="0" hangingPunct="0"/>
            <a:endParaRPr lang="en-US" sz="3200" smtClean="0">
              <a:solidFill>
                <a:srgbClr val="000000"/>
              </a:solidFill>
              <a:latin typeface="Garamond" pitchFamily="18" charset="0"/>
            </a:endParaRPr>
          </a:p>
        </p:txBody>
      </p:sp>
      <p:pic>
        <p:nvPicPr>
          <p:cNvPr id="17412" name="Picture 6"/>
          <p:cNvPicPr>
            <a:picLocks noChangeAspect="1" noChangeArrowheads="1"/>
          </p:cNvPicPr>
          <p:nvPr/>
        </p:nvPicPr>
        <p:blipFill>
          <a:blip r:embed="rId4" cstate="print"/>
          <a:srcRect/>
          <a:stretch>
            <a:fillRect/>
          </a:stretch>
        </p:blipFill>
        <p:spPr bwMode="auto">
          <a:xfrm>
            <a:off x="5387975" y="0"/>
            <a:ext cx="3756025" cy="4800600"/>
          </a:xfrm>
          <a:prstGeom prst="rect">
            <a:avLst/>
          </a:prstGeom>
          <a:noFill/>
          <a:ln w="9525">
            <a:noFill/>
            <a:miter lim="800000"/>
            <a:headEnd/>
            <a:tailEnd/>
          </a:ln>
        </p:spPr>
      </p:pic>
      <p:sp>
        <p:nvSpPr>
          <p:cNvPr id="17413" name="TextBox 4"/>
          <p:cNvSpPr txBox="1">
            <a:spLocks noChangeArrowheads="1"/>
          </p:cNvSpPr>
          <p:nvPr/>
        </p:nvSpPr>
        <p:spPr bwMode="auto">
          <a:xfrm>
            <a:off x="5638800" y="4800600"/>
            <a:ext cx="3505200" cy="923925"/>
          </a:xfrm>
          <a:prstGeom prst="rect">
            <a:avLst/>
          </a:prstGeom>
          <a:noFill/>
          <a:ln w="9525">
            <a:noFill/>
            <a:miter lim="800000"/>
            <a:headEnd/>
            <a:tailEnd/>
          </a:ln>
        </p:spPr>
        <p:txBody>
          <a:bodyPr>
            <a:spAutoFit/>
          </a:bodyPr>
          <a:lstStyle/>
          <a:p>
            <a:pPr algn="ctr"/>
            <a:r>
              <a:rPr lang="en-US" sz="1800" smtClean="0">
                <a:solidFill>
                  <a:srgbClr val="000000"/>
                </a:solidFill>
                <a:latin typeface="Arial" charset="0"/>
              </a:rPr>
              <a:t>Kendall Hunt Publishing</a:t>
            </a:r>
          </a:p>
          <a:p>
            <a:pPr algn="ctr"/>
            <a:r>
              <a:rPr lang="en-US" sz="1800" smtClean="0">
                <a:solidFill>
                  <a:srgbClr val="000000"/>
                </a:solidFill>
                <a:latin typeface="Arial" charset="0"/>
              </a:rPr>
              <a:t>ISBN: 978-0-7575-9365-9</a:t>
            </a:r>
          </a:p>
          <a:p>
            <a:endParaRPr lang="en-US" sz="1800" smtClean="0">
              <a:solidFill>
                <a:srgbClr val="000000"/>
              </a:solidFill>
              <a:latin typeface="Arial" charset="0"/>
            </a:endParaRPr>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5"/>
          <p:cNvSpPr txBox="1">
            <a:spLocks noChangeArrowheads="1"/>
          </p:cNvSpPr>
          <p:nvPr/>
        </p:nvSpPr>
        <p:spPr bwMode="auto">
          <a:xfrm>
            <a:off x="152400" y="6550025"/>
            <a:ext cx="2665413" cy="307975"/>
          </a:xfrm>
          <a:prstGeom prst="rect">
            <a:avLst/>
          </a:prstGeom>
          <a:noFill/>
          <a:ln w="9525">
            <a:noFill/>
            <a:miter lim="800000"/>
            <a:headEnd/>
            <a:tailEnd/>
          </a:ln>
        </p:spPr>
        <p:txBody>
          <a:bodyPr wrap="none">
            <a:spAutoFit/>
          </a:bodyPr>
          <a:lstStyle/>
          <a:p>
            <a:r>
              <a:rPr lang="en-US" sz="1400" b="1">
                <a:solidFill>
                  <a:prstClr val="black"/>
                </a:solidFill>
                <a:latin typeface="Calibri" pitchFamily="34" charset="0"/>
              </a:rPr>
              <a:t>Presentation©E.Schmid-2011</a:t>
            </a:r>
          </a:p>
        </p:txBody>
      </p:sp>
      <p:pic>
        <p:nvPicPr>
          <p:cNvPr id="2051" name="Picture 4" descr="SGT-AlgaeCultures-Series2"/>
          <p:cNvPicPr>
            <a:picLocks noChangeAspect="1" noChangeArrowheads="1"/>
          </p:cNvPicPr>
          <p:nvPr/>
        </p:nvPicPr>
        <p:blipFill>
          <a:blip r:embed="rId2" cstate="print">
            <a:clrChange>
              <a:clrFrom>
                <a:srgbClr val="E8EBF2"/>
              </a:clrFrom>
              <a:clrTo>
                <a:srgbClr val="E8EBF2">
                  <a:alpha val="0"/>
                </a:srgbClr>
              </a:clrTo>
            </a:clrChange>
          </a:blip>
          <a:srcRect/>
          <a:stretch>
            <a:fillRect/>
          </a:stretch>
        </p:blipFill>
        <p:spPr bwMode="auto">
          <a:xfrm>
            <a:off x="990600" y="533400"/>
            <a:ext cx="7620000" cy="5718175"/>
          </a:xfrm>
          <a:prstGeom prst="rect">
            <a:avLst/>
          </a:prstGeom>
          <a:noFill/>
          <a:ln w="9525">
            <a:noFill/>
            <a:miter lim="800000"/>
            <a:headEnd/>
            <a:tailEnd/>
          </a:ln>
        </p:spPr>
      </p:pic>
      <p:sp>
        <p:nvSpPr>
          <p:cNvPr id="2052" name="Rectangle 5"/>
          <p:cNvSpPr>
            <a:spLocks noChangeArrowheads="1"/>
          </p:cNvSpPr>
          <p:nvPr/>
        </p:nvSpPr>
        <p:spPr bwMode="auto">
          <a:xfrm>
            <a:off x="0" y="0"/>
            <a:ext cx="9144000" cy="6858000"/>
          </a:xfrm>
          <a:prstGeom prst="rect">
            <a:avLst/>
          </a:prstGeom>
          <a:solidFill>
            <a:schemeClr val="bg1">
              <a:alpha val="36862"/>
            </a:schemeClr>
          </a:solidFill>
          <a:ln w="9525">
            <a:noFill/>
            <a:miter lim="800000"/>
            <a:headEnd/>
            <a:tailEnd/>
          </a:ln>
        </p:spPr>
        <p:txBody>
          <a:bodyPr wrap="none" anchor="ctr"/>
          <a:lstStyle/>
          <a:p>
            <a:endParaRPr lang="en-US" sz="1800">
              <a:solidFill>
                <a:prstClr val="black"/>
              </a:solidFill>
              <a:latin typeface="Calibri" pitchFamily="34" charset="0"/>
            </a:endParaRPr>
          </a:p>
        </p:txBody>
      </p:sp>
      <p:sp>
        <p:nvSpPr>
          <p:cNvPr id="2053" name="Text Box 6"/>
          <p:cNvSpPr txBox="1">
            <a:spLocks noChangeArrowheads="1"/>
          </p:cNvSpPr>
          <p:nvPr/>
        </p:nvSpPr>
        <p:spPr bwMode="auto">
          <a:xfrm>
            <a:off x="15875" y="3149600"/>
            <a:ext cx="9144000" cy="3554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ct val="125000"/>
              </a:lnSpc>
              <a:defRPr/>
            </a:pPr>
            <a:endParaRPr lang="en-US" sz="3600" b="1" dirty="0" smtClean="0">
              <a:solidFill>
                <a:prstClr val="black"/>
              </a:solidFill>
            </a:endParaRPr>
          </a:p>
          <a:p>
            <a:pPr algn="ctr">
              <a:defRPr/>
            </a:pPr>
            <a:r>
              <a:rPr lang="en-US" sz="3600" b="1" dirty="0" smtClean="0">
                <a:solidFill>
                  <a:prstClr val="black"/>
                </a:solidFill>
                <a:latin typeface="Calibri"/>
              </a:rPr>
              <a:t>“Educating Technicians for </a:t>
            </a:r>
          </a:p>
          <a:p>
            <a:pPr algn="ctr">
              <a:defRPr/>
            </a:pPr>
            <a:r>
              <a:rPr lang="en-US" sz="3600" b="1" dirty="0" smtClean="0">
                <a:solidFill>
                  <a:prstClr val="black"/>
                </a:solidFill>
                <a:latin typeface="Calibri"/>
              </a:rPr>
              <a:t>Biofuels Production &amp; Analysis”</a:t>
            </a:r>
          </a:p>
          <a:p>
            <a:pPr algn="ctr">
              <a:defRPr/>
            </a:pPr>
            <a:r>
              <a:rPr lang="en-US" sz="3600" b="1" dirty="0" smtClean="0">
                <a:solidFill>
                  <a:prstClr val="black"/>
                </a:solidFill>
                <a:latin typeface="Calibri"/>
              </a:rPr>
              <a:t>Mira Costa College’s </a:t>
            </a:r>
          </a:p>
          <a:p>
            <a:pPr algn="ctr">
              <a:defRPr/>
            </a:pPr>
            <a:r>
              <a:rPr lang="en-US" sz="3600" b="1" dirty="0" smtClean="0">
                <a:solidFill>
                  <a:prstClr val="black"/>
                </a:solidFill>
                <a:latin typeface="Calibri"/>
              </a:rPr>
              <a:t>Biofuels Certificate Program</a:t>
            </a:r>
            <a:r>
              <a:rPr lang="en-US" sz="3600" dirty="0" smtClean="0">
                <a:solidFill>
                  <a:prstClr val="black"/>
                </a:solidFill>
                <a:latin typeface="Calibri"/>
              </a:rPr>
              <a:t/>
            </a:r>
            <a:br>
              <a:rPr lang="en-US" sz="3600" dirty="0" smtClean="0">
                <a:solidFill>
                  <a:prstClr val="black"/>
                </a:solidFill>
                <a:latin typeface="Calibri"/>
              </a:rPr>
            </a:br>
            <a:endParaRPr lang="en-US" sz="3600" b="1" dirty="0" smtClean="0">
              <a:solidFill>
                <a:prstClr val="black"/>
              </a:solidFill>
              <a:latin typeface="Calibri"/>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Grp="1" noChangeArrowheads="1"/>
          </p:cNvSpPr>
          <p:nvPr/>
        </p:nvSpPr>
        <p:spPr bwMode="auto">
          <a:xfrm>
            <a:off x="685800" y="277813"/>
            <a:ext cx="7772400" cy="91440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a:lstStyle>
          <a:p>
            <a:pPr eaLnBrk="1" hangingPunct="1">
              <a:defRPr/>
            </a:pPr>
            <a:r>
              <a:rPr lang="en-US" sz="3200" b="1" dirty="0">
                <a:solidFill>
                  <a:srgbClr val="000099"/>
                </a:solidFill>
                <a:effectLst>
                  <a:outerShdw blurRad="38100" dist="38100" dir="2700000" algn="tl">
                    <a:srgbClr val="000000">
                      <a:alpha val="43137"/>
                    </a:srgbClr>
                  </a:outerShdw>
                </a:effectLst>
              </a:rPr>
              <a:t>NSF web site </a:t>
            </a:r>
            <a:r>
              <a:rPr lang="en-US" sz="2900" b="1" dirty="0">
                <a:solidFill>
                  <a:srgbClr val="000099"/>
                </a:solidFill>
                <a:effectLst>
                  <a:outerShdw blurRad="38100" dist="38100" dir="2700000" algn="tl">
                    <a:srgbClr val="000000">
                      <a:alpha val="43137"/>
                    </a:srgbClr>
                  </a:outerShdw>
                </a:effectLst>
              </a:rPr>
              <a:t>(</a:t>
            </a:r>
            <a:r>
              <a:rPr lang="en-US" sz="2900" b="1" dirty="0" err="1">
                <a:solidFill>
                  <a:srgbClr val="000099"/>
                </a:solidFill>
                <a:effectLst>
                  <a:outerShdw blurRad="38100" dist="38100" dir="2700000" algn="tl">
                    <a:srgbClr val="000000">
                      <a:alpha val="43137"/>
                    </a:srgbClr>
                  </a:outerShdw>
                </a:effectLst>
              </a:rPr>
              <a:t>www.nsf.gov</a:t>
            </a:r>
            <a:r>
              <a:rPr lang="en-US" sz="2900" b="1" dirty="0">
                <a:solidFill>
                  <a:srgbClr val="000099"/>
                </a:solidFill>
                <a:effectLst>
                  <a:outerShdw blurRad="38100" dist="38100" dir="2700000" algn="tl">
                    <a:srgbClr val="000000">
                      <a:alpha val="43137"/>
                    </a:srgbClr>
                  </a:outerShdw>
                </a:effectLst>
              </a:rPr>
              <a:t>)</a:t>
            </a:r>
          </a:p>
        </p:txBody>
      </p:sp>
      <p:pic>
        <p:nvPicPr>
          <p:cNvPr id="10243" name="Picture 5"/>
          <p:cNvPicPr>
            <a:picLocks noChangeAspect="1" noChangeArrowheads="1"/>
          </p:cNvPicPr>
          <p:nvPr/>
        </p:nvPicPr>
        <p:blipFill>
          <a:blip r:embed="rId2" cstate="print"/>
          <a:srcRect l="20097" t="12531" r="21973" b="3746"/>
          <a:stretch>
            <a:fillRect/>
          </a:stretch>
        </p:blipFill>
        <p:spPr bwMode="auto">
          <a:xfrm>
            <a:off x="1295400" y="1497013"/>
            <a:ext cx="6897688" cy="5056187"/>
          </a:xfrm>
          <a:prstGeom prst="rect">
            <a:avLst/>
          </a:prstGeom>
          <a:noFill/>
          <a:ln w="12700">
            <a:solidFill>
              <a:srgbClr val="0000CC"/>
            </a:solidFill>
            <a:miter lim="800000"/>
            <a:headEnd/>
            <a:tailEnd/>
          </a:ln>
        </p:spPr>
      </p:pic>
      <p:sp>
        <p:nvSpPr>
          <p:cNvPr id="10244" name="AutoShape 5"/>
          <p:cNvSpPr>
            <a:spLocks noChangeArrowheads="1"/>
          </p:cNvSpPr>
          <p:nvPr/>
        </p:nvSpPr>
        <p:spPr bwMode="auto">
          <a:xfrm rot="-8515602">
            <a:off x="631825" y="4899025"/>
            <a:ext cx="671513" cy="304800"/>
          </a:xfrm>
          <a:prstGeom prst="leftArrow">
            <a:avLst>
              <a:gd name="adj1" fmla="val 50000"/>
              <a:gd name="adj2" fmla="val 55078"/>
            </a:avLst>
          </a:prstGeom>
          <a:solidFill>
            <a:srgbClr val="FF3300"/>
          </a:solidFill>
          <a:ln w="9525">
            <a:solidFill>
              <a:schemeClr val="tx1"/>
            </a:solidFill>
            <a:miter lim="800000"/>
            <a:headEnd/>
            <a:tailEnd/>
          </a:ln>
        </p:spPr>
        <p:txBody>
          <a:bodyPr wrap="none" anchor="ctr"/>
          <a:lstStyle/>
          <a:p>
            <a:pPr eaLnBrk="0" hangingPunct="0"/>
            <a:endParaRPr lang="en-US" smtClean="0">
              <a:solidFill>
                <a:srgbClr val="000000"/>
              </a:solidFill>
              <a:latin typeface="Arial" pitchFamily="34" charset="0"/>
              <a:ea typeface="ＭＳ Ｐゴシック" charset="-128"/>
            </a:endParaRPr>
          </a:p>
        </p:txBody>
      </p:sp>
      <p:sp>
        <p:nvSpPr>
          <p:cNvPr id="10245" name="AutoShape 6"/>
          <p:cNvSpPr>
            <a:spLocks noChangeArrowheads="1"/>
          </p:cNvSpPr>
          <p:nvPr/>
        </p:nvSpPr>
        <p:spPr bwMode="auto">
          <a:xfrm rot="-8515602">
            <a:off x="2308225" y="1774825"/>
            <a:ext cx="671513" cy="304800"/>
          </a:xfrm>
          <a:prstGeom prst="leftArrow">
            <a:avLst>
              <a:gd name="adj1" fmla="val 50000"/>
              <a:gd name="adj2" fmla="val 55078"/>
            </a:avLst>
          </a:prstGeom>
          <a:solidFill>
            <a:srgbClr val="FF3300"/>
          </a:solidFill>
          <a:ln w="9525">
            <a:solidFill>
              <a:schemeClr val="tx1"/>
            </a:solidFill>
            <a:miter lim="800000"/>
            <a:headEnd/>
            <a:tailEnd/>
          </a:ln>
        </p:spPr>
        <p:txBody>
          <a:bodyPr wrap="none" anchor="ctr"/>
          <a:lstStyle/>
          <a:p>
            <a:pPr eaLnBrk="0" hangingPunct="0"/>
            <a:endParaRPr lang="en-US" smtClean="0">
              <a:solidFill>
                <a:srgbClr val="000000"/>
              </a:solidFill>
              <a:latin typeface="Arial" pitchFamily="34" charset="0"/>
              <a:ea typeface="ＭＳ Ｐゴシック" charset="-128"/>
            </a:endParaRPr>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29000" y="274638"/>
            <a:ext cx="5257800" cy="1143000"/>
          </a:xfrm>
        </p:spPr>
        <p:txBody>
          <a:bodyPr rtlCol="0">
            <a:normAutofit fontScale="90000"/>
          </a:bodyPr>
          <a:lstStyle/>
          <a:p>
            <a:pPr eaLnBrk="1" fontAlgn="auto" hangingPunct="1">
              <a:spcAft>
                <a:spcPts val="0"/>
              </a:spcAft>
              <a:defRPr/>
            </a:pPr>
            <a:r>
              <a:rPr lang="en-US" sz="4900" dirty="0" smtClean="0"/>
              <a:t>EDGE</a:t>
            </a:r>
            <a:r>
              <a:rPr lang="en-US" dirty="0" smtClean="0"/>
              <a:t/>
            </a:r>
            <a:br>
              <a:rPr lang="en-US" dirty="0" smtClean="0"/>
            </a:br>
            <a:r>
              <a:rPr lang="en-US" sz="3100" dirty="0" smtClean="0"/>
              <a:t>Educating and Developing workers for the Green Economy</a:t>
            </a:r>
            <a:endParaRPr lang="en-US" dirty="0"/>
          </a:p>
        </p:txBody>
      </p:sp>
      <p:sp>
        <p:nvSpPr>
          <p:cNvPr id="5" name="Content Placeholder 4"/>
          <p:cNvSpPr>
            <a:spLocks noGrp="1"/>
          </p:cNvSpPr>
          <p:nvPr>
            <p:ph idx="1"/>
          </p:nvPr>
        </p:nvSpPr>
        <p:spPr>
          <a:xfrm>
            <a:off x="457200" y="1752600"/>
            <a:ext cx="8153400" cy="4373563"/>
          </a:xfrm>
        </p:spPr>
        <p:txBody>
          <a:bodyPr rtlCol="0">
            <a:normAutofit fontScale="85000" lnSpcReduction="10000"/>
          </a:bodyPr>
          <a:lstStyle/>
          <a:p>
            <a:pPr eaLnBrk="1" fontAlgn="auto" hangingPunct="1">
              <a:spcAft>
                <a:spcPts val="0"/>
              </a:spcAft>
              <a:buFont typeface="Arial" pitchFamily="34" charset="0"/>
              <a:buChar char="•"/>
              <a:defRPr/>
            </a:pPr>
            <a:r>
              <a:rPr lang="en-US" dirty="0"/>
              <a:t>In 2010, the San Diego </a:t>
            </a:r>
            <a:r>
              <a:rPr lang="en-US" dirty="0" err="1"/>
              <a:t>Biofuels</a:t>
            </a:r>
            <a:r>
              <a:rPr lang="en-US" dirty="0"/>
              <a:t> Initiative was awarded a $4 million grant from the California Department of Labor to create and implement new curricula and workforce training programs for the </a:t>
            </a:r>
            <a:r>
              <a:rPr lang="en-US" dirty="0" err="1"/>
              <a:t>biofuels</a:t>
            </a:r>
            <a:r>
              <a:rPr lang="en-US" dirty="0"/>
              <a:t> sector.  </a:t>
            </a:r>
            <a:endParaRPr lang="en-US" dirty="0" smtClean="0"/>
          </a:p>
          <a:p>
            <a:pPr eaLnBrk="1" fontAlgn="auto" hangingPunct="1">
              <a:spcAft>
                <a:spcPts val="0"/>
              </a:spcAft>
              <a:buFont typeface="Arial" pitchFamily="34" charset="0"/>
              <a:buChar char="•"/>
              <a:defRPr/>
            </a:pPr>
            <a:r>
              <a:rPr lang="en-US" dirty="0" smtClean="0"/>
              <a:t>The </a:t>
            </a:r>
            <a:r>
              <a:rPr lang="en-US" dirty="0"/>
              <a:t>EDGE Initiative (Educating &amp; Developing Workers for the Green Economy</a:t>
            </a:r>
            <a:r>
              <a:rPr lang="en-US" dirty="0" smtClean="0"/>
              <a:t>) is a </a:t>
            </a:r>
            <a:r>
              <a:rPr lang="en-US" dirty="0"/>
              <a:t>program </a:t>
            </a:r>
            <a:r>
              <a:rPr lang="en-US" dirty="0" smtClean="0"/>
              <a:t>that will </a:t>
            </a:r>
            <a:r>
              <a:rPr lang="en-US" dirty="0"/>
              <a:t>focus on a career-directed approach to help workers gain both employment and the skills and training necessary to move up the career ladder in an industry that will continue to flourish as governments and consumers seek cleaner alternatives to fossil fuels.  </a:t>
            </a:r>
            <a:endParaRPr lang="en-US" dirty="0" smtClean="0"/>
          </a:p>
          <a:p>
            <a:pPr eaLnBrk="1" fontAlgn="auto" hangingPunct="1">
              <a:spcAft>
                <a:spcPts val="0"/>
              </a:spcAft>
              <a:buFont typeface="Arial" pitchFamily="34" charset="0"/>
              <a:buChar char="•"/>
              <a:defRPr/>
            </a:pPr>
            <a:endParaRPr lang="en-US" dirty="0"/>
          </a:p>
        </p:txBody>
      </p:sp>
      <p:pic>
        <p:nvPicPr>
          <p:cNvPr id="3076" name="Picture 2"/>
          <p:cNvPicPr>
            <a:picLocks noChangeAspect="1" noChangeArrowheads="1"/>
          </p:cNvPicPr>
          <p:nvPr/>
        </p:nvPicPr>
        <p:blipFill>
          <a:blip r:embed="rId2" cstate="print"/>
          <a:srcRect/>
          <a:stretch>
            <a:fillRect/>
          </a:stretch>
        </p:blipFill>
        <p:spPr bwMode="auto">
          <a:xfrm>
            <a:off x="457200" y="304800"/>
            <a:ext cx="2838450" cy="1104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i="1" dirty="0"/>
              <a:t>Industry Led Outcomes: Jobs and Training</a:t>
            </a:r>
            <a:endParaRPr lang="en-US" dirty="0"/>
          </a:p>
        </p:txBody>
      </p:sp>
      <p:sp>
        <p:nvSpPr>
          <p:cNvPr id="3" name="Content Placeholder 2"/>
          <p:cNvSpPr>
            <a:spLocks noGrp="1"/>
          </p:cNvSpPr>
          <p:nvPr>
            <p:ph idx="1"/>
          </p:nvPr>
        </p:nvSpPr>
        <p:spPr>
          <a:xfrm>
            <a:off x="228600" y="1600200"/>
            <a:ext cx="4267200" cy="4953000"/>
          </a:xfrm>
        </p:spPr>
        <p:txBody>
          <a:bodyPr rtlCol="0">
            <a:normAutofit fontScale="70000" lnSpcReduction="20000"/>
          </a:bodyPr>
          <a:lstStyle/>
          <a:p>
            <a:pPr eaLnBrk="1" fontAlgn="auto" hangingPunct="1">
              <a:spcAft>
                <a:spcPts val="0"/>
              </a:spcAft>
              <a:buFont typeface="Arial" pitchFamily="34" charset="0"/>
              <a:buChar char="•"/>
              <a:defRPr/>
            </a:pPr>
            <a:r>
              <a:rPr lang="en-US" dirty="0"/>
              <a:t>The</a:t>
            </a:r>
            <a:r>
              <a:rPr lang="en-US" i="1" dirty="0"/>
              <a:t> </a:t>
            </a:r>
            <a:r>
              <a:rPr lang="en-US" dirty="0"/>
              <a:t>EDGE Initiative will provide education, training and placement services to unemployed and dislocated workers within San Diego and the Imperial Valley.  </a:t>
            </a:r>
            <a:endParaRPr lang="en-US" dirty="0" smtClean="0"/>
          </a:p>
          <a:p>
            <a:pPr eaLnBrk="1" fontAlgn="auto" hangingPunct="1">
              <a:spcAft>
                <a:spcPts val="0"/>
              </a:spcAft>
              <a:buFont typeface="Arial" pitchFamily="34" charset="0"/>
              <a:buChar char="•"/>
              <a:defRPr/>
            </a:pPr>
            <a:r>
              <a:rPr lang="en-US" dirty="0" smtClean="0"/>
              <a:t>The </a:t>
            </a:r>
            <a:r>
              <a:rPr lang="en-US" dirty="0"/>
              <a:t>goal of the EDGE Initiative is to ensure that San Diego and Imperial Valley have the trained workforce to meet the increasing demands of the industry sector, so that </a:t>
            </a:r>
            <a:r>
              <a:rPr lang="en-US" dirty="0" err="1"/>
              <a:t>biofuels</a:t>
            </a:r>
            <a:r>
              <a:rPr lang="en-US" dirty="0"/>
              <a:t> companies can continue to grow, creating more jobs for the region.  </a:t>
            </a:r>
          </a:p>
          <a:p>
            <a:pPr eaLnBrk="1" fontAlgn="auto" hangingPunct="1">
              <a:spcAft>
                <a:spcPts val="0"/>
              </a:spcAft>
              <a:buFont typeface="Arial" pitchFamily="34" charset="0"/>
              <a:buChar char="•"/>
              <a:defRPr/>
            </a:pPr>
            <a:endParaRPr lang="en-US" dirty="0"/>
          </a:p>
        </p:txBody>
      </p:sp>
      <p:pic>
        <p:nvPicPr>
          <p:cNvPr id="4100" name="Picture 3"/>
          <p:cNvPicPr>
            <a:picLocks noChangeAspect="1"/>
          </p:cNvPicPr>
          <p:nvPr/>
        </p:nvPicPr>
        <p:blipFill>
          <a:blip r:embed="rId2" cstate="print"/>
          <a:srcRect/>
          <a:stretch>
            <a:fillRect/>
          </a:stretch>
        </p:blipFill>
        <p:spPr bwMode="auto">
          <a:xfrm>
            <a:off x="4538663" y="1828800"/>
            <a:ext cx="4352925"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b="1" i="1" smtClean="0"/>
              <a:t>Curriculum</a:t>
            </a:r>
            <a:endParaRPr lang="en-US" smtClean="0"/>
          </a:p>
        </p:txBody>
      </p:sp>
      <p:sp>
        <p:nvSpPr>
          <p:cNvPr id="3" name="Content Placeholder 2"/>
          <p:cNvSpPr>
            <a:spLocks noGrp="1"/>
          </p:cNvSpPr>
          <p:nvPr>
            <p:ph idx="1"/>
          </p:nvPr>
        </p:nvSpPr>
        <p:spPr/>
        <p:txBody>
          <a:bodyPr rtlCol="0">
            <a:normAutofit fontScale="77500" lnSpcReduction="20000"/>
          </a:bodyPr>
          <a:lstStyle/>
          <a:p>
            <a:pPr eaLnBrk="1" fontAlgn="auto" hangingPunct="1">
              <a:spcAft>
                <a:spcPts val="0"/>
              </a:spcAft>
              <a:buFont typeface="Arial" pitchFamily="34" charset="0"/>
              <a:buChar char="•"/>
              <a:defRPr/>
            </a:pPr>
            <a:r>
              <a:rPr lang="en-US" dirty="0"/>
              <a:t>EDGE’s program curriculum will be closely informed by practical industry input and feedback, via an Industry Advisory Board that will guide the program as it is developed and implemented.  The EDGE Initiative will create, execute and maintain training programs at the post-secondary, undergraduate, graduate and advanced degree levels including:</a:t>
            </a:r>
          </a:p>
          <a:p>
            <a:pPr lvl="1" eaLnBrk="1" fontAlgn="auto" hangingPunct="1">
              <a:spcAft>
                <a:spcPts val="0"/>
              </a:spcAft>
              <a:buFont typeface="Arial" pitchFamily="34" charset="0"/>
              <a:buChar char="–"/>
              <a:defRPr/>
            </a:pPr>
            <a:r>
              <a:rPr lang="en-US" dirty="0"/>
              <a:t>Biomass Production Certificate</a:t>
            </a:r>
          </a:p>
          <a:p>
            <a:pPr lvl="1" eaLnBrk="1" fontAlgn="auto" hangingPunct="1">
              <a:spcAft>
                <a:spcPts val="0"/>
              </a:spcAft>
              <a:buFont typeface="Arial" pitchFamily="34" charset="0"/>
              <a:buChar char="–"/>
              <a:defRPr/>
            </a:pPr>
            <a:r>
              <a:rPr lang="en-US" dirty="0" err="1"/>
              <a:t>Biofuels</a:t>
            </a:r>
            <a:r>
              <a:rPr lang="en-US" dirty="0"/>
              <a:t> Lab Tech Certificate guide</a:t>
            </a:r>
          </a:p>
          <a:p>
            <a:pPr lvl="1" eaLnBrk="1" fontAlgn="auto" hangingPunct="1">
              <a:spcAft>
                <a:spcPts val="0"/>
              </a:spcAft>
              <a:buFont typeface="Arial" pitchFamily="34" charset="0"/>
              <a:buChar char="–"/>
              <a:defRPr/>
            </a:pPr>
            <a:r>
              <a:rPr lang="en-US" dirty="0" err="1"/>
              <a:t>Biofuels</a:t>
            </a:r>
            <a:r>
              <a:rPr lang="en-US" dirty="0"/>
              <a:t> Crop Management Certificate</a:t>
            </a:r>
          </a:p>
          <a:p>
            <a:pPr lvl="1" eaLnBrk="1" fontAlgn="auto" hangingPunct="1">
              <a:spcAft>
                <a:spcPts val="0"/>
              </a:spcAft>
              <a:buFont typeface="Arial" pitchFamily="34" charset="0"/>
              <a:buChar char="–"/>
              <a:defRPr/>
            </a:pPr>
            <a:r>
              <a:rPr lang="en-US" dirty="0"/>
              <a:t>Advance training in </a:t>
            </a:r>
            <a:r>
              <a:rPr lang="en-US" dirty="0" err="1"/>
              <a:t>Biofuels</a:t>
            </a:r>
            <a:r>
              <a:rPr lang="en-US" dirty="0"/>
              <a:t> Crop Research</a:t>
            </a:r>
          </a:p>
          <a:p>
            <a:pPr lvl="1" eaLnBrk="1" fontAlgn="auto" hangingPunct="1">
              <a:spcAft>
                <a:spcPts val="0"/>
              </a:spcAft>
              <a:buFont typeface="Arial" pitchFamily="34" charset="0"/>
              <a:buChar char="–"/>
              <a:defRPr/>
            </a:pPr>
            <a:r>
              <a:rPr lang="en-US" dirty="0" err="1"/>
              <a:t>Biofuels</a:t>
            </a:r>
            <a:r>
              <a:rPr lang="en-US" dirty="0"/>
              <a:t> Immersion Program</a:t>
            </a:r>
          </a:p>
          <a:p>
            <a:pPr lvl="1" eaLnBrk="1" fontAlgn="auto" hangingPunct="1">
              <a:spcAft>
                <a:spcPts val="0"/>
              </a:spcAft>
              <a:buFont typeface="Arial" pitchFamily="34" charset="0"/>
              <a:buChar char="–"/>
              <a:defRPr/>
            </a:pPr>
            <a:r>
              <a:rPr lang="en-US" dirty="0" err="1"/>
              <a:t>BioCollaborative</a:t>
            </a:r>
            <a:r>
              <a:rPr lang="en-US" dirty="0"/>
              <a:t> </a:t>
            </a:r>
            <a:r>
              <a:rPr lang="en-US" dirty="0" err="1"/>
              <a:t>Biofuels</a:t>
            </a:r>
            <a:r>
              <a:rPr lang="en-US" dirty="0"/>
              <a:t> Web Portal – designed to connect job seekers with industry</a:t>
            </a:r>
          </a:p>
          <a:p>
            <a:pPr eaLnBrk="1" fontAlgn="auto" hangingPunct="1">
              <a:spcAft>
                <a:spcPts val="0"/>
              </a:spcAft>
              <a:buFont typeface="Arial" pitchFamily="34" charset="0"/>
              <a:buChar char="•"/>
              <a:defRPr/>
            </a:pPr>
            <a:endParaRPr lang="en-US" dirty="0"/>
          </a:p>
        </p:txBody>
      </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248400"/>
          </a:xfrm>
        </p:spPr>
        <p:txBody>
          <a:bodyPr rtlCol="0">
            <a:normAutofit fontScale="47500" lnSpcReduction="20000"/>
          </a:bodyPr>
          <a:lstStyle/>
          <a:p>
            <a:pPr eaLnBrk="1" fontAlgn="auto" hangingPunct="1">
              <a:spcAft>
                <a:spcPts val="0"/>
              </a:spcAft>
              <a:buFont typeface="Arial" pitchFamily="34" charset="0"/>
              <a:buChar char="•"/>
              <a:defRPr/>
            </a:pPr>
            <a:r>
              <a:rPr lang="en-US" b="1" dirty="0"/>
              <a:t>Biomass Production Training Program: </a:t>
            </a:r>
            <a:endParaRPr lang="en-US" b="1" dirty="0" smtClean="0"/>
          </a:p>
          <a:p>
            <a:pPr lvl="1" eaLnBrk="1" fontAlgn="auto" hangingPunct="1">
              <a:spcAft>
                <a:spcPts val="0"/>
              </a:spcAft>
              <a:buFont typeface="Arial" pitchFamily="34" charset="0"/>
              <a:buChar char="–"/>
              <a:defRPr/>
            </a:pPr>
            <a:r>
              <a:rPr lang="en-US" dirty="0" smtClean="0"/>
              <a:t>This </a:t>
            </a:r>
            <a:r>
              <a:rPr lang="en-US" dirty="0"/>
              <a:t>program will require the development of a completely </a:t>
            </a:r>
            <a:r>
              <a:rPr lang="en-US" dirty="0" smtClean="0"/>
              <a:t>new curriculum</a:t>
            </a:r>
            <a:r>
              <a:rPr lang="en-US" dirty="0"/>
              <a:t>, as there are no existing certificate programs in the state or country that are compatible. It </a:t>
            </a:r>
            <a:r>
              <a:rPr lang="en-US" dirty="0" smtClean="0"/>
              <a:t>is envisioned </a:t>
            </a:r>
            <a:r>
              <a:rPr lang="en-US" dirty="0"/>
              <a:t>that two or three new courses, including at least one laboratory course will need to be </a:t>
            </a:r>
            <a:r>
              <a:rPr lang="en-US" dirty="0" smtClean="0"/>
              <a:t>developed for </a:t>
            </a:r>
            <a:r>
              <a:rPr lang="en-US" dirty="0"/>
              <a:t>this certificate. At present we propose that this will be a ten to twelve credit program taught primarily </a:t>
            </a:r>
            <a:r>
              <a:rPr lang="en-US" dirty="0" smtClean="0"/>
              <a:t>at local </a:t>
            </a:r>
            <a:r>
              <a:rPr lang="en-US" dirty="0"/>
              <a:t>community colleges, </a:t>
            </a:r>
            <a:r>
              <a:rPr lang="en-US" dirty="0" smtClean="0"/>
              <a:t> including </a:t>
            </a:r>
            <a:r>
              <a:rPr lang="en-US" dirty="0"/>
              <a:t>Mira Costa and Imperial Valley College. The program will </a:t>
            </a:r>
            <a:r>
              <a:rPr lang="en-US" dirty="0" smtClean="0"/>
              <a:t>eventually become </a:t>
            </a:r>
            <a:r>
              <a:rPr lang="en-US" dirty="0"/>
              <a:t>an approved certificate program and will be available to any California community college.</a:t>
            </a:r>
          </a:p>
          <a:p>
            <a:pPr eaLnBrk="1" fontAlgn="auto" hangingPunct="1">
              <a:spcAft>
                <a:spcPts val="0"/>
              </a:spcAft>
              <a:buFont typeface="Arial" pitchFamily="34" charset="0"/>
              <a:buChar char="•"/>
              <a:defRPr/>
            </a:pPr>
            <a:r>
              <a:rPr lang="en-US" b="1" dirty="0"/>
              <a:t>Biological/</a:t>
            </a:r>
            <a:r>
              <a:rPr lang="en-US" b="1" dirty="0" err="1"/>
              <a:t>Biofuels</a:t>
            </a:r>
            <a:r>
              <a:rPr lang="en-US" b="1" dirty="0"/>
              <a:t> Lab Technician Certificate: </a:t>
            </a:r>
            <a:endParaRPr lang="en-US" b="1" dirty="0" smtClean="0"/>
          </a:p>
          <a:p>
            <a:pPr lvl="1" eaLnBrk="1" fontAlgn="auto" hangingPunct="1">
              <a:spcAft>
                <a:spcPts val="0"/>
              </a:spcAft>
              <a:buFont typeface="Arial" pitchFamily="34" charset="0"/>
              <a:buChar char="–"/>
              <a:defRPr/>
            </a:pPr>
            <a:r>
              <a:rPr lang="en-US" dirty="0" smtClean="0"/>
              <a:t>This </a:t>
            </a:r>
            <a:r>
              <a:rPr lang="en-US" dirty="0"/>
              <a:t>certificate will focus on understanding, support </a:t>
            </a:r>
            <a:r>
              <a:rPr lang="en-US" dirty="0" smtClean="0"/>
              <a:t>and development </a:t>
            </a:r>
            <a:r>
              <a:rPr lang="en-US" dirty="0"/>
              <a:t>of laboratory techniques that will enable the </a:t>
            </a:r>
            <a:r>
              <a:rPr lang="en-US" dirty="0" err="1"/>
              <a:t>biofuels</a:t>
            </a:r>
            <a:r>
              <a:rPr lang="en-US" dirty="0"/>
              <a:t> industry to develop. Individuals with </a:t>
            </a:r>
            <a:r>
              <a:rPr lang="en-US" dirty="0" smtClean="0"/>
              <a:t>this technical </a:t>
            </a:r>
            <a:r>
              <a:rPr lang="en-US" dirty="0"/>
              <a:t>knowledge in molecular biology, analytical chemistry and fundamental aspect of </a:t>
            </a:r>
            <a:r>
              <a:rPr lang="en-US" dirty="0" err="1"/>
              <a:t>bioenergy</a:t>
            </a:r>
            <a:r>
              <a:rPr lang="en-US" dirty="0"/>
              <a:t> </a:t>
            </a:r>
            <a:r>
              <a:rPr lang="en-US" dirty="0" smtClean="0"/>
              <a:t>crop physiology </a:t>
            </a:r>
            <a:r>
              <a:rPr lang="en-US" dirty="0"/>
              <a:t>will be extremely valuable to employers in supporting </a:t>
            </a:r>
            <a:r>
              <a:rPr lang="en-US" dirty="0" err="1"/>
              <a:t>biofuels</a:t>
            </a:r>
            <a:r>
              <a:rPr lang="en-US" dirty="0"/>
              <a:t> research and commercialization. </a:t>
            </a:r>
            <a:r>
              <a:rPr lang="en-US" dirty="0" smtClean="0"/>
              <a:t>This certificate </a:t>
            </a:r>
            <a:r>
              <a:rPr lang="en-US" dirty="0"/>
              <a:t>is also aligned with existing biotechnology certificate programs that will be modified to </a:t>
            </a:r>
            <a:r>
              <a:rPr lang="en-US" dirty="0" smtClean="0"/>
              <a:t>accommodate this </a:t>
            </a:r>
            <a:r>
              <a:rPr lang="en-US" dirty="0"/>
              <a:t>new </a:t>
            </a:r>
            <a:r>
              <a:rPr lang="en-US" dirty="0" err="1"/>
              <a:t>bioenergy</a:t>
            </a:r>
            <a:r>
              <a:rPr lang="en-US" dirty="0"/>
              <a:t> certificate program with a total overall requirement of fifteen to eighteen units.</a:t>
            </a:r>
          </a:p>
          <a:p>
            <a:pPr eaLnBrk="1" fontAlgn="auto" hangingPunct="1">
              <a:spcAft>
                <a:spcPts val="0"/>
              </a:spcAft>
              <a:buFont typeface="Arial" pitchFamily="34" charset="0"/>
              <a:buChar char="•"/>
              <a:defRPr/>
            </a:pPr>
            <a:r>
              <a:rPr lang="en-US" b="1" dirty="0"/>
              <a:t>Microbiological/Crop Management Certificate: </a:t>
            </a:r>
            <a:endParaRPr lang="en-US" b="1" dirty="0" smtClean="0"/>
          </a:p>
          <a:p>
            <a:pPr lvl="1" eaLnBrk="1" fontAlgn="auto" hangingPunct="1">
              <a:spcAft>
                <a:spcPts val="0"/>
              </a:spcAft>
              <a:buFont typeface="Arial" pitchFamily="34" charset="0"/>
              <a:buChar char="–"/>
              <a:defRPr/>
            </a:pPr>
            <a:r>
              <a:rPr lang="en-US" dirty="0" smtClean="0"/>
              <a:t>This </a:t>
            </a:r>
            <a:r>
              <a:rPr lang="en-US" dirty="0"/>
              <a:t>certificate will address all aspects of crop protection, </a:t>
            </a:r>
            <a:r>
              <a:rPr lang="en-US" dirty="0" smtClean="0"/>
              <a:t>from identifying </a:t>
            </a:r>
            <a:r>
              <a:rPr lang="en-US" dirty="0"/>
              <a:t>the basic pathogenic microorganisms to identifying strategies and molecules that allow for </a:t>
            </a:r>
            <a:r>
              <a:rPr lang="en-US" dirty="0" smtClean="0"/>
              <a:t>crop protection </a:t>
            </a:r>
            <a:r>
              <a:rPr lang="en-US" dirty="0"/>
              <a:t>in biomass production facilities. This certificate program is partially aligned with </a:t>
            </a:r>
            <a:r>
              <a:rPr lang="en-US" dirty="0" smtClean="0"/>
              <a:t>existing undergraduate </a:t>
            </a:r>
            <a:r>
              <a:rPr lang="en-US" dirty="0"/>
              <a:t>certificate programs in biotechnology. However, new course content will be developed </a:t>
            </a:r>
            <a:r>
              <a:rPr lang="en-US" dirty="0" smtClean="0"/>
              <a:t>in collaboration </a:t>
            </a:r>
            <a:r>
              <a:rPr lang="en-US" dirty="0"/>
              <a:t>with commercial sector partners in order to make up the new certificate program; consisting </a:t>
            </a:r>
            <a:r>
              <a:rPr lang="en-US" dirty="0" smtClean="0"/>
              <a:t>of approximately </a:t>
            </a:r>
            <a:r>
              <a:rPr lang="en-US" dirty="0"/>
              <a:t>five or six three-credit lecture/laboratory courses.</a:t>
            </a:r>
          </a:p>
          <a:p>
            <a:pPr eaLnBrk="1" fontAlgn="auto" hangingPunct="1">
              <a:spcAft>
                <a:spcPts val="0"/>
              </a:spcAft>
              <a:buFont typeface="Arial" pitchFamily="34" charset="0"/>
              <a:buChar char="•"/>
              <a:defRPr/>
            </a:pPr>
            <a:r>
              <a:rPr lang="en-US" b="1" dirty="0" err="1"/>
              <a:t>Biofuels</a:t>
            </a:r>
            <a:r>
              <a:rPr lang="en-US" b="1" dirty="0"/>
              <a:t> Analytical Chemist Certificate: </a:t>
            </a:r>
          </a:p>
          <a:p>
            <a:pPr lvl="1" eaLnBrk="1" fontAlgn="auto" hangingPunct="1">
              <a:spcAft>
                <a:spcPts val="0"/>
              </a:spcAft>
              <a:buFont typeface="Arial" pitchFamily="34" charset="0"/>
              <a:buChar char="–"/>
              <a:defRPr/>
            </a:pPr>
            <a:r>
              <a:rPr lang="en-US" dirty="0" smtClean="0"/>
              <a:t>This </a:t>
            </a:r>
            <a:r>
              <a:rPr lang="en-US" dirty="0"/>
              <a:t>certificate will focus on chemical analysis of </a:t>
            </a:r>
            <a:r>
              <a:rPr lang="en-US" dirty="0" err="1"/>
              <a:t>biofuels</a:t>
            </a:r>
            <a:r>
              <a:rPr lang="en-US" dirty="0"/>
              <a:t> molecules </a:t>
            </a:r>
            <a:r>
              <a:rPr lang="en-US" dirty="0" smtClean="0"/>
              <a:t>and on </a:t>
            </a:r>
            <a:r>
              <a:rPr lang="en-US" dirty="0"/>
              <a:t>the downstream processing of fuel precursors into fuels. This certificate program is intended to </a:t>
            </a:r>
            <a:r>
              <a:rPr lang="en-US" dirty="0" smtClean="0"/>
              <a:t>train analytical </a:t>
            </a:r>
            <a:r>
              <a:rPr lang="en-US" dirty="0"/>
              <a:t>chemistry technicians for the </a:t>
            </a:r>
            <a:r>
              <a:rPr lang="en-US" dirty="0" err="1"/>
              <a:t>biofuels</a:t>
            </a:r>
            <a:r>
              <a:rPr lang="en-US" dirty="0"/>
              <a:t> industry. There will be partially aligned with </a:t>
            </a:r>
            <a:r>
              <a:rPr lang="en-US" dirty="0" smtClean="0"/>
              <a:t>existing undergraduate </a:t>
            </a:r>
            <a:r>
              <a:rPr lang="en-US" dirty="0"/>
              <a:t>certificate programs in biotechnology with new course content being developed to complete </a:t>
            </a:r>
            <a:r>
              <a:rPr lang="en-US" dirty="0" smtClean="0"/>
              <a:t>the new </a:t>
            </a:r>
            <a:r>
              <a:rPr lang="en-US" dirty="0"/>
              <a:t>certificate program; consisting of six lecture/laboratory courses.</a:t>
            </a:r>
          </a:p>
          <a:p>
            <a:pPr eaLnBrk="1" fontAlgn="auto" hangingPunct="1">
              <a:spcAft>
                <a:spcPts val="0"/>
              </a:spcAft>
              <a:buFont typeface="Arial" pitchFamily="34" charset="0"/>
              <a:buChar char="•"/>
              <a:defRPr/>
            </a:pPr>
            <a:r>
              <a:rPr lang="en-US" b="1" dirty="0"/>
              <a:t>Advanced Training in </a:t>
            </a:r>
            <a:r>
              <a:rPr lang="en-US" b="1" dirty="0" err="1"/>
              <a:t>Biofuels</a:t>
            </a:r>
            <a:r>
              <a:rPr lang="en-US" b="1" dirty="0"/>
              <a:t> Production Certificate: </a:t>
            </a:r>
            <a:endParaRPr lang="en-US" b="1" dirty="0" smtClean="0"/>
          </a:p>
          <a:p>
            <a:pPr lvl="1" eaLnBrk="1" fontAlgn="auto" hangingPunct="1">
              <a:spcAft>
                <a:spcPts val="0"/>
              </a:spcAft>
              <a:buFont typeface="Arial" pitchFamily="34" charset="0"/>
              <a:buChar char="–"/>
              <a:defRPr/>
            </a:pPr>
            <a:r>
              <a:rPr lang="en-US" dirty="0" smtClean="0"/>
              <a:t>Fulfilling </a:t>
            </a:r>
            <a:r>
              <a:rPr lang="en-US" dirty="0"/>
              <a:t>the need to continue to understand and </a:t>
            </a:r>
            <a:r>
              <a:rPr lang="en-US" dirty="0" smtClean="0"/>
              <a:t>improve the </a:t>
            </a:r>
            <a:r>
              <a:rPr lang="en-US" dirty="0"/>
              <a:t>science of </a:t>
            </a:r>
            <a:r>
              <a:rPr lang="en-US" dirty="0" err="1"/>
              <a:t>biofuels</a:t>
            </a:r>
            <a:r>
              <a:rPr lang="en-US" dirty="0"/>
              <a:t>, this certificate prepares advanced degree holders to assume responsibility </a:t>
            </a:r>
            <a:r>
              <a:rPr lang="en-US" dirty="0" smtClean="0"/>
              <a:t>for important </a:t>
            </a:r>
            <a:r>
              <a:rPr lang="en-US" dirty="0"/>
              <a:t>research in this field. The certificate will modify existing certificate programs in biotechnology </a:t>
            </a:r>
            <a:r>
              <a:rPr lang="en-US" dirty="0" smtClean="0"/>
              <a:t>to </a:t>
            </a:r>
            <a:r>
              <a:rPr lang="en-US" dirty="0"/>
              <a:t>create a series of graduate level courses and lab experiences to ensure that the specific nuances </a:t>
            </a:r>
            <a:r>
              <a:rPr lang="en-US" dirty="0" smtClean="0"/>
              <a:t>and demands </a:t>
            </a:r>
            <a:r>
              <a:rPr lang="en-US" dirty="0"/>
              <a:t>of </a:t>
            </a:r>
            <a:r>
              <a:rPr lang="en-US" dirty="0" err="1"/>
              <a:t>biofuels</a:t>
            </a:r>
            <a:r>
              <a:rPr lang="en-US" dirty="0"/>
              <a:t> science will be pursued with excellence in the workplace.</a:t>
            </a:r>
          </a:p>
        </p:txBody>
      </p:sp>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Curriculum Development at Mira Costa College</a:t>
            </a:r>
            <a:endParaRPr lang="en-US" dirty="0"/>
          </a:p>
        </p:txBody>
      </p:sp>
      <p:sp>
        <p:nvSpPr>
          <p:cNvPr id="3" name="Content Placeholder 2"/>
          <p:cNvSpPr>
            <a:spLocks noGrp="1"/>
          </p:cNvSpPr>
          <p:nvPr>
            <p:ph idx="1"/>
          </p:nvPr>
        </p:nvSpPr>
        <p:spPr/>
        <p:txBody>
          <a:bodyPr rtlCol="0">
            <a:normAutofit fontScale="92500"/>
          </a:bodyPr>
          <a:lstStyle/>
          <a:p>
            <a:pPr eaLnBrk="1" fontAlgn="auto" hangingPunct="1">
              <a:spcAft>
                <a:spcPts val="0"/>
              </a:spcAft>
              <a:buFont typeface="Arial" pitchFamily="34" charset="0"/>
              <a:buChar char="•"/>
              <a:defRPr/>
            </a:pPr>
            <a:r>
              <a:rPr lang="en-US" dirty="0" smtClean="0"/>
              <a:t>Mira Costa has been recognized for its Bioprocess Technology certificate program developed in partnership with </a:t>
            </a:r>
            <a:r>
              <a:rPr lang="en-US" dirty="0" err="1" smtClean="0"/>
              <a:t>Biogen</a:t>
            </a:r>
            <a:r>
              <a:rPr lang="en-US" dirty="0" smtClean="0"/>
              <a:t> Idec/Genentech</a:t>
            </a:r>
          </a:p>
          <a:p>
            <a:pPr lvl="1" eaLnBrk="1" fontAlgn="auto" hangingPunct="1">
              <a:spcAft>
                <a:spcPts val="0"/>
              </a:spcAft>
              <a:buFont typeface="Arial" pitchFamily="34" charset="0"/>
              <a:buChar char="–"/>
              <a:defRPr/>
            </a:pPr>
            <a:r>
              <a:rPr lang="en-US" dirty="0" smtClean="0"/>
              <a:t>Over 35 students placed at Oceanside facility</a:t>
            </a:r>
          </a:p>
          <a:p>
            <a:pPr lvl="1" eaLnBrk="1" fontAlgn="auto" hangingPunct="1">
              <a:spcAft>
                <a:spcPts val="0"/>
              </a:spcAft>
              <a:buFont typeface="Arial" pitchFamily="34" charset="0"/>
              <a:buChar char="–"/>
              <a:defRPr/>
            </a:pPr>
            <a:r>
              <a:rPr lang="en-US" dirty="0" smtClean="0"/>
              <a:t>Graduates scored in top quartile of incoming hires through initial OJT training</a:t>
            </a:r>
          </a:p>
          <a:p>
            <a:pPr eaLnBrk="1" fontAlgn="auto" hangingPunct="1">
              <a:spcAft>
                <a:spcPts val="0"/>
              </a:spcAft>
              <a:buFont typeface="Arial" pitchFamily="34" charset="0"/>
              <a:buChar char="•"/>
              <a:defRPr/>
            </a:pPr>
            <a:r>
              <a:rPr lang="en-US" dirty="0" err="1" smtClean="0"/>
              <a:t>Biofuels</a:t>
            </a:r>
            <a:r>
              <a:rPr lang="en-US" dirty="0" smtClean="0"/>
              <a:t> certificate program modeled after the Bioprocess Technology recognizing the similarity in technologies: </a:t>
            </a:r>
            <a:r>
              <a:rPr lang="en-US" i="1" dirty="0" smtClean="0"/>
              <a:t>cell-based products</a:t>
            </a:r>
            <a:endParaRPr lang="en-US" i="1" dirty="0"/>
          </a:p>
        </p:txBody>
      </p: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err="1" smtClean="0"/>
              <a:t>Bioprocessing</a:t>
            </a:r>
            <a:r>
              <a:rPr lang="en-US" dirty="0" smtClean="0"/>
              <a:t> </a:t>
            </a:r>
            <a:br>
              <a:rPr lang="en-US" dirty="0" smtClean="0"/>
            </a:br>
            <a:r>
              <a:rPr lang="en-US" i="1" dirty="0" smtClean="0"/>
              <a:t>From biopharmaceuticals to </a:t>
            </a:r>
            <a:r>
              <a:rPr lang="en-US" i="1" dirty="0" err="1" smtClean="0"/>
              <a:t>biofuels</a:t>
            </a:r>
            <a:endParaRPr lang="en-US" i="1" dirty="0"/>
          </a:p>
        </p:txBody>
      </p:sp>
      <p:sp>
        <p:nvSpPr>
          <p:cNvPr id="8195" name="Text Placeholder 3"/>
          <p:cNvSpPr>
            <a:spLocks noGrp="1"/>
          </p:cNvSpPr>
          <p:nvPr>
            <p:ph type="body" idx="1"/>
          </p:nvPr>
        </p:nvSpPr>
        <p:spPr/>
        <p:txBody>
          <a:bodyPr/>
          <a:lstStyle/>
          <a:p>
            <a:pPr eaLnBrk="1" hangingPunct="1"/>
            <a:r>
              <a:rPr lang="en-US" smtClean="0"/>
              <a:t>Bioprocess Technology Cert</a:t>
            </a:r>
          </a:p>
        </p:txBody>
      </p:sp>
      <p:sp>
        <p:nvSpPr>
          <p:cNvPr id="8196" name="Text Placeholder 5"/>
          <p:cNvSpPr>
            <a:spLocks noGrp="1"/>
          </p:cNvSpPr>
          <p:nvPr>
            <p:ph type="body" sz="quarter" idx="3"/>
          </p:nvPr>
        </p:nvSpPr>
        <p:spPr/>
        <p:txBody>
          <a:bodyPr/>
          <a:lstStyle/>
          <a:p>
            <a:pPr eaLnBrk="1" hangingPunct="1"/>
            <a:r>
              <a:rPr lang="en-US" smtClean="0"/>
              <a:t>New Biofuels Certificate</a:t>
            </a:r>
          </a:p>
        </p:txBody>
      </p:sp>
      <p:sp>
        <p:nvSpPr>
          <p:cNvPr id="7" name="Content Placeholder 6"/>
          <p:cNvSpPr>
            <a:spLocks noGrp="1"/>
          </p:cNvSpPr>
          <p:nvPr>
            <p:ph sz="quarter" idx="4"/>
          </p:nvPr>
        </p:nvSpPr>
        <p:spPr>
          <a:xfrm>
            <a:off x="4645025" y="2514600"/>
            <a:ext cx="4041775" cy="3611563"/>
          </a:xfrm>
        </p:spPr>
        <p:txBody>
          <a:bodyPr rtlCol="0">
            <a:normAutofit fontScale="47500" lnSpcReduction="20000"/>
          </a:bodyPr>
          <a:lstStyle/>
          <a:p>
            <a:pPr eaLnBrk="1" fontAlgn="auto" hangingPunct="1">
              <a:spcAft>
                <a:spcPts val="0"/>
              </a:spcAft>
              <a:buFont typeface="Arial" pitchFamily="34" charset="0"/>
              <a:buNone/>
              <a:defRPr/>
            </a:pPr>
            <a:r>
              <a:rPr lang="en-US" b="1" u="sng" dirty="0"/>
              <a:t>Required Courses	</a:t>
            </a:r>
            <a:r>
              <a:rPr lang="en-US" b="1" u="sng" dirty="0" smtClean="0"/>
              <a:t>	                       Units</a:t>
            </a:r>
            <a:endParaRPr lang="en-US" dirty="0"/>
          </a:p>
          <a:p>
            <a:pPr eaLnBrk="1" fontAlgn="auto" hangingPunct="1">
              <a:spcAft>
                <a:spcPts val="0"/>
              </a:spcAft>
              <a:buFont typeface="Arial" pitchFamily="34" charset="0"/>
              <a:buNone/>
              <a:defRPr/>
            </a:pPr>
            <a:r>
              <a:rPr lang="en-US" sz="2500" dirty="0"/>
              <a:t>BTEC110 Basic Techniques in Biotechnology		4</a:t>
            </a:r>
          </a:p>
          <a:p>
            <a:pPr eaLnBrk="1" fontAlgn="auto" hangingPunct="1">
              <a:spcAft>
                <a:spcPts val="0"/>
              </a:spcAft>
              <a:buFont typeface="Arial" pitchFamily="34" charset="0"/>
              <a:buNone/>
              <a:defRPr/>
            </a:pPr>
            <a:r>
              <a:rPr lang="en-US" sz="2500" dirty="0"/>
              <a:t>BTEC120 Bus and </a:t>
            </a:r>
            <a:r>
              <a:rPr lang="en-US" sz="2500" dirty="0" err="1"/>
              <a:t>Reg</a:t>
            </a:r>
            <a:r>
              <a:rPr lang="en-US" sz="2500" dirty="0"/>
              <a:t> Practices in Biotech		3</a:t>
            </a:r>
          </a:p>
          <a:p>
            <a:pPr eaLnBrk="1" fontAlgn="auto" hangingPunct="1">
              <a:spcAft>
                <a:spcPts val="0"/>
              </a:spcAft>
              <a:buFont typeface="Arial" pitchFamily="34" charset="0"/>
              <a:buNone/>
              <a:defRPr/>
            </a:pPr>
            <a:r>
              <a:rPr lang="en-US" sz="2500" dirty="0"/>
              <a:t>BTEC230 Intro to Algal </a:t>
            </a:r>
            <a:r>
              <a:rPr lang="en-US" sz="2500" dirty="0" err="1"/>
              <a:t>Biofuels</a:t>
            </a:r>
            <a:r>
              <a:rPr lang="en-US" sz="2500" dirty="0"/>
              <a:t> Production/Analysis	1</a:t>
            </a:r>
          </a:p>
          <a:p>
            <a:pPr eaLnBrk="1" fontAlgn="auto" hangingPunct="1">
              <a:spcAft>
                <a:spcPts val="0"/>
              </a:spcAft>
              <a:buFont typeface="Arial" pitchFamily="34" charset="0"/>
              <a:buNone/>
              <a:defRPr/>
            </a:pPr>
            <a:r>
              <a:rPr lang="en-US" sz="2500" dirty="0" smtClean="0"/>
              <a:t>BTEC231 Fundamentals </a:t>
            </a:r>
            <a:r>
              <a:rPr lang="en-US" sz="2500" dirty="0"/>
              <a:t>of Algal Biomass </a:t>
            </a:r>
            <a:r>
              <a:rPr lang="en-US" sz="2500" dirty="0" err="1" smtClean="0"/>
              <a:t>Prodxn</a:t>
            </a:r>
            <a:r>
              <a:rPr lang="en-US" sz="2500" dirty="0" smtClean="0"/>
              <a:t>	1.5</a:t>
            </a:r>
            <a:endParaRPr lang="en-US" sz="2500" dirty="0"/>
          </a:p>
          <a:p>
            <a:pPr eaLnBrk="1" fontAlgn="auto" hangingPunct="1">
              <a:spcAft>
                <a:spcPts val="0"/>
              </a:spcAft>
              <a:buFont typeface="Arial" pitchFamily="34" charset="0"/>
              <a:buNone/>
              <a:defRPr/>
            </a:pPr>
            <a:r>
              <a:rPr lang="en-US" sz="2500" dirty="0"/>
              <a:t>BTEC232 Post-Harvest Processing and </a:t>
            </a:r>
            <a:r>
              <a:rPr lang="en-US" sz="2500" dirty="0" smtClean="0"/>
              <a:t>Analysis	1.5</a:t>
            </a:r>
            <a:endParaRPr lang="en-US" sz="2500" dirty="0"/>
          </a:p>
          <a:p>
            <a:pPr eaLnBrk="1" fontAlgn="auto" hangingPunct="1">
              <a:spcAft>
                <a:spcPts val="0"/>
              </a:spcAft>
              <a:buFont typeface="Arial" pitchFamily="34" charset="0"/>
              <a:buNone/>
              <a:defRPr/>
            </a:pPr>
            <a:r>
              <a:rPr lang="en-US" dirty="0"/>
              <a:t> </a:t>
            </a:r>
          </a:p>
          <a:p>
            <a:pPr eaLnBrk="1" fontAlgn="auto" hangingPunct="1">
              <a:spcAft>
                <a:spcPts val="0"/>
              </a:spcAft>
              <a:buFont typeface="Arial" pitchFamily="34" charset="0"/>
              <a:buNone/>
              <a:defRPr/>
            </a:pPr>
            <a:r>
              <a:rPr lang="en-US" b="1" u="sng" dirty="0"/>
              <a:t>Select at least one course from the following	</a:t>
            </a:r>
            <a:r>
              <a:rPr lang="en-US" b="1" u="sng" dirty="0" smtClean="0"/>
              <a:t>                             1</a:t>
            </a:r>
            <a:endParaRPr lang="en-US" dirty="0"/>
          </a:p>
          <a:p>
            <a:pPr eaLnBrk="1" fontAlgn="auto" hangingPunct="1">
              <a:spcAft>
                <a:spcPts val="0"/>
              </a:spcAft>
              <a:buFont typeface="Arial" pitchFamily="34" charset="0"/>
              <a:buNone/>
              <a:defRPr/>
            </a:pPr>
            <a:r>
              <a:rPr lang="en-US" sz="2500" dirty="0"/>
              <a:t>BTEC206 HPLC				1</a:t>
            </a:r>
          </a:p>
          <a:p>
            <a:pPr eaLnBrk="1" fontAlgn="auto" hangingPunct="1">
              <a:spcAft>
                <a:spcPts val="0"/>
              </a:spcAft>
              <a:buFont typeface="Arial" pitchFamily="34" charset="0"/>
              <a:buNone/>
              <a:defRPr/>
            </a:pPr>
            <a:r>
              <a:rPr lang="en-US" sz="2500" dirty="0"/>
              <a:t>BTEC210 Data Analysis with </a:t>
            </a:r>
            <a:r>
              <a:rPr lang="en-US" sz="2500" dirty="0" smtClean="0"/>
              <a:t>Excel</a:t>
            </a:r>
            <a:r>
              <a:rPr lang="en-US" sz="2500" dirty="0"/>
              <a:t>		1</a:t>
            </a:r>
          </a:p>
          <a:p>
            <a:pPr eaLnBrk="1" fontAlgn="auto" hangingPunct="1">
              <a:spcAft>
                <a:spcPts val="0"/>
              </a:spcAft>
              <a:buFont typeface="Arial" pitchFamily="34" charset="0"/>
              <a:buNone/>
              <a:defRPr/>
            </a:pPr>
            <a:r>
              <a:rPr lang="en-US" sz="2500" dirty="0"/>
              <a:t>BTEC292 Internship Studies			1</a:t>
            </a:r>
          </a:p>
          <a:p>
            <a:pPr eaLnBrk="1" fontAlgn="auto" hangingPunct="1">
              <a:spcAft>
                <a:spcPts val="0"/>
              </a:spcAft>
              <a:buFont typeface="Arial" pitchFamily="34" charset="0"/>
              <a:buNone/>
              <a:defRPr/>
            </a:pPr>
            <a:r>
              <a:rPr lang="en-US" sz="2500" dirty="0"/>
              <a:t>BTEC299 Co-op Work </a:t>
            </a:r>
            <a:r>
              <a:rPr lang="en-US" sz="2500" dirty="0" smtClean="0"/>
              <a:t>Experience</a:t>
            </a:r>
            <a:r>
              <a:rPr lang="en-US" sz="2500" dirty="0"/>
              <a:t>		1</a:t>
            </a:r>
          </a:p>
          <a:p>
            <a:pPr eaLnBrk="1" fontAlgn="auto" hangingPunct="1">
              <a:spcAft>
                <a:spcPts val="0"/>
              </a:spcAft>
              <a:buFont typeface="Arial" pitchFamily="34" charset="0"/>
              <a:buNone/>
              <a:defRPr/>
            </a:pPr>
            <a:r>
              <a:rPr lang="en-US" dirty="0"/>
              <a:t> </a:t>
            </a:r>
          </a:p>
          <a:p>
            <a:pPr eaLnBrk="1" fontAlgn="auto" hangingPunct="1">
              <a:spcAft>
                <a:spcPts val="0"/>
              </a:spcAft>
              <a:buFont typeface="Arial" pitchFamily="34" charset="0"/>
              <a:buNone/>
              <a:defRPr/>
            </a:pPr>
            <a:r>
              <a:rPr lang="en-US" b="1" dirty="0"/>
              <a:t>Total Required Units: </a:t>
            </a:r>
            <a:r>
              <a:rPr lang="en-US" b="1" dirty="0" smtClean="0"/>
              <a:t>12 (About 330 hours of instruction)</a:t>
            </a:r>
            <a:endParaRPr lang="en-US" dirty="0"/>
          </a:p>
          <a:p>
            <a:pPr eaLnBrk="1" fontAlgn="auto" hangingPunct="1">
              <a:spcAft>
                <a:spcPts val="0"/>
              </a:spcAft>
              <a:buFont typeface="Arial" pitchFamily="34" charset="0"/>
              <a:buChar char="•"/>
              <a:defRPr/>
            </a:pPr>
            <a:endParaRPr lang="en-US" dirty="0"/>
          </a:p>
        </p:txBody>
      </p:sp>
      <p:pic>
        <p:nvPicPr>
          <p:cNvPr id="8198" name="Content Placeholder 7"/>
          <p:cNvPicPr>
            <a:picLocks noGrp="1"/>
          </p:cNvPicPr>
          <p:nvPr>
            <p:ph sz="half" idx="2"/>
          </p:nvPr>
        </p:nvPicPr>
        <p:blipFill>
          <a:blip r:embed="rId2" cstate="print"/>
          <a:srcRect/>
          <a:stretch>
            <a:fillRect/>
          </a:stretch>
        </p:blipFill>
        <p:spPr>
          <a:xfrm>
            <a:off x="457200" y="2438400"/>
            <a:ext cx="3962400" cy="3581400"/>
          </a:xfrm>
        </p:spPr>
      </p:pic>
      <p:sp>
        <p:nvSpPr>
          <p:cNvPr id="10" name="Curved Up Arrow 9"/>
          <p:cNvSpPr/>
          <p:nvPr/>
        </p:nvSpPr>
        <p:spPr>
          <a:xfrm rot="20680029">
            <a:off x="3678238" y="5503863"/>
            <a:ext cx="2667000" cy="1066800"/>
          </a:xfrm>
          <a:prstGeom prst="curvedUp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sz="1800">
              <a:solidFill>
                <a:prstClr val="black"/>
              </a:solidFill>
            </a:endParaRPr>
          </a:p>
        </p:txBody>
      </p: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0" y="0"/>
            <a:ext cx="9144000" cy="1066800"/>
          </a:xfrm>
        </p:spPr>
        <p:txBody>
          <a:bodyPr/>
          <a:lstStyle/>
          <a:p>
            <a:pPr eaLnBrk="1" hangingPunct="1"/>
            <a:r>
              <a:rPr lang="en-US" sz="3600" b="1" smtClean="0"/>
              <a:t>BTEC 230 – Biofuels Production and Analysis Course Description</a:t>
            </a:r>
          </a:p>
        </p:txBody>
      </p:sp>
      <p:sp>
        <p:nvSpPr>
          <p:cNvPr id="9219" name="Content Placeholder 2"/>
          <p:cNvSpPr>
            <a:spLocks noGrp="1"/>
          </p:cNvSpPr>
          <p:nvPr>
            <p:ph idx="1"/>
          </p:nvPr>
        </p:nvSpPr>
        <p:spPr>
          <a:xfrm>
            <a:off x="0" y="1066800"/>
            <a:ext cx="9144000" cy="5791200"/>
          </a:xfrm>
        </p:spPr>
        <p:txBody>
          <a:bodyPr/>
          <a:lstStyle/>
          <a:p>
            <a:pPr eaLnBrk="1" hangingPunct="1"/>
            <a:r>
              <a:rPr lang="en-US" sz="2600" smtClean="0"/>
              <a:t>This 1 credit combined lecture and laboratory course is part of the advanced level natural science program offered to students majoring in Biotechnology. This course has its primary emphasis on the use of microorganisms for biofuels production.</a:t>
            </a:r>
          </a:p>
          <a:p>
            <a:pPr eaLnBrk="1" hangingPunct="1"/>
            <a:r>
              <a:rPr lang="en-US" sz="2600" smtClean="0"/>
              <a:t>The lecture part of the course will cover the history of fuels, energy, fuels, gases, biomass, enzymes, algae, and biofuel production.</a:t>
            </a:r>
          </a:p>
          <a:p>
            <a:pPr eaLnBrk="1" hangingPunct="1"/>
            <a:r>
              <a:rPr lang="en-US" sz="2600" smtClean="0"/>
              <a:t>Laboratory exercises include aseptic technique, basic lab techniques, including media preparation, cellulase enzyme assays, biohydrogen production and analysis, fuel cell technology, and microalgae cultivation and analysis. Methods taught include standard biochemical methods, spectrophotometry, cell counting techniques, bioreactor set up and operation for bacterial fermentation and algae cultivation. </a:t>
            </a:r>
          </a:p>
          <a:p>
            <a:pPr eaLnBrk="1" hangingPunct="1"/>
            <a:endParaRPr lang="en-US" smtClean="0"/>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SGT-AlgaeCultures-Series2"/>
          <p:cNvPicPr>
            <a:picLocks noChangeAspect="1" noChangeArrowheads="1"/>
          </p:cNvPicPr>
          <p:nvPr/>
        </p:nvPicPr>
        <p:blipFill>
          <a:blip r:embed="rId2" cstate="print">
            <a:clrChange>
              <a:clrFrom>
                <a:srgbClr val="E8EBF2"/>
              </a:clrFrom>
              <a:clrTo>
                <a:srgbClr val="E8EBF2">
                  <a:alpha val="0"/>
                </a:srgbClr>
              </a:clrTo>
            </a:clrChange>
          </a:blip>
          <a:srcRect/>
          <a:stretch>
            <a:fillRect/>
          </a:stretch>
        </p:blipFill>
        <p:spPr bwMode="auto">
          <a:xfrm>
            <a:off x="990600" y="533400"/>
            <a:ext cx="7620000" cy="5718175"/>
          </a:xfrm>
          <a:prstGeom prst="rect">
            <a:avLst/>
          </a:prstGeom>
          <a:noFill/>
          <a:ln w="9525">
            <a:noFill/>
            <a:miter lim="800000"/>
            <a:headEnd/>
            <a:tailEnd/>
          </a:ln>
        </p:spPr>
      </p:pic>
      <p:sp>
        <p:nvSpPr>
          <p:cNvPr id="10243" name="Rectangle 5"/>
          <p:cNvSpPr>
            <a:spLocks noChangeArrowheads="1"/>
          </p:cNvSpPr>
          <p:nvPr/>
        </p:nvSpPr>
        <p:spPr bwMode="auto">
          <a:xfrm>
            <a:off x="0" y="0"/>
            <a:ext cx="9144000" cy="6858000"/>
          </a:xfrm>
          <a:prstGeom prst="rect">
            <a:avLst/>
          </a:prstGeom>
          <a:solidFill>
            <a:schemeClr val="bg1">
              <a:alpha val="36862"/>
            </a:schemeClr>
          </a:solidFill>
          <a:ln w="9525">
            <a:noFill/>
            <a:miter lim="800000"/>
            <a:headEnd/>
            <a:tailEnd/>
          </a:ln>
        </p:spPr>
        <p:txBody>
          <a:bodyPr wrap="none" anchor="ctr"/>
          <a:lstStyle/>
          <a:p>
            <a:endParaRPr lang="en-US" sz="1800">
              <a:solidFill>
                <a:prstClr val="black"/>
              </a:solidFill>
              <a:latin typeface="Calibri" pitchFamily="34" charset="0"/>
            </a:endParaRPr>
          </a:p>
        </p:txBody>
      </p:sp>
      <p:sp>
        <p:nvSpPr>
          <p:cNvPr id="10244" name="Text Box 7"/>
          <p:cNvSpPr txBox="1">
            <a:spLocks noChangeArrowheads="1"/>
          </p:cNvSpPr>
          <p:nvPr/>
        </p:nvSpPr>
        <p:spPr bwMode="auto">
          <a:xfrm>
            <a:off x="533400" y="5791200"/>
            <a:ext cx="5699125" cy="646113"/>
          </a:xfrm>
          <a:prstGeom prst="rect">
            <a:avLst/>
          </a:prstGeom>
          <a:noFill/>
          <a:ln w="9525">
            <a:noFill/>
            <a:miter lim="800000"/>
            <a:headEnd/>
            <a:tailEnd/>
          </a:ln>
        </p:spPr>
        <p:txBody>
          <a:bodyPr wrap="none">
            <a:spAutoFit/>
          </a:bodyPr>
          <a:lstStyle/>
          <a:p>
            <a:r>
              <a:rPr lang="en-US" sz="3600" b="1" i="1">
                <a:solidFill>
                  <a:srgbClr val="006600"/>
                </a:solidFill>
                <a:latin typeface="Calibri" pitchFamily="34" charset="0"/>
              </a:rPr>
              <a:t>Biofuels from Microalgae</a:t>
            </a:r>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LB%202341%20Chlorella%20minutissima%20100XL%201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1267" name="Text Box 4"/>
          <p:cNvSpPr txBox="1">
            <a:spLocks noChangeArrowheads="1"/>
          </p:cNvSpPr>
          <p:nvPr/>
        </p:nvSpPr>
        <p:spPr bwMode="auto">
          <a:xfrm>
            <a:off x="604838" y="1219200"/>
            <a:ext cx="8539162" cy="762000"/>
          </a:xfrm>
          <a:prstGeom prst="rect">
            <a:avLst/>
          </a:prstGeom>
          <a:noFill/>
          <a:ln w="9525">
            <a:noFill/>
            <a:miter lim="800000"/>
            <a:headEnd/>
            <a:tailEnd/>
          </a:ln>
        </p:spPr>
        <p:txBody>
          <a:bodyPr wrap="none">
            <a:spAutoFit/>
          </a:bodyPr>
          <a:lstStyle/>
          <a:p>
            <a:r>
              <a:rPr lang="en-US" sz="4400" b="1" i="1">
                <a:solidFill>
                  <a:srgbClr val="006600"/>
                </a:solidFill>
                <a:latin typeface="Calibri" pitchFamily="34" charset="0"/>
              </a:rPr>
              <a:t>Why Biofuels from Microalgae?</a:t>
            </a:r>
          </a:p>
        </p:txBody>
      </p:sp>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390" name="Group 174"/>
          <p:cNvGraphicFramePr>
            <a:graphicFrameLocks noGrp="1"/>
          </p:cNvGraphicFramePr>
          <p:nvPr/>
        </p:nvGraphicFramePr>
        <p:xfrm>
          <a:off x="381000" y="990600"/>
          <a:ext cx="8382001" cy="5497352"/>
        </p:xfrm>
        <a:graphic>
          <a:graphicData uri="http://schemas.openxmlformats.org/drawingml/2006/table">
            <a:tbl>
              <a:tblPr/>
              <a:tblGrid>
                <a:gridCol w="2313110"/>
                <a:gridCol w="3058625"/>
                <a:gridCol w="3010266"/>
              </a:tblGrid>
              <a:tr h="73487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Verdana" pitchFamily="34" charset="0"/>
                          <a:ea typeface="Times New Roman" pitchFamily="18" charset="0"/>
                          <a:cs typeface="Arial" charset="0"/>
                        </a:rPr>
                        <a:t>Crop</a:t>
                      </a:r>
                      <a:endParaRPr kumimoji="0" lang="en-US" sz="20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Verdana" pitchFamily="34" charset="0"/>
                          <a:ea typeface="Times New Roman" pitchFamily="18" charset="0"/>
                          <a:cs typeface="Arial" charset="0"/>
                        </a:rPr>
                        <a:t>Oil Yield</a:t>
                      </a:r>
                      <a:r>
                        <a:rPr kumimoji="0" lang="en-US" sz="2000" b="0" i="0" u="none" strike="noStrike" cap="none" normalizeH="0" baseline="0" dirty="0" smtClean="0">
                          <a:ln>
                            <a:noFill/>
                          </a:ln>
                          <a:solidFill>
                            <a:srgbClr val="000000"/>
                          </a:solidFill>
                          <a:effectLst/>
                          <a:latin typeface="Verdana" pitchFamily="34" charset="0"/>
                          <a:ea typeface="Times New Roman" pitchFamily="18" charset="0"/>
                          <a:cs typeface="Arial" charset="0"/>
                        </a:rPr>
                        <a:t/>
                      </a:r>
                      <a:br>
                        <a:rPr kumimoji="0" lang="en-US" sz="2000" b="0" i="0" u="none" strike="noStrike" cap="none" normalizeH="0" baseline="0" dirty="0" smtClean="0">
                          <a:ln>
                            <a:noFill/>
                          </a:ln>
                          <a:solidFill>
                            <a:srgbClr val="000000"/>
                          </a:solidFill>
                          <a:effectLst/>
                          <a:latin typeface="Verdana" pitchFamily="34" charset="0"/>
                          <a:ea typeface="Times New Roman" pitchFamily="18" charset="0"/>
                          <a:cs typeface="Arial" charset="0"/>
                        </a:rPr>
                      </a:br>
                      <a:r>
                        <a:rPr kumimoji="0" lang="en-US" sz="2000" b="0" i="0" u="none" strike="noStrike" cap="none" normalizeH="0" baseline="0" dirty="0" smtClean="0">
                          <a:ln>
                            <a:noFill/>
                          </a:ln>
                          <a:solidFill>
                            <a:srgbClr val="000000"/>
                          </a:solidFill>
                          <a:effectLst/>
                          <a:latin typeface="Verdana" pitchFamily="34" charset="0"/>
                          <a:ea typeface="Times New Roman" pitchFamily="18" charset="0"/>
                          <a:cs typeface="Arial" charset="0"/>
                        </a:rPr>
                        <a:t>(kg oil / ha x year)</a:t>
                      </a:r>
                      <a:endParaRPr kumimoji="0" lang="en-US" sz="20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Verdana" pitchFamily="34" charset="0"/>
                          <a:ea typeface="Times New Roman" pitchFamily="18" charset="0"/>
                          <a:cs typeface="Arial" charset="0"/>
                        </a:rPr>
                        <a:t>Oil Yield</a:t>
                      </a:r>
                      <a:br>
                        <a:rPr kumimoji="0" lang="en-US" sz="2000" b="1" i="0" u="none" strike="noStrike" cap="none" normalizeH="0" baseline="0" smtClean="0">
                          <a:ln>
                            <a:noFill/>
                          </a:ln>
                          <a:solidFill>
                            <a:srgbClr val="000000"/>
                          </a:solidFill>
                          <a:effectLst/>
                          <a:latin typeface="Verdana" pitchFamily="34" charset="0"/>
                          <a:ea typeface="Times New Roman" pitchFamily="18" charset="0"/>
                          <a:cs typeface="Arial" charset="0"/>
                        </a:rPr>
                      </a:br>
                      <a:r>
                        <a:rPr kumimoji="0" lang="en-US" sz="2000" b="0" i="0" u="none" strike="noStrike" cap="none" normalizeH="0" baseline="0" smtClean="0">
                          <a:ln>
                            <a:noFill/>
                          </a:ln>
                          <a:solidFill>
                            <a:srgbClr val="000000"/>
                          </a:solidFill>
                          <a:effectLst/>
                          <a:latin typeface="Verdana" pitchFamily="34" charset="0"/>
                          <a:ea typeface="Times New Roman" pitchFamily="18" charset="0"/>
                          <a:cs typeface="Arial" charset="0"/>
                        </a:rPr>
                        <a:t>(gal oil / ha x year)</a:t>
                      </a:r>
                      <a:endParaRPr kumimoji="0" lang="en-US" sz="20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35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Verdana" pitchFamily="34" charset="0"/>
                          <a:ea typeface="Times New Roman" pitchFamily="18" charset="0"/>
                          <a:cs typeface="Arial" charset="0"/>
                        </a:rPr>
                        <a:t>Corn</a:t>
                      </a:r>
                      <a:endParaRPr kumimoji="0" lang="en-US" sz="2000" b="1"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Verdana" pitchFamily="34" charset="0"/>
                          <a:ea typeface="Times New Roman" pitchFamily="18" charset="0"/>
                          <a:cs typeface="Arial" charset="0"/>
                        </a:rPr>
                        <a:t>146</a:t>
                      </a:r>
                      <a:endParaRPr kumimoji="0" lang="en-US" sz="20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Verdana" pitchFamily="34" charset="0"/>
                          <a:ea typeface="Times New Roman" pitchFamily="18" charset="0"/>
                          <a:cs typeface="Arial" charset="0"/>
                        </a:rPr>
                        <a:t>45</a:t>
                      </a:r>
                      <a:endParaRPr kumimoji="0" lang="en-US" sz="20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14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Verdana" pitchFamily="34" charset="0"/>
                          <a:ea typeface="Times New Roman" pitchFamily="18" charset="0"/>
                          <a:cs typeface="Arial" charset="0"/>
                        </a:rPr>
                        <a:t>Soybeans</a:t>
                      </a:r>
                      <a:endParaRPr kumimoji="0" lang="en-US" sz="2000" b="1"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Verdana" pitchFamily="34" charset="0"/>
                          <a:ea typeface="Times New Roman" pitchFamily="18" charset="0"/>
                          <a:cs typeface="Arial" charset="0"/>
                        </a:rPr>
                        <a:t>375</a:t>
                      </a:r>
                      <a:endParaRPr kumimoji="0" lang="en-US" sz="20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Verdana" pitchFamily="34" charset="0"/>
                          <a:ea typeface="Times New Roman" pitchFamily="18" charset="0"/>
                          <a:cs typeface="Arial" charset="0"/>
                        </a:rPr>
                        <a:t>120</a:t>
                      </a:r>
                      <a:endParaRPr kumimoji="0" lang="en-US" sz="20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35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Verdana" pitchFamily="34" charset="0"/>
                          <a:ea typeface="Times New Roman" pitchFamily="18" charset="0"/>
                          <a:cs typeface="Arial" charset="0"/>
                        </a:rPr>
                        <a:t>Peanuts</a:t>
                      </a:r>
                      <a:endParaRPr kumimoji="0" lang="en-US" sz="2000" b="1"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Verdana" pitchFamily="34" charset="0"/>
                          <a:ea typeface="Times New Roman" pitchFamily="18" charset="0"/>
                          <a:cs typeface="Arial" charset="0"/>
                        </a:rPr>
                        <a:t>921</a:t>
                      </a:r>
                      <a:endParaRPr kumimoji="0" lang="en-US" sz="20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Verdana" pitchFamily="34" charset="0"/>
                          <a:ea typeface="Times New Roman" pitchFamily="18" charset="0"/>
                          <a:cs typeface="Arial" charset="0"/>
                        </a:rPr>
                        <a:t>282</a:t>
                      </a:r>
                      <a:endParaRPr kumimoji="0" lang="en-US" sz="20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3487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Verdana" pitchFamily="34" charset="0"/>
                          <a:ea typeface="Times New Roman" pitchFamily="18" charset="0"/>
                          <a:cs typeface="Arial" charset="0"/>
                        </a:rPr>
                        <a:t>Rapeseed/</a:t>
                      </a:r>
                      <a:br>
                        <a:rPr kumimoji="0" lang="en-US" sz="2000" b="1" i="0" u="none" strike="noStrike" cap="none" normalizeH="0" baseline="0" smtClean="0">
                          <a:ln>
                            <a:noFill/>
                          </a:ln>
                          <a:solidFill>
                            <a:srgbClr val="000000"/>
                          </a:solidFill>
                          <a:effectLst/>
                          <a:latin typeface="Verdana" pitchFamily="34" charset="0"/>
                          <a:ea typeface="Times New Roman" pitchFamily="18" charset="0"/>
                          <a:cs typeface="Arial" charset="0"/>
                        </a:rPr>
                      </a:br>
                      <a:r>
                        <a:rPr kumimoji="0" lang="en-US" sz="2000" b="1" i="0" u="none" strike="noStrike" cap="none" normalizeH="0" baseline="0" smtClean="0">
                          <a:ln>
                            <a:noFill/>
                          </a:ln>
                          <a:solidFill>
                            <a:srgbClr val="000000"/>
                          </a:solidFill>
                          <a:effectLst/>
                          <a:latin typeface="Verdana" pitchFamily="34" charset="0"/>
                          <a:ea typeface="Times New Roman" pitchFamily="18" charset="0"/>
                          <a:cs typeface="Arial" charset="0"/>
                        </a:rPr>
                        <a:t>Canola</a:t>
                      </a:r>
                      <a:endParaRPr kumimoji="0" lang="en-US" sz="2000" b="1"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Verdana" pitchFamily="34" charset="0"/>
                          <a:ea typeface="Times New Roman" pitchFamily="18" charset="0"/>
                          <a:cs typeface="Arial" charset="0"/>
                        </a:rPr>
                        <a:t>1,000</a:t>
                      </a:r>
                      <a:endParaRPr kumimoji="0" lang="en-US" sz="20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Verdana" pitchFamily="34" charset="0"/>
                          <a:ea typeface="Times New Roman" pitchFamily="18" charset="0"/>
                          <a:cs typeface="Arial" charset="0"/>
                        </a:rPr>
                        <a:t>306</a:t>
                      </a:r>
                      <a:endParaRPr kumimoji="0" lang="en-US" sz="20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35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Verdana" pitchFamily="34" charset="0"/>
                          <a:ea typeface="Times New Roman" pitchFamily="18" charset="0"/>
                          <a:cs typeface="Arial" charset="0"/>
                        </a:rPr>
                        <a:t>Olives</a:t>
                      </a:r>
                      <a:endParaRPr kumimoji="0" lang="en-US" sz="2000" b="1"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Verdana" pitchFamily="34" charset="0"/>
                          <a:ea typeface="Times New Roman" pitchFamily="18" charset="0"/>
                          <a:cs typeface="Arial" charset="0"/>
                        </a:rPr>
                        <a:t>1,051</a:t>
                      </a:r>
                      <a:endParaRPr kumimoji="0" lang="en-US" sz="20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Verdana" pitchFamily="34" charset="0"/>
                          <a:ea typeface="Times New Roman" pitchFamily="18" charset="0"/>
                          <a:cs typeface="Arial" charset="0"/>
                        </a:rPr>
                        <a:t>322</a:t>
                      </a:r>
                      <a:endParaRPr kumimoji="0" lang="en-US" sz="20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14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Verdana" pitchFamily="34" charset="0"/>
                          <a:ea typeface="Times New Roman" pitchFamily="18" charset="0"/>
                          <a:cs typeface="Arial" charset="0"/>
                        </a:rPr>
                        <a:t>Avocado</a:t>
                      </a:r>
                      <a:endParaRPr kumimoji="0" lang="en-US" sz="2000" b="1"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Verdana" pitchFamily="34" charset="0"/>
                          <a:ea typeface="Times New Roman" pitchFamily="18" charset="0"/>
                          <a:cs typeface="Arial" charset="0"/>
                        </a:rPr>
                        <a:t>2,298</a:t>
                      </a:r>
                      <a:endParaRPr kumimoji="0" lang="en-US" sz="20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Verdana" pitchFamily="34" charset="0"/>
                          <a:ea typeface="Times New Roman" pitchFamily="18" charset="0"/>
                          <a:cs typeface="Arial" charset="0"/>
                        </a:rPr>
                        <a:t>705</a:t>
                      </a:r>
                      <a:endParaRPr kumimoji="0" lang="en-US" sz="20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35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Verdana" pitchFamily="34" charset="0"/>
                          <a:ea typeface="Times New Roman" pitchFamily="18" charset="0"/>
                          <a:cs typeface="Arial" charset="0"/>
                        </a:rPr>
                        <a:t>Palm oil</a:t>
                      </a:r>
                      <a:endParaRPr kumimoji="0" lang="en-US" sz="2000" b="1"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Verdana" pitchFamily="34" charset="0"/>
                          <a:ea typeface="Times New Roman" pitchFamily="18" charset="0"/>
                          <a:cs typeface="Arial" charset="0"/>
                        </a:rPr>
                        <a:t>5,000</a:t>
                      </a:r>
                      <a:endParaRPr kumimoji="0" lang="en-US" sz="20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Verdana" pitchFamily="34" charset="0"/>
                          <a:ea typeface="Times New Roman" pitchFamily="18" charset="0"/>
                          <a:cs typeface="Arial" charset="0"/>
                        </a:rPr>
                        <a:t>1,575/1,890</a:t>
                      </a:r>
                      <a:endParaRPr kumimoji="0" lang="en-US" sz="20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996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Verdana" pitchFamily="34" charset="0"/>
                          <a:ea typeface="Times New Roman" pitchFamily="18" charset="0"/>
                          <a:cs typeface="Arial" charset="0"/>
                        </a:rPr>
                        <a:t/>
                      </a:r>
                      <a:br>
                        <a:rPr kumimoji="0" lang="en-US" sz="2000" b="1" i="0" u="none" strike="noStrike" cap="none" normalizeH="0" baseline="0" smtClean="0">
                          <a:ln>
                            <a:noFill/>
                          </a:ln>
                          <a:solidFill>
                            <a:srgbClr val="000000"/>
                          </a:solidFill>
                          <a:effectLst/>
                          <a:latin typeface="Verdana" pitchFamily="34" charset="0"/>
                          <a:ea typeface="Times New Roman" pitchFamily="18" charset="0"/>
                          <a:cs typeface="Arial" charset="0"/>
                        </a:rPr>
                      </a:br>
                      <a:r>
                        <a:rPr kumimoji="0" lang="en-US" sz="2000" b="1" i="0" u="none" strike="noStrike" cap="none" normalizeH="0" baseline="0" smtClean="0">
                          <a:ln>
                            <a:noFill/>
                          </a:ln>
                          <a:solidFill>
                            <a:srgbClr val="006600"/>
                          </a:solidFill>
                          <a:effectLst/>
                          <a:latin typeface="Verdana" pitchFamily="34" charset="0"/>
                          <a:ea typeface="Times New Roman" pitchFamily="18" charset="0"/>
                          <a:cs typeface="Arial" charset="0"/>
                        </a:rPr>
                        <a:t>Algae Farming</a:t>
                      </a:r>
                      <a:endParaRPr kumimoji="0" lang="en-US" sz="2000" b="1" i="0" u="none" strike="noStrike" cap="none" normalizeH="0" baseline="0" smtClean="0">
                        <a:ln>
                          <a:noFill/>
                        </a:ln>
                        <a:solidFill>
                          <a:srgbClr val="006600"/>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Verdana" pitchFamily="34" charset="0"/>
                          <a:ea typeface="Times New Roman" pitchFamily="18" charset="0"/>
                          <a:cs typeface="Arial" charset="0"/>
                        </a:rPr>
                        <a:t>268,950 (Valcent)</a:t>
                      </a:r>
                      <a:br>
                        <a:rPr kumimoji="0" lang="en-US" sz="2000" b="0" i="0" u="none" strike="noStrike" cap="none" normalizeH="0" baseline="0" smtClean="0">
                          <a:ln>
                            <a:noFill/>
                          </a:ln>
                          <a:solidFill>
                            <a:srgbClr val="000000"/>
                          </a:solidFill>
                          <a:effectLst/>
                          <a:latin typeface="Verdana" pitchFamily="34" charset="0"/>
                          <a:ea typeface="Times New Roman" pitchFamily="18" charset="0"/>
                          <a:cs typeface="Arial" charset="0"/>
                        </a:rPr>
                      </a:br>
                      <a:r>
                        <a:rPr kumimoji="0" lang="en-US" sz="2000" b="0" i="0" u="none" strike="noStrike" cap="none" normalizeH="0" baseline="0" smtClean="0">
                          <a:ln>
                            <a:noFill/>
                          </a:ln>
                          <a:solidFill>
                            <a:srgbClr val="000000"/>
                          </a:solidFill>
                          <a:effectLst/>
                          <a:latin typeface="Verdana" pitchFamily="34" charset="0"/>
                          <a:ea typeface="Times New Roman" pitchFamily="18" charset="0"/>
                          <a:cs typeface="Arial" charset="0"/>
                        </a:rPr>
                        <a:t>60,000 (Shell)</a:t>
                      </a:r>
                      <a:br>
                        <a:rPr kumimoji="0" lang="en-US" sz="2000" b="0" i="0" u="none" strike="noStrike" cap="none" normalizeH="0" baseline="0" smtClean="0">
                          <a:ln>
                            <a:noFill/>
                          </a:ln>
                          <a:solidFill>
                            <a:srgbClr val="000000"/>
                          </a:solidFill>
                          <a:effectLst/>
                          <a:latin typeface="Verdana" pitchFamily="34" charset="0"/>
                          <a:ea typeface="Times New Roman" pitchFamily="18" charset="0"/>
                          <a:cs typeface="Arial" charset="0"/>
                        </a:rPr>
                      </a:br>
                      <a:r>
                        <a:rPr kumimoji="0" lang="en-US" sz="2000" b="0" i="0" u="none" strike="noStrike" cap="none" normalizeH="0" baseline="0" smtClean="0">
                          <a:ln>
                            <a:noFill/>
                          </a:ln>
                          <a:solidFill>
                            <a:srgbClr val="000000"/>
                          </a:solidFill>
                          <a:effectLst/>
                          <a:latin typeface="Verdana" pitchFamily="34" charset="0"/>
                          <a:ea typeface="Times New Roman" pitchFamily="18" charset="0"/>
                          <a:cs typeface="Arial" charset="0"/>
                        </a:rPr>
                        <a:t>21,842 (Molina et al.)</a:t>
                      </a:r>
                      <a:br>
                        <a:rPr kumimoji="0" lang="en-US" sz="2000" b="0" i="0" u="none" strike="noStrike" cap="none" normalizeH="0" baseline="0" smtClean="0">
                          <a:ln>
                            <a:noFill/>
                          </a:ln>
                          <a:solidFill>
                            <a:srgbClr val="000000"/>
                          </a:solidFill>
                          <a:effectLst/>
                          <a:latin typeface="Verdana" pitchFamily="34" charset="0"/>
                          <a:ea typeface="Times New Roman" pitchFamily="18" charset="0"/>
                          <a:cs typeface="Arial" charset="0"/>
                        </a:rPr>
                      </a:br>
                      <a:r>
                        <a:rPr kumimoji="0" lang="en-US" sz="2000" b="0" i="0" u="none" strike="noStrike" cap="none" normalizeH="0" baseline="0" smtClean="0">
                          <a:ln>
                            <a:noFill/>
                          </a:ln>
                          <a:solidFill>
                            <a:srgbClr val="000000"/>
                          </a:solidFill>
                          <a:effectLst/>
                          <a:latin typeface="Verdana" pitchFamily="34" charset="0"/>
                          <a:ea typeface="Times New Roman" pitchFamily="18" charset="0"/>
                          <a:cs typeface="Arial" charset="0"/>
                        </a:rPr>
                        <a:t>33,000 (other)</a:t>
                      </a:r>
                      <a:endParaRPr kumimoji="0" lang="en-US" sz="20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Verdana" pitchFamily="34" charset="0"/>
                          <a:ea typeface="Times New Roman" pitchFamily="18" charset="0"/>
                          <a:cs typeface="Arial" charset="0"/>
                        </a:rPr>
                        <a:t>82,500</a:t>
                      </a:r>
                      <a:br>
                        <a:rPr kumimoji="0" lang="en-US" sz="2000" b="0" i="0" u="none" strike="noStrike" cap="none" normalizeH="0" baseline="0" dirty="0" smtClean="0">
                          <a:ln>
                            <a:noFill/>
                          </a:ln>
                          <a:solidFill>
                            <a:srgbClr val="000000"/>
                          </a:solidFill>
                          <a:effectLst/>
                          <a:latin typeface="Verdana" pitchFamily="34" charset="0"/>
                          <a:ea typeface="Times New Roman" pitchFamily="18" charset="0"/>
                          <a:cs typeface="Arial" charset="0"/>
                        </a:rPr>
                      </a:br>
                      <a:r>
                        <a:rPr kumimoji="0" lang="en-US" sz="2000" b="0" i="0" u="none" strike="noStrike" cap="none" normalizeH="0" baseline="0" dirty="0" smtClean="0">
                          <a:ln>
                            <a:noFill/>
                          </a:ln>
                          <a:solidFill>
                            <a:srgbClr val="000000"/>
                          </a:solidFill>
                          <a:effectLst/>
                          <a:latin typeface="Verdana" pitchFamily="34" charset="0"/>
                          <a:ea typeface="Times New Roman" pitchFamily="18" charset="0"/>
                          <a:cs typeface="Arial" charset="0"/>
                        </a:rPr>
                        <a:t>18,405</a:t>
                      </a:r>
                      <a:br>
                        <a:rPr kumimoji="0" lang="en-US" sz="2000" b="0" i="0" u="none" strike="noStrike" cap="none" normalizeH="0" baseline="0" dirty="0" smtClean="0">
                          <a:ln>
                            <a:noFill/>
                          </a:ln>
                          <a:solidFill>
                            <a:srgbClr val="000000"/>
                          </a:solidFill>
                          <a:effectLst/>
                          <a:latin typeface="Verdana" pitchFamily="34" charset="0"/>
                          <a:ea typeface="Times New Roman" pitchFamily="18" charset="0"/>
                          <a:cs typeface="Arial" charset="0"/>
                        </a:rPr>
                      </a:br>
                      <a:r>
                        <a:rPr kumimoji="0" lang="en-US" sz="2000" b="0" i="0" u="none" strike="noStrike" cap="none" normalizeH="0" baseline="0" dirty="0" smtClean="0">
                          <a:ln>
                            <a:noFill/>
                          </a:ln>
                          <a:solidFill>
                            <a:srgbClr val="000000"/>
                          </a:solidFill>
                          <a:effectLst/>
                          <a:latin typeface="Verdana" pitchFamily="34" charset="0"/>
                          <a:ea typeface="Times New Roman" pitchFamily="18" charset="0"/>
                          <a:cs typeface="Arial" charset="0"/>
                        </a:rPr>
                        <a:t>6,700</a:t>
                      </a:r>
                      <a:br>
                        <a:rPr kumimoji="0" lang="en-US" sz="2000" b="0" i="0" u="none" strike="noStrike" cap="none" normalizeH="0" baseline="0" dirty="0" smtClean="0">
                          <a:ln>
                            <a:noFill/>
                          </a:ln>
                          <a:solidFill>
                            <a:srgbClr val="000000"/>
                          </a:solidFill>
                          <a:effectLst/>
                          <a:latin typeface="Verdana" pitchFamily="34" charset="0"/>
                          <a:ea typeface="Times New Roman" pitchFamily="18" charset="0"/>
                          <a:cs typeface="Arial" charset="0"/>
                        </a:rPr>
                      </a:br>
                      <a:r>
                        <a:rPr kumimoji="0" lang="en-US" sz="2000" b="0" i="0" u="none" strike="noStrike" cap="none" normalizeH="0" baseline="0" dirty="0" smtClean="0">
                          <a:ln>
                            <a:noFill/>
                          </a:ln>
                          <a:solidFill>
                            <a:srgbClr val="000000"/>
                          </a:solidFill>
                          <a:effectLst/>
                          <a:latin typeface="Verdana" pitchFamily="34" charset="0"/>
                          <a:ea typeface="Times New Roman" pitchFamily="18" charset="0"/>
                          <a:cs typeface="Arial" charset="0"/>
                        </a:rPr>
                        <a:t>10,123</a:t>
                      </a:r>
                      <a:endParaRPr kumimoji="0" lang="en-US" sz="20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2332" name="Text Box 176"/>
          <p:cNvSpPr txBox="1">
            <a:spLocks noChangeArrowheads="1"/>
          </p:cNvSpPr>
          <p:nvPr/>
        </p:nvSpPr>
        <p:spPr bwMode="auto">
          <a:xfrm>
            <a:off x="0" y="117475"/>
            <a:ext cx="9144000" cy="584200"/>
          </a:xfrm>
          <a:prstGeom prst="rect">
            <a:avLst/>
          </a:prstGeom>
          <a:noFill/>
          <a:ln w="9525">
            <a:noFill/>
            <a:miter lim="800000"/>
            <a:headEnd/>
            <a:tailEnd/>
          </a:ln>
        </p:spPr>
        <p:txBody>
          <a:bodyPr>
            <a:spAutoFit/>
          </a:bodyPr>
          <a:lstStyle/>
          <a:p>
            <a:pPr algn="ctr"/>
            <a:r>
              <a:rPr lang="en-US" sz="3200" b="1">
                <a:solidFill>
                  <a:prstClr val="black"/>
                </a:solidFill>
                <a:latin typeface="Calibri" pitchFamily="34" charset="0"/>
              </a:rPr>
              <a:t>Comparison of Oil Production in Agricultural Plants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20" name="Rectangle 4"/>
          <p:cNvSpPr>
            <a:spLocks noGrp="1" noChangeArrowheads="1"/>
          </p:cNvSpPr>
          <p:nvPr>
            <p:ph type="title"/>
          </p:nvPr>
        </p:nvSpPr>
        <p:spPr>
          <a:xfrm>
            <a:off x="5791200" y="152400"/>
            <a:ext cx="3352800" cy="4267200"/>
          </a:xfrm>
        </p:spPr>
        <p:txBody>
          <a:bodyPr lIns="99276" tIns="49638" rIns="99276" bIns="49638"/>
          <a:lstStyle/>
          <a:p>
            <a:pPr eaLnBrk="1" hangingPunct="1">
              <a:defRPr/>
            </a:pPr>
            <a:r>
              <a:rPr lang="en-US" sz="3200" dirty="0" smtClean="0">
                <a:ea typeface="ＭＳ Ｐゴシック" charset="-128"/>
                <a:cs typeface="ＭＳ Ｐゴシック" charset="-128"/>
              </a:rPr>
              <a:t>Division of Undergraduate Education</a:t>
            </a:r>
            <a:br>
              <a:rPr lang="en-US" sz="3200" dirty="0" smtClean="0">
                <a:ea typeface="ＭＳ Ｐゴシック" charset="-128"/>
                <a:cs typeface="ＭＳ Ｐゴシック" charset="-128"/>
              </a:rPr>
            </a:br>
            <a:r>
              <a:rPr lang="en-US" sz="3200" dirty="0" smtClean="0">
                <a:ea typeface="ＭＳ Ｐゴシック" charset="-128"/>
                <a:cs typeface="ＭＳ Ｐゴシック" charset="-128"/>
              </a:rPr>
              <a:t>(DUE)</a:t>
            </a:r>
          </a:p>
        </p:txBody>
      </p:sp>
      <p:pic>
        <p:nvPicPr>
          <p:cNvPr id="11267" name="Picture 5"/>
          <p:cNvPicPr>
            <a:picLocks noChangeAspect="1"/>
          </p:cNvPicPr>
          <p:nvPr/>
        </p:nvPicPr>
        <p:blipFill>
          <a:blip r:embed="rId3" cstate="print"/>
          <a:srcRect/>
          <a:stretch>
            <a:fillRect/>
          </a:stretch>
        </p:blipFill>
        <p:spPr bwMode="auto">
          <a:xfrm>
            <a:off x="228600" y="76200"/>
            <a:ext cx="5486400" cy="6645275"/>
          </a:xfrm>
          <a:prstGeom prst="rect">
            <a:avLst/>
          </a:prstGeom>
          <a:noFill/>
          <a:ln w="9525">
            <a:noFill/>
            <a:miter lim="800000"/>
            <a:headEnd/>
            <a:tailEnd/>
          </a:ln>
        </p:spPr>
      </p:pic>
      <p:sp>
        <p:nvSpPr>
          <p:cNvPr id="11268" name="AutoShape 8"/>
          <p:cNvSpPr>
            <a:spLocks noChangeArrowheads="1"/>
          </p:cNvSpPr>
          <p:nvPr/>
        </p:nvSpPr>
        <p:spPr bwMode="auto">
          <a:xfrm rot="-10589583">
            <a:off x="1193800" y="2686050"/>
            <a:ext cx="628650" cy="228600"/>
          </a:xfrm>
          <a:prstGeom prst="leftArrow">
            <a:avLst>
              <a:gd name="adj1" fmla="val 50000"/>
              <a:gd name="adj2" fmla="val 68750"/>
            </a:avLst>
          </a:prstGeom>
          <a:solidFill>
            <a:srgbClr val="FF3300"/>
          </a:solidFill>
          <a:ln w="9525">
            <a:solidFill>
              <a:schemeClr val="tx1"/>
            </a:solidFill>
            <a:miter lim="800000"/>
            <a:headEnd/>
            <a:tailEnd/>
          </a:ln>
        </p:spPr>
        <p:txBody>
          <a:bodyPr wrap="none" anchor="ctr"/>
          <a:lstStyle/>
          <a:p>
            <a:endParaRPr lang="en-US" sz="3600" smtClean="0">
              <a:solidFill>
                <a:srgbClr val="000000"/>
              </a:solidFill>
              <a:latin typeface="Times New Roman" pitchFamily="18" charset="0"/>
              <a:ea typeface="ＭＳ Ｐゴシック" charset="-128"/>
            </a:endParaRPr>
          </a:p>
        </p:txBody>
      </p:sp>
      <p:sp>
        <p:nvSpPr>
          <p:cNvPr id="11269" name="AutoShape 8"/>
          <p:cNvSpPr>
            <a:spLocks noChangeArrowheads="1"/>
          </p:cNvSpPr>
          <p:nvPr/>
        </p:nvSpPr>
        <p:spPr bwMode="auto">
          <a:xfrm rot="-10589583">
            <a:off x="1193800" y="4895850"/>
            <a:ext cx="628650" cy="211138"/>
          </a:xfrm>
          <a:prstGeom prst="leftArrow">
            <a:avLst>
              <a:gd name="adj1" fmla="val 50000"/>
              <a:gd name="adj2" fmla="val 68509"/>
            </a:avLst>
          </a:prstGeom>
          <a:solidFill>
            <a:srgbClr val="FF3300"/>
          </a:solidFill>
          <a:ln w="9525">
            <a:solidFill>
              <a:schemeClr val="tx1"/>
            </a:solidFill>
            <a:miter lim="800000"/>
            <a:headEnd/>
            <a:tailEnd/>
          </a:ln>
        </p:spPr>
        <p:txBody>
          <a:bodyPr wrap="none" anchor="ctr"/>
          <a:lstStyle/>
          <a:p>
            <a:endParaRPr lang="en-US" sz="3600" smtClean="0">
              <a:solidFill>
                <a:srgbClr val="000000"/>
              </a:solidFill>
              <a:latin typeface="Times New Roman" pitchFamily="18" charset="0"/>
              <a:ea typeface="ＭＳ Ｐゴシック" charset="-128"/>
            </a:endParaRPr>
          </a:p>
        </p:txBody>
      </p:sp>
      <p:sp>
        <p:nvSpPr>
          <p:cNvPr id="11270" name="AutoShape 8"/>
          <p:cNvSpPr>
            <a:spLocks noChangeArrowheads="1"/>
          </p:cNvSpPr>
          <p:nvPr/>
        </p:nvSpPr>
        <p:spPr bwMode="auto">
          <a:xfrm rot="-10589583">
            <a:off x="1193800" y="5789613"/>
            <a:ext cx="628650" cy="211137"/>
          </a:xfrm>
          <a:prstGeom prst="leftArrow">
            <a:avLst>
              <a:gd name="adj1" fmla="val 50000"/>
              <a:gd name="adj2" fmla="val 68509"/>
            </a:avLst>
          </a:prstGeom>
          <a:solidFill>
            <a:srgbClr val="FF3300"/>
          </a:solidFill>
          <a:ln w="9525">
            <a:solidFill>
              <a:schemeClr val="tx1"/>
            </a:solidFill>
            <a:miter lim="800000"/>
            <a:headEnd/>
            <a:tailEnd/>
          </a:ln>
        </p:spPr>
        <p:txBody>
          <a:bodyPr wrap="none" anchor="ctr"/>
          <a:lstStyle/>
          <a:p>
            <a:endParaRPr lang="en-US" sz="3600" smtClean="0">
              <a:solidFill>
                <a:srgbClr val="000000"/>
              </a:solidFill>
              <a:latin typeface="Times New Roman" pitchFamily="18" charset="0"/>
              <a:ea typeface="ＭＳ Ｐゴシック" charset="-128"/>
            </a:endParaRPr>
          </a:p>
        </p:txBody>
      </p:sp>
      <p:sp>
        <p:nvSpPr>
          <p:cNvPr id="11271" name="AutoShape 8"/>
          <p:cNvSpPr>
            <a:spLocks noChangeArrowheads="1"/>
          </p:cNvSpPr>
          <p:nvPr/>
        </p:nvSpPr>
        <p:spPr bwMode="auto">
          <a:xfrm rot="-10589583">
            <a:off x="1193800" y="6038850"/>
            <a:ext cx="628650" cy="211138"/>
          </a:xfrm>
          <a:prstGeom prst="leftArrow">
            <a:avLst>
              <a:gd name="adj1" fmla="val 50000"/>
              <a:gd name="adj2" fmla="val 68509"/>
            </a:avLst>
          </a:prstGeom>
          <a:solidFill>
            <a:srgbClr val="FF3300"/>
          </a:solidFill>
          <a:ln w="9525">
            <a:solidFill>
              <a:schemeClr val="tx1"/>
            </a:solidFill>
            <a:miter lim="800000"/>
            <a:headEnd/>
            <a:tailEnd/>
          </a:ln>
        </p:spPr>
        <p:txBody>
          <a:bodyPr wrap="none" anchor="ctr"/>
          <a:lstStyle/>
          <a:p>
            <a:endParaRPr lang="en-US" sz="3600" smtClean="0">
              <a:solidFill>
                <a:srgbClr val="000000"/>
              </a:solidFill>
              <a:latin typeface="Times New Roman" pitchFamily="18" charset="0"/>
              <a:ea typeface="ＭＳ Ｐゴシック" charset="-128"/>
            </a:endParaRPr>
          </a:p>
        </p:txBody>
      </p:sp>
      <p:sp>
        <p:nvSpPr>
          <p:cNvPr id="11272" name="AutoShape 8"/>
          <p:cNvSpPr>
            <a:spLocks noChangeArrowheads="1"/>
          </p:cNvSpPr>
          <p:nvPr/>
        </p:nvSpPr>
        <p:spPr bwMode="auto">
          <a:xfrm rot="-10589583">
            <a:off x="1193800" y="6343650"/>
            <a:ext cx="628650" cy="211138"/>
          </a:xfrm>
          <a:prstGeom prst="leftArrow">
            <a:avLst>
              <a:gd name="adj1" fmla="val 50000"/>
              <a:gd name="adj2" fmla="val 68509"/>
            </a:avLst>
          </a:prstGeom>
          <a:solidFill>
            <a:srgbClr val="FF3300"/>
          </a:solidFill>
          <a:ln w="9525">
            <a:solidFill>
              <a:schemeClr val="tx1"/>
            </a:solidFill>
            <a:miter lim="800000"/>
            <a:headEnd/>
            <a:tailEnd/>
          </a:ln>
        </p:spPr>
        <p:txBody>
          <a:bodyPr wrap="none" anchor="ctr"/>
          <a:lstStyle/>
          <a:p>
            <a:endParaRPr lang="en-US" sz="3600" smtClean="0">
              <a:solidFill>
                <a:srgbClr val="000000"/>
              </a:solidFill>
              <a:latin typeface="Times New Roman" pitchFamily="18" charset="0"/>
              <a:ea typeface="ＭＳ Ｐゴシック" charset="-128"/>
            </a:endParaRPr>
          </a:p>
        </p:txBody>
      </p:sp>
      <p:sp>
        <p:nvSpPr>
          <p:cNvPr id="11273" name="AutoShape 8"/>
          <p:cNvSpPr>
            <a:spLocks noChangeArrowheads="1"/>
          </p:cNvSpPr>
          <p:nvPr/>
        </p:nvSpPr>
        <p:spPr bwMode="auto">
          <a:xfrm rot="-10589583">
            <a:off x="1193800" y="3981450"/>
            <a:ext cx="628650" cy="211138"/>
          </a:xfrm>
          <a:prstGeom prst="leftArrow">
            <a:avLst>
              <a:gd name="adj1" fmla="val 50000"/>
              <a:gd name="adj2" fmla="val 68509"/>
            </a:avLst>
          </a:prstGeom>
          <a:solidFill>
            <a:srgbClr val="FF3300"/>
          </a:solidFill>
          <a:ln w="9525">
            <a:solidFill>
              <a:schemeClr val="tx1"/>
            </a:solidFill>
            <a:miter lim="800000"/>
            <a:headEnd/>
            <a:tailEnd/>
          </a:ln>
        </p:spPr>
        <p:txBody>
          <a:bodyPr wrap="none" anchor="ctr"/>
          <a:lstStyle/>
          <a:p>
            <a:endParaRPr lang="en-US" sz="3600" smtClean="0">
              <a:solidFill>
                <a:srgbClr val="000000"/>
              </a:solidFill>
              <a:latin typeface="Times New Roman" pitchFamily="18" charset="0"/>
              <a:ea typeface="ＭＳ Ｐゴシック" charset="-128"/>
            </a:endParaRPr>
          </a:p>
        </p:txBody>
      </p:sp>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0" y="106363"/>
            <a:ext cx="9144000" cy="715962"/>
          </a:xfrm>
        </p:spPr>
        <p:txBody>
          <a:bodyPr/>
          <a:lstStyle/>
          <a:p>
            <a:pPr eaLnBrk="1" hangingPunct="1"/>
            <a:r>
              <a:rPr lang="en-US" b="1" smtClean="0"/>
              <a:t>Microalgal Photosynthesis &amp; Oils</a:t>
            </a:r>
          </a:p>
        </p:txBody>
      </p:sp>
      <p:sp>
        <p:nvSpPr>
          <p:cNvPr id="13315" name="AutoShape 5"/>
          <p:cNvSpPr>
            <a:spLocks noChangeAspect="1" noChangeArrowheads="1"/>
          </p:cNvSpPr>
          <p:nvPr/>
        </p:nvSpPr>
        <p:spPr bwMode="auto">
          <a:xfrm>
            <a:off x="2241550" y="1203325"/>
            <a:ext cx="4659313" cy="4816475"/>
          </a:xfrm>
          <a:prstGeom prst="rect">
            <a:avLst/>
          </a:prstGeom>
          <a:noFill/>
          <a:ln w="9525">
            <a:noFill/>
            <a:miter lim="800000"/>
            <a:headEnd/>
            <a:tailEnd/>
          </a:ln>
        </p:spPr>
        <p:txBody>
          <a:bodyPr/>
          <a:lstStyle/>
          <a:p>
            <a:endParaRPr lang="en-US" sz="1800">
              <a:solidFill>
                <a:prstClr val="black"/>
              </a:solidFill>
              <a:latin typeface="Calibri" pitchFamily="34" charset="0"/>
            </a:endParaRPr>
          </a:p>
        </p:txBody>
      </p:sp>
      <p:sp>
        <p:nvSpPr>
          <p:cNvPr id="13316" name="Oval 6"/>
          <p:cNvSpPr>
            <a:spLocks noChangeArrowheads="1"/>
          </p:cNvSpPr>
          <p:nvPr/>
        </p:nvSpPr>
        <p:spPr bwMode="auto">
          <a:xfrm>
            <a:off x="2851150" y="3413125"/>
            <a:ext cx="3276600" cy="2362200"/>
          </a:xfrm>
          <a:prstGeom prst="ellipse">
            <a:avLst/>
          </a:prstGeom>
          <a:gradFill rotWithShape="1">
            <a:gsLst>
              <a:gs pos="0">
                <a:srgbClr val="99FF99"/>
              </a:gs>
              <a:gs pos="100000">
                <a:srgbClr val="66FF33"/>
              </a:gs>
            </a:gsLst>
            <a:path path="shape">
              <a:fillToRect l="50000" t="50000" r="50000" b="50000"/>
            </a:path>
          </a:gradFill>
          <a:ln w="22225">
            <a:solidFill>
              <a:srgbClr val="006600"/>
            </a:solidFill>
            <a:round/>
            <a:headEnd/>
            <a:tailEnd/>
          </a:ln>
        </p:spPr>
        <p:txBody>
          <a:bodyPr anchor="ctr"/>
          <a:lstStyle/>
          <a:p>
            <a:endParaRPr lang="en-US" sz="1800">
              <a:solidFill>
                <a:prstClr val="black"/>
              </a:solidFill>
              <a:latin typeface="Calibri" pitchFamily="34" charset="0"/>
            </a:endParaRPr>
          </a:p>
        </p:txBody>
      </p:sp>
      <p:pic>
        <p:nvPicPr>
          <p:cNvPr id="13317" name="Picture 7" descr="MCj04347360000[1]"/>
          <p:cNvPicPr>
            <a:picLocks noChangeAspect="1" noChangeArrowheads="1"/>
          </p:cNvPicPr>
          <p:nvPr/>
        </p:nvPicPr>
        <p:blipFill>
          <a:blip r:embed="rId2" cstate="print"/>
          <a:srcRect/>
          <a:stretch>
            <a:fillRect/>
          </a:stretch>
        </p:blipFill>
        <p:spPr bwMode="auto">
          <a:xfrm>
            <a:off x="4038600" y="822325"/>
            <a:ext cx="1066800" cy="1066800"/>
          </a:xfrm>
          <a:prstGeom prst="rect">
            <a:avLst/>
          </a:prstGeom>
          <a:noFill/>
          <a:ln w="9525">
            <a:noFill/>
            <a:miter lim="800000"/>
            <a:headEnd/>
            <a:tailEnd/>
          </a:ln>
        </p:spPr>
      </p:pic>
      <p:sp>
        <p:nvSpPr>
          <p:cNvPr id="13318" name="Text Box 9"/>
          <p:cNvSpPr txBox="1">
            <a:spLocks noChangeArrowheads="1"/>
          </p:cNvSpPr>
          <p:nvPr/>
        </p:nvSpPr>
        <p:spPr bwMode="auto">
          <a:xfrm>
            <a:off x="1828800" y="2727325"/>
            <a:ext cx="1720850" cy="533400"/>
          </a:xfrm>
          <a:prstGeom prst="rect">
            <a:avLst/>
          </a:prstGeom>
          <a:noFill/>
          <a:ln w="9525">
            <a:noFill/>
            <a:miter lim="800000"/>
            <a:headEnd/>
            <a:tailEnd/>
          </a:ln>
        </p:spPr>
        <p:txBody>
          <a:bodyPr/>
          <a:lstStyle/>
          <a:p>
            <a:pPr algn="ctr"/>
            <a:r>
              <a:rPr lang="en-US" sz="1400" b="1">
                <a:solidFill>
                  <a:srgbClr val="000000"/>
                </a:solidFill>
                <a:latin typeface="Calibri" pitchFamily="34" charset="0"/>
              </a:rPr>
              <a:t>Atmospheric</a:t>
            </a:r>
          </a:p>
          <a:p>
            <a:pPr algn="ctr"/>
            <a:r>
              <a:rPr lang="en-US" sz="1400" b="1">
                <a:solidFill>
                  <a:srgbClr val="000000"/>
                </a:solidFill>
                <a:latin typeface="Calibri" pitchFamily="34" charset="0"/>
              </a:rPr>
              <a:t>CO</a:t>
            </a:r>
            <a:r>
              <a:rPr lang="en-US" sz="1400" b="1" baseline="-25000">
                <a:solidFill>
                  <a:srgbClr val="000000"/>
                </a:solidFill>
                <a:latin typeface="Calibri" pitchFamily="34" charset="0"/>
              </a:rPr>
              <a:t>2</a:t>
            </a:r>
            <a:endParaRPr lang="en-US" sz="1400" b="1">
              <a:solidFill>
                <a:prstClr val="black"/>
              </a:solidFill>
              <a:latin typeface="Calibri" pitchFamily="34" charset="0"/>
            </a:endParaRPr>
          </a:p>
        </p:txBody>
      </p:sp>
      <p:sp>
        <p:nvSpPr>
          <p:cNvPr id="13319" name="Text Box 10"/>
          <p:cNvSpPr txBox="1">
            <a:spLocks noChangeArrowheads="1"/>
          </p:cNvSpPr>
          <p:nvPr/>
        </p:nvSpPr>
        <p:spPr bwMode="auto">
          <a:xfrm>
            <a:off x="6248400" y="2879725"/>
            <a:ext cx="533400" cy="274638"/>
          </a:xfrm>
          <a:prstGeom prst="rect">
            <a:avLst/>
          </a:prstGeom>
          <a:noFill/>
          <a:ln w="9525">
            <a:noFill/>
            <a:miter lim="800000"/>
            <a:headEnd/>
            <a:tailEnd/>
          </a:ln>
        </p:spPr>
        <p:txBody>
          <a:bodyPr/>
          <a:lstStyle/>
          <a:p>
            <a:r>
              <a:rPr lang="en-US" sz="1400" b="1">
                <a:solidFill>
                  <a:srgbClr val="000000"/>
                </a:solidFill>
                <a:latin typeface="Calibri" pitchFamily="34" charset="0"/>
              </a:rPr>
              <a:t>H</a:t>
            </a:r>
            <a:r>
              <a:rPr lang="en-US" sz="1400" b="1" baseline="-25000">
                <a:solidFill>
                  <a:srgbClr val="000000"/>
                </a:solidFill>
                <a:latin typeface="Calibri" pitchFamily="34" charset="0"/>
              </a:rPr>
              <a:t>2</a:t>
            </a:r>
            <a:r>
              <a:rPr lang="en-US" sz="1400" b="1">
                <a:solidFill>
                  <a:srgbClr val="000000"/>
                </a:solidFill>
                <a:latin typeface="Calibri" pitchFamily="34" charset="0"/>
              </a:rPr>
              <a:t>O</a:t>
            </a:r>
            <a:endParaRPr lang="en-US" sz="1400" b="1">
              <a:solidFill>
                <a:prstClr val="black"/>
              </a:solidFill>
              <a:latin typeface="Calibri" pitchFamily="34" charset="0"/>
            </a:endParaRPr>
          </a:p>
        </p:txBody>
      </p:sp>
      <p:sp>
        <p:nvSpPr>
          <p:cNvPr id="13320" name="Freeform 11"/>
          <p:cNvSpPr>
            <a:spLocks/>
          </p:cNvSpPr>
          <p:nvPr/>
        </p:nvSpPr>
        <p:spPr bwMode="auto">
          <a:xfrm rot="5448041" flipH="1">
            <a:off x="3733800" y="2536825"/>
            <a:ext cx="1676400" cy="228600"/>
          </a:xfrm>
          <a:custGeom>
            <a:avLst/>
            <a:gdLst>
              <a:gd name="T0" fmla="*/ 0 w 1920"/>
              <a:gd name="T1" fmla="*/ 2147483647 h 200"/>
              <a:gd name="T2" fmla="*/ 2147483647 w 1920"/>
              <a:gd name="T3" fmla="*/ 0 h 200"/>
              <a:gd name="T4" fmla="*/ 2147483647 w 1920"/>
              <a:gd name="T5" fmla="*/ 2147483647 h 200"/>
              <a:gd name="T6" fmla="*/ 2147483647 w 1920"/>
              <a:gd name="T7" fmla="*/ 0 h 200"/>
              <a:gd name="T8" fmla="*/ 2147483647 w 1920"/>
              <a:gd name="T9" fmla="*/ 2147483647 h 200"/>
              <a:gd name="T10" fmla="*/ 2147483647 w 1920"/>
              <a:gd name="T11" fmla="*/ 0 h 200"/>
              <a:gd name="T12" fmla="*/ 2147483647 w 1920"/>
              <a:gd name="T13" fmla="*/ 2147483647 h 200"/>
              <a:gd name="T14" fmla="*/ 2147483647 w 1920"/>
              <a:gd name="T15" fmla="*/ 0 h 200"/>
              <a:gd name="T16" fmla="*/ 2147483647 w 1920"/>
              <a:gd name="T17" fmla="*/ 2147483647 h 200"/>
              <a:gd name="T18" fmla="*/ 2147483647 w 1920"/>
              <a:gd name="T19" fmla="*/ 0 h 200"/>
              <a:gd name="T20" fmla="*/ 2147483647 w 1920"/>
              <a:gd name="T21" fmla="*/ 2147483647 h 200"/>
              <a:gd name="T22" fmla="*/ 2147483647 w 1920"/>
              <a:gd name="T23" fmla="*/ 0 h 200"/>
              <a:gd name="T24" fmla="*/ 2147483647 w 1920"/>
              <a:gd name="T25" fmla="*/ 2147483647 h 200"/>
              <a:gd name="T26" fmla="*/ 2147483647 w 1920"/>
              <a:gd name="T27" fmla="*/ 2147483647 h 2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20"/>
              <a:gd name="T43" fmla="*/ 0 h 200"/>
              <a:gd name="T44" fmla="*/ 1920 w 1920"/>
              <a:gd name="T45" fmla="*/ 200 h 2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20" h="200">
                <a:moveTo>
                  <a:pt x="0" y="192"/>
                </a:moveTo>
                <a:cubicBezTo>
                  <a:pt x="48" y="96"/>
                  <a:pt x="96" y="0"/>
                  <a:pt x="144" y="0"/>
                </a:cubicBezTo>
                <a:cubicBezTo>
                  <a:pt x="192" y="0"/>
                  <a:pt x="240" y="192"/>
                  <a:pt x="288" y="192"/>
                </a:cubicBezTo>
                <a:cubicBezTo>
                  <a:pt x="336" y="192"/>
                  <a:pt x="384" y="0"/>
                  <a:pt x="432" y="0"/>
                </a:cubicBezTo>
                <a:cubicBezTo>
                  <a:pt x="480" y="0"/>
                  <a:pt x="528" y="192"/>
                  <a:pt x="576" y="192"/>
                </a:cubicBezTo>
                <a:cubicBezTo>
                  <a:pt x="624" y="192"/>
                  <a:pt x="672" y="0"/>
                  <a:pt x="720" y="0"/>
                </a:cubicBezTo>
                <a:cubicBezTo>
                  <a:pt x="768" y="0"/>
                  <a:pt x="816" y="192"/>
                  <a:pt x="864" y="192"/>
                </a:cubicBezTo>
                <a:cubicBezTo>
                  <a:pt x="912" y="192"/>
                  <a:pt x="960" y="0"/>
                  <a:pt x="1008" y="0"/>
                </a:cubicBezTo>
                <a:cubicBezTo>
                  <a:pt x="1056" y="0"/>
                  <a:pt x="1104" y="192"/>
                  <a:pt x="1152" y="192"/>
                </a:cubicBezTo>
                <a:cubicBezTo>
                  <a:pt x="1200" y="192"/>
                  <a:pt x="1248" y="0"/>
                  <a:pt x="1296" y="0"/>
                </a:cubicBezTo>
                <a:cubicBezTo>
                  <a:pt x="1344" y="0"/>
                  <a:pt x="1392" y="192"/>
                  <a:pt x="1440" y="192"/>
                </a:cubicBezTo>
                <a:cubicBezTo>
                  <a:pt x="1488" y="192"/>
                  <a:pt x="1536" y="0"/>
                  <a:pt x="1584" y="0"/>
                </a:cubicBezTo>
                <a:cubicBezTo>
                  <a:pt x="1632" y="0"/>
                  <a:pt x="1672" y="184"/>
                  <a:pt x="1728" y="192"/>
                </a:cubicBezTo>
                <a:cubicBezTo>
                  <a:pt x="1784" y="200"/>
                  <a:pt x="1852" y="124"/>
                  <a:pt x="1920" y="48"/>
                </a:cubicBezTo>
              </a:path>
            </a:pathLst>
          </a:custGeom>
          <a:noFill/>
          <a:ln w="19050" cmpd="sng">
            <a:solidFill>
              <a:srgbClr val="000000"/>
            </a:solidFill>
            <a:round/>
            <a:headEnd type="arrow" w="med" len="med"/>
            <a:tailEnd type="none" w="med" len="med"/>
          </a:ln>
        </p:spPr>
        <p:txBody>
          <a:bodyPr/>
          <a:lstStyle/>
          <a:p>
            <a:endParaRPr lang="en-US" sz="1800">
              <a:solidFill>
                <a:prstClr val="black"/>
              </a:solidFill>
              <a:latin typeface="Arial" charset="0"/>
            </a:endParaRPr>
          </a:p>
        </p:txBody>
      </p:sp>
      <p:sp>
        <p:nvSpPr>
          <p:cNvPr id="13321" name="Text Box 12"/>
          <p:cNvSpPr txBox="1">
            <a:spLocks noChangeArrowheads="1"/>
          </p:cNvSpPr>
          <p:nvPr/>
        </p:nvSpPr>
        <p:spPr bwMode="auto">
          <a:xfrm>
            <a:off x="3689350" y="4403725"/>
            <a:ext cx="1471613" cy="457200"/>
          </a:xfrm>
          <a:prstGeom prst="rect">
            <a:avLst/>
          </a:prstGeom>
          <a:noFill/>
          <a:ln w="9525">
            <a:noFill/>
            <a:miter lim="800000"/>
            <a:headEnd/>
            <a:tailEnd/>
          </a:ln>
        </p:spPr>
        <p:txBody>
          <a:bodyPr/>
          <a:lstStyle/>
          <a:p>
            <a:pPr algn="ctr"/>
            <a:r>
              <a:rPr lang="en-US" sz="1200" b="1">
                <a:solidFill>
                  <a:srgbClr val="000000"/>
                </a:solidFill>
                <a:latin typeface="Calibri" pitchFamily="34" charset="0"/>
              </a:rPr>
              <a:t>Glucose/Fructose</a:t>
            </a:r>
          </a:p>
          <a:p>
            <a:pPr algn="ctr"/>
            <a:r>
              <a:rPr lang="en-US" sz="1200" b="1">
                <a:solidFill>
                  <a:srgbClr val="000000"/>
                </a:solidFill>
                <a:latin typeface="Calibri" pitchFamily="34" charset="0"/>
              </a:rPr>
              <a:t>(C</a:t>
            </a:r>
            <a:r>
              <a:rPr lang="en-US" sz="1200" b="1" baseline="-25000">
                <a:solidFill>
                  <a:srgbClr val="000000"/>
                </a:solidFill>
                <a:latin typeface="Calibri" pitchFamily="34" charset="0"/>
              </a:rPr>
              <a:t>6</a:t>
            </a:r>
            <a:r>
              <a:rPr lang="en-US" sz="1200" b="1">
                <a:solidFill>
                  <a:srgbClr val="000000"/>
                </a:solidFill>
                <a:latin typeface="Calibri" pitchFamily="34" charset="0"/>
              </a:rPr>
              <a:t>H</a:t>
            </a:r>
            <a:r>
              <a:rPr lang="en-US" sz="1200" b="1" baseline="-25000">
                <a:solidFill>
                  <a:srgbClr val="000000"/>
                </a:solidFill>
                <a:latin typeface="Calibri" pitchFamily="34" charset="0"/>
              </a:rPr>
              <a:t>12</a:t>
            </a:r>
            <a:r>
              <a:rPr lang="en-US" sz="1200" b="1">
                <a:solidFill>
                  <a:srgbClr val="000000"/>
                </a:solidFill>
                <a:latin typeface="Calibri" pitchFamily="34" charset="0"/>
              </a:rPr>
              <a:t>O</a:t>
            </a:r>
            <a:r>
              <a:rPr lang="en-US" sz="1200" b="1" baseline="-25000">
                <a:solidFill>
                  <a:srgbClr val="000000"/>
                </a:solidFill>
                <a:latin typeface="Calibri" pitchFamily="34" charset="0"/>
              </a:rPr>
              <a:t>6</a:t>
            </a:r>
            <a:r>
              <a:rPr lang="en-US" sz="1200" b="1">
                <a:solidFill>
                  <a:srgbClr val="000000"/>
                </a:solidFill>
                <a:latin typeface="Calibri" pitchFamily="34" charset="0"/>
              </a:rPr>
              <a:t>)</a:t>
            </a:r>
            <a:endParaRPr lang="en-US" sz="1600" b="1">
              <a:solidFill>
                <a:prstClr val="black"/>
              </a:solidFill>
              <a:latin typeface="Calibri" pitchFamily="34" charset="0"/>
            </a:endParaRPr>
          </a:p>
        </p:txBody>
      </p:sp>
      <p:sp>
        <p:nvSpPr>
          <p:cNvPr id="13322" name="Line 13"/>
          <p:cNvSpPr>
            <a:spLocks noChangeShapeType="1"/>
          </p:cNvSpPr>
          <p:nvPr/>
        </p:nvSpPr>
        <p:spPr bwMode="auto">
          <a:xfrm>
            <a:off x="4494213" y="4022725"/>
            <a:ext cx="1587" cy="381000"/>
          </a:xfrm>
          <a:prstGeom prst="line">
            <a:avLst/>
          </a:prstGeom>
          <a:noFill/>
          <a:ln w="38100">
            <a:solidFill>
              <a:srgbClr val="000000"/>
            </a:solidFill>
            <a:round/>
            <a:headEnd/>
            <a:tailEnd type="triangle" w="med" len="med"/>
          </a:ln>
        </p:spPr>
        <p:txBody>
          <a:bodyPr/>
          <a:lstStyle/>
          <a:p>
            <a:endParaRPr lang="en-US" sz="1800">
              <a:solidFill>
                <a:prstClr val="black"/>
              </a:solidFill>
              <a:latin typeface="Arial" charset="0"/>
            </a:endParaRPr>
          </a:p>
        </p:txBody>
      </p:sp>
      <p:sp>
        <p:nvSpPr>
          <p:cNvPr id="13323" name="Text Box 14"/>
          <p:cNvSpPr txBox="1">
            <a:spLocks noChangeArrowheads="1"/>
          </p:cNvSpPr>
          <p:nvPr/>
        </p:nvSpPr>
        <p:spPr bwMode="auto">
          <a:xfrm>
            <a:off x="5410200" y="4403725"/>
            <a:ext cx="755650" cy="457200"/>
          </a:xfrm>
          <a:prstGeom prst="rect">
            <a:avLst/>
          </a:prstGeom>
          <a:noFill/>
          <a:ln w="9525">
            <a:noFill/>
            <a:miter lim="800000"/>
            <a:headEnd/>
            <a:tailEnd/>
          </a:ln>
        </p:spPr>
        <p:txBody>
          <a:bodyPr/>
          <a:lstStyle/>
          <a:p>
            <a:pPr algn="ctr"/>
            <a:r>
              <a:rPr lang="en-US" sz="1200" b="1">
                <a:solidFill>
                  <a:prstClr val="white"/>
                </a:solidFill>
                <a:latin typeface="Calibri" pitchFamily="34" charset="0"/>
              </a:rPr>
              <a:t>Plant or</a:t>
            </a:r>
          </a:p>
          <a:p>
            <a:pPr algn="ctr"/>
            <a:r>
              <a:rPr lang="en-US" sz="1200" b="1">
                <a:solidFill>
                  <a:prstClr val="white"/>
                </a:solidFill>
                <a:latin typeface="Calibri" pitchFamily="34" charset="0"/>
              </a:rPr>
              <a:t>Algae</a:t>
            </a:r>
          </a:p>
        </p:txBody>
      </p:sp>
      <p:sp>
        <p:nvSpPr>
          <p:cNvPr id="13324" name="Text Box 15"/>
          <p:cNvSpPr txBox="1">
            <a:spLocks noChangeArrowheads="1"/>
          </p:cNvSpPr>
          <p:nvPr/>
        </p:nvSpPr>
        <p:spPr bwMode="auto">
          <a:xfrm>
            <a:off x="4311650" y="1203325"/>
            <a:ext cx="519113" cy="304800"/>
          </a:xfrm>
          <a:prstGeom prst="rect">
            <a:avLst/>
          </a:prstGeom>
          <a:noFill/>
          <a:ln w="9525">
            <a:noFill/>
            <a:miter lim="800000"/>
            <a:headEnd/>
            <a:tailEnd/>
          </a:ln>
        </p:spPr>
        <p:txBody>
          <a:bodyPr/>
          <a:lstStyle/>
          <a:p>
            <a:r>
              <a:rPr lang="en-US" sz="1200" b="1">
                <a:solidFill>
                  <a:srgbClr val="000000"/>
                </a:solidFill>
                <a:latin typeface="Calibri" pitchFamily="34" charset="0"/>
              </a:rPr>
              <a:t>Sun</a:t>
            </a:r>
            <a:endParaRPr lang="en-US" sz="1600" b="1">
              <a:solidFill>
                <a:prstClr val="black"/>
              </a:solidFill>
              <a:latin typeface="Calibri" pitchFamily="34" charset="0"/>
            </a:endParaRPr>
          </a:p>
        </p:txBody>
      </p:sp>
      <p:sp>
        <p:nvSpPr>
          <p:cNvPr id="13325" name="Text Box 16"/>
          <p:cNvSpPr txBox="1">
            <a:spLocks noChangeArrowheads="1"/>
          </p:cNvSpPr>
          <p:nvPr/>
        </p:nvSpPr>
        <p:spPr bwMode="auto">
          <a:xfrm>
            <a:off x="6096000" y="5318125"/>
            <a:ext cx="1828800" cy="228600"/>
          </a:xfrm>
          <a:prstGeom prst="rect">
            <a:avLst/>
          </a:prstGeom>
          <a:noFill/>
          <a:ln w="9525">
            <a:noFill/>
            <a:miter lim="800000"/>
            <a:headEnd/>
            <a:tailEnd/>
          </a:ln>
        </p:spPr>
        <p:txBody>
          <a:bodyPr/>
          <a:lstStyle/>
          <a:p>
            <a:r>
              <a:rPr lang="en-US" sz="1000">
                <a:solidFill>
                  <a:srgbClr val="000000"/>
                </a:solidFill>
                <a:latin typeface="Calibri" pitchFamily="34" charset="0"/>
              </a:rPr>
              <a:t>Graphic©ElmarSchmid-2010</a:t>
            </a:r>
            <a:endParaRPr lang="en-US" sz="1000" b="1">
              <a:solidFill>
                <a:prstClr val="black"/>
              </a:solidFill>
              <a:latin typeface="Calibri" pitchFamily="34" charset="0"/>
            </a:endParaRPr>
          </a:p>
        </p:txBody>
      </p:sp>
      <p:sp>
        <p:nvSpPr>
          <p:cNvPr id="13326" name="Freeform 17"/>
          <p:cNvSpPr>
            <a:spLocks/>
          </p:cNvSpPr>
          <p:nvPr/>
        </p:nvSpPr>
        <p:spPr bwMode="auto">
          <a:xfrm>
            <a:off x="2743200" y="3260725"/>
            <a:ext cx="990600" cy="609600"/>
          </a:xfrm>
          <a:custGeom>
            <a:avLst/>
            <a:gdLst>
              <a:gd name="T0" fmla="*/ 0 w 624"/>
              <a:gd name="T1" fmla="*/ 0 h 384"/>
              <a:gd name="T2" fmla="*/ 2147483647 w 624"/>
              <a:gd name="T3" fmla="*/ 2147483647 h 384"/>
              <a:gd name="T4" fmla="*/ 2147483647 w 624"/>
              <a:gd name="T5" fmla="*/ 2147483647 h 384"/>
              <a:gd name="T6" fmla="*/ 2147483647 w 624"/>
              <a:gd name="T7" fmla="*/ 2147483647 h 384"/>
              <a:gd name="T8" fmla="*/ 0 60000 65536"/>
              <a:gd name="T9" fmla="*/ 0 60000 65536"/>
              <a:gd name="T10" fmla="*/ 0 60000 65536"/>
              <a:gd name="T11" fmla="*/ 0 60000 65536"/>
              <a:gd name="T12" fmla="*/ 0 w 624"/>
              <a:gd name="T13" fmla="*/ 0 h 384"/>
              <a:gd name="T14" fmla="*/ 624 w 624"/>
              <a:gd name="T15" fmla="*/ 384 h 384"/>
            </a:gdLst>
            <a:ahLst/>
            <a:cxnLst>
              <a:cxn ang="T8">
                <a:pos x="T0" y="T1"/>
              </a:cxn>
              <a:cxn ang="T9">
                <a:pos x="T2" y="T3"/>
              </a:cxn>
              <a:cxn ang="T10">
                <a:pos x="T4" y="T5"/>
              </a:cxn>
              <a:cxn ang="T11">
                <a:pos x="T6" y="T7"/>
              </a:cxn>
            </a:cxnLst>
            <a:rect l="T12" t="T13" r="T14" b="T15"/>
            <a:pathLst>
              <a:path w="624" h="384">
                <a:moveTo>
                  <a:pt x="0" y="0"/>
                </a:moveTo>
                <a:cubicBezTo>
                  <a:pt x="24" y="68"/>
                  <a:pt x="48" y="136"/>
                  <a:pt x="96" y="192"/>
                </a:cubicBezTo>
                <a:cubicBezTo>
                  <a:pt x="144" y="248"/>
                  <a:pt x="200" y="304"/>
                  <a:pt x="288" y="336"/>
                </a:cubicBezTo>
                <a:cubicBezTo>
                  <a:pt x="376" y="368"/>
                  <a:pt x="500" y="376"/>
                  <a:pt x="624" y="384"/>
                </a:cubicBezTo>
              </a:path>
            </a:pathLst>
          </a:custGeom>
          <a:noFill/>
          <a:ln w="28575" cmpd="sng">
            <a:solidFill>
              <a:srgbClr val="000000"/>
            </a:solidFill>
            <a:round/>
            <a:headEnd type="none" w="med" len="med"/>
            <a:tailEnd type="triangle" w="med" len="med"/>
          </a:ln>
        </p:spPr>
        <p:txBody>
          <a:bodyPr/>
          <a:lstStyle/>
          <a:p>
            <a:endParaRPr lang="en-US" sz="1800">
              <a:solidFill>
                <a:prstClr val="black"/>
              </a:solidFill>
              <a:latin typeface="Arial" charset="0"/>
            </a:endParaRPr>
          </a:p>
        </p:txBody>
      </p:sp>
      <p:sp>
        <p:nvSpPr>
          <p:cNvPr id="13327" name="Freeform 18"/>
          <p:cNvSpPr>
            <a:spLocks/>
          </p:cNvSpPr>
          <p:nvPr/>
        </p:nvSpPr>
        <p:spPr bwMode="auto">
          <a:xfrm flipH="1">
            <a:off x="5410200" y="3260725"/>
            <a:ext cx="990600" cy="609600"/>
          </a:xfrm>
          <a:custGeom>
            <a:avLst/>
            <a:gdLst>
              <a:gd name="T0" fmla="*/ 0 w 624"/>
              <a:gd name="T1" fmla="*/ 0 h 384"/>
              <a:gd name="T2" fmla="*/ 2147483647 w 624"/>
              <a:gd name="T3" fmla="*/ 2147483647 h 384"/>
              <a:gd name="T4" fmla="*/ 2147483647 w 624"/>
              <a:gd name="T5" fmla="*/ 2147483647 h 384"/>
              <a:gd name="T6" fmla="*/ 2147483647 w 624"/>
              <a:gd name="T7" fmla="*/ 2147483647 h 384"/>
              <a:gd name="T8" fmla="*/ 0 60000 65536"/>
              <a:gd name="T9" fmla="*/ 0 60000 65536"/>
              <a:gd name="T10" fmla="*/ 0 60000 65536"/>
              <a:gd name="T11" fmla="*/ 0 60000 65536"/>
              <a:gd name="T12" fmla="*/ 0 w 624"/>
              <a:gd name="T13" fmla="*/ 0 h 384"/>
              <a:gd name="T14" fmla="*/ 624 w 624"/>
              <a:gd name="T15" fmla="*/ 384 h 384"/>
            </a:gdLst>
            <a:ahLst/>
            <a:cxnLst>
              <a:cxn ang="T8">
                <a:pos x="T0" y="T1"/>
              </a:cxn>
              <a:cxn ang="T9">
                <a:pos x="T2" y="T3"/>
              </a:cxn>
              <a:cxn ang="T10">
                <a:pos x="T4" y="T5"/>
              </a:cxn>
              <a:cxn ang="T11">
                <a:pos x="T6" y="T7"/>
              </a:cxn>
            </a:cxnLst>
            <a:rect l="T12" t="T13" r="T14" b="T15"/>
            <a:pathLst>
              <a:path w="624" h="384">
                <a:moveTo>
                  <a:pt x="0" y="0"/>
                </a:moveTo>
                <a:cubicBezTo>
                  <a:pt x="24" y="68"/>
                  <a:pt x="48" y="136"/>
                  <a:pt x="96" y="192"/>
                </a:cubicBezTo>
                <a:cubicBezTo>
                  <a:pt x="144" y="248"/>
                  <a:pt x="200" y="304"/>
                  <a:pt x="288" y="336"/>
                </a:cubicBezTo>
                <a:cubicBezTo>
                  <a:pt x="376" y="368"/>
                  <a:pt x="500" y="376"/>
                  <a:pt x="624" y="384"/>
                </a:cubicBezTo>
              </a:path>
            </a:pathLst>
          </a:custGeom>
          <a:noFill/>
          <a:ln w="28575" cmpd="sng">
            <a:solidFill>
              <a:srgbClr val="000000"/>
            </a:solidFill>
            <a:round/>
            <a:headEnd type="none" w="med" len="med"/>
            <a:tailEnd type="triangle" w="med" len="med"/>
          </a:ln>
        </p:spPr>
        <p:txBody>
          <a:bodyPr/>
          <a:lstStyle/>
          <a:p>
            <a:endParaRPr lang="en-US" sz="1800">
              <a:solidFill>
                <a:prstClr val="black"/>
              </a:solidFill>
              <a:latin typeface="Arial" charset="0"/>
            </a:endParaRPr>
          </a:p>
        </p:txBody>
      </p:sp>
      <p:sp>
        <p:nvSpPr>
          <p:cNvPr id="13328" name="Line 19"/>
          <p:cNvSpPr>
            <a:spLocks noChangeShapeType="1"/>
          </p:cNvSpPr>
          <p:nvPr/>
        </p:nvSpPr>
        <p:spPr bwMode="auto">
          <a:xfrm flipH="1">
            <a:off x="3765550" y="4860925"/>
            <a:ext cx="381000" cy="228600"/>
          </a:xfrm>
          <a:prstGeom prst="line">
            <a:avLst/>
          </a:prstGeom>
          <a:noFill/>
          <a:ln w="38100">
            <a:solidFill>
              <a:srgbClr val="000000"/>
            </a:solidFill>
            <a:round/>
            <a:headEnd/>
            <a:tailEnd type="triangle" w="med" len="med"/>
          </a:ln>
        </p:spPr>
        <p:txBody>
          <a:bodyPr/>
          <a:lstStyle/>
          <a:p>
            <a:endParaRPr lang="en-US" sz="1800">
              <a:solidFill>
                <a:prstClr val="black"/>
              </a:solidFill>
              <a:latin typeface="Arial" charset="0"/>
            </a:endParaRPr>
          </a:p>
        </p:txBody>
      </p:sp>
      <p:sp>
        <p:nvSpPr>
          <p:cNvPr id="13329" name="Line 20"/>
          <p:cNvSpPr>
            <a:spLocks noChangeShapeType="1"/>
          </p:cNvSpPr>
          <p:nvPr/>
        </p:nvSpPr>
        <p:spPr bwMode="auto">
          <a:xfrm flipH="1">
            <a:off x="4146550" y="4937125"/>
            <a:ext cx="152400" cy="381000"/>
          </a:xfrm>
          <a:prstGeom prst="line">
            <a:avLst/>
          </a:prstGeom>
          <a:noFill/>
          <a:ln w="38100">
            <a:solidFill>
              <a:srgbClr val="000000"/>
            </a:solidFill>
            <a:round/>
            <a:headEnd/>
            <a:tailEnd type="triangle" w="med" len="med"/>
          </a:ln>
        </p:spPr>
        <p:txBody>
          <a:bodyPr/>
          <a:lstStyle/>
          <a:p>
            <a:endParaRPr lang="en-US" sz="1800">
              <a:solidFill>
                <a:prstClr val="black"/>
              </a:solidFill>
              <a:latin typeface="Arial" charset="0"/>
            </a:endParaRPr>
          </a:p>
        </p:txBody>
      </p:sp>
      <p:sp>
        <p:nvSpPr>
          <p:cNvPr id="13330" name="Line 21"/>
          <p:cNvSpPr>
            <a:spLocks noChangeShapeType="1"/>
          </p:cNvSpPr>
          <p:nvPr/>
        </p:nvSpPr>
        <p:spPr bwMode="auto">
          <a:xfrm>
            <a:off x="4756150" y="4860925"/>
            <a:ext cx="304800" cy="228600"/>
          </a:xfrm>
          <a:prstGeom prst="line">
            <a:avLst/>
          </a:prstGeom>
          <a:noFill/>
          <a:ln w="38100">
            <a:solidFill>
              <a:srgbClr val="000000"/>
            </a:solidFill>
            <a:round/>
            <a:headEnd/>
            <a:tailEnd type="triangle" w="med" len="med"/>
          </a:ln>
        </p:spPr>
        <p:txBody>
          <a:bodyPr/>
          <a:lstStyle/>
          <a:p>
            <a:endParaRPr lang="en-US" sz="1800">
              <a:solidFill>
                <a:prstClr val="black"/>
              </a:solidFill>
              <a:latin typeface="Arial" charset="0"/>
            </a:endParaRPr>
          </a:p>
        </p:txBody>
      </p:sp>
      <p:sp>
        <p:nvSpPr>
          <p:cNvPr id="13331" name="Text Box 22"/>
          <p:cNvSpPr txBox="1">
            <a:spLocks noChangeArrowheads="1"/>
          </p:cNvSpPr>
          <p:nvPr/>
        </p:nvSpPr>
        <p:spPr bwMode="auto">
          <a:xfrm>
            <a:off x="4800600" y="2270125"/>
            <a:ext cx="785813" cy="517525"/>
          </a:xfrm>
          <a:prstGeom prst="rect">
            <a:avLst/>
          </a:prstGeom>
          <a:noFill/>
          <a:ln w="9525">
            <a:noFill/>
            <a:miter lim="800000"/>
            <a:headEnd/>
            <a:tailEnd/>
          </a:ln>
        </p:spPr>
        <p:txBody>
          <a:bodyPr/>
          <a:lstStyle/>
          <a:p>
            <a:r>
              <a:rPr lang="en-US" sz="1400" b="1">
                <a:solidFill>
                  <a:srgbClr val="000000"/>
                </a:solidFill>
                <a:latin typeface="Calibri" pitchFamily="34" charset="0"/>
              </a:rPr>
              <a:t>Solar</a:t>
            </a:r>
          </a:p>
          <a:p>
            <a:r>
              <a:rPr lang="en-US" sz="1400" b="1">
                <a:solidFill>
                  <a:srgbClr val="000000"/>
                </a:solidFill>
                <a:latin typeface="Calibri" pitchFamily="34" charset="0"/>
              </a:rPr>
              <a:t>Energy</a:t>
            </a:r>
            <a:endParaRPr lang="en-US" sz="1400" b="1">
              <a:solidFill>
                <a:prstClr val="black"/>
              </a:solidFill>
              <a:latin typeface="Calibri" pitchFamily="34" charset="0"/>
            </a:endParaRPr>
          </a:p>
        </p:txBody>
      </p:sp>
      <p:sp>
        <p:nvSpPr>
          <p:cNvPr id="13332" name="Text Box 23"/>
          <p:cNvSpPr txBox="1">
            <a:spLocks noChangeArrowheads="1"/>
          </p:cNvSpPr>
          <p:nvPr/>
        </p:nvSpPr>
        <p:spPr bwMode="auto">
          <a:xfrm>
            <a:off x="3155950" y="5089525"/>
            <a:ext cx="914400" cy="274638"/>
          </a:xfrm>
          <a:prstGeom prst="rect">
            <a:avLst/>
          </a:prstGeom>
          <a:noFill/>
          <a:ln w="9525">
            <a:noFill/>
            <a:miter lim="800000"/>
            <a:headEnd/>
            <a:tailEnd/>
          </a:ln>
        </p:spPr>
        <p:txBody>
          <a:bodyPr/>
          <a:lstStyle/>
          <a:p>
            <a:r>
              <a:rPr lang="en-US" sz="1200" b="1">
                <a:solidFill>
                  <a:srgbClr val="000000"/>
                </a:solidFill>
                <a:latin typeface="Calibri" pitchFamily="34" charset="0"/>
              </a:rPr>
              <a:t>Cellulose</a:t>
            </a:r>
            <a:endParaRPr lang="en-US" sz="1600" b="1">
              <a:solidFill>
                <a:prstClr val="black"/>
              </a:solidFill>
              <a:latin typeface="Calibri" pitchFamily="34" charset="0"/>
            </a:endParaRPr>
          </a:p>
        </p:txBody>
      </p:sp>
      <p:sp>
        <p:nvSpPr>
          <p:cNvPr id="13333" name="Text Box 24"/>
          <p:cNvSpPr txBox="1">
            <a:spLocks noChangeArrowheads="1"/>
          </p:cNvSpPr>
          <p:nvPr/>
        </p:nvSpPr>
        <p:spPr bwMode="auto">
          <a:xfrm>
            <a:off x="3765550" y="5318125"/>
            <a:ext cx="685800" cy="274638"/>
          </a:xfrm>
          <a:prstGeom prst="rect">
            <a:avLst/>
          </a:prstGeom>
          <a:noFill/>
          <a:ln w="9525">
            <a:noFill/>
            <a:miter lim="800000"/>
            <a:headEnd/>
            <a:tailEnd/>
          </a:ln>
        </p:spPr>
        <p:txBody>
          <a:bodyPr/>
          <a:lstStyle/>
          <a:p>
            <a:r>
              <a:rPr lang="en-US" sz="1200" b="1">
                <a:solidFill>
                  <a:srgbClr val="000000"/>
                </a:solidFill>
                <a:latin typeface="Calibri" pitchFamily="34" charset="0"/>
              </a:rPr>
              <a:t>Starch</a:t>
            </a:r>
            <a:endParaRPr lang="en-US" sz="1600" b="1">
              <a:solidFill>
                <a:prstClr val="black"/>
              </a:solidFill>
              <a:latin typeface="Calibri" pitchFamily="34" charset="0"/>
            </a:endParaRPr>
          </a:p>
        </p:txBody>
      </p:sp>
      <p:sp>
        <p:nvSpPr>
          <p:cNvPr id="13334" name="Text Box 25"/>
          <p:cNvSpPr txBox="1">
            <a:spLocks noChangeArrowheads="1"/>
          </p:cNvSpPr>
          <p:nvPr/>
        </p:nvSpPr>
        <p:spPr bwMode="auto">
          <a:xfrm>
            <a:off x="5060950" y="5013325"/>
            <a:ext cx="457200" cy="274638"/>
          </a:xfrm>
          <a:prstGeom prst="rect">
            <a:avLst/>
          </a:prstGeom>
          <a:noFill/>
          <a:ln w="9525">
            <a:noFill/>
            <a:miter lim="800000"/>
            <a:headEnd/>
            <a:tailEnd/>
          </a:ln>
        </p:spPr>
        <p:txBody>
          <a:bodyPr/>
          <a:lstStyle/>
          <a:p>
            <a:r>
              <a:rPr lang="en-US" sz="1200" b="1">
                <a:solidFill>
                  <a:srgbClr val="000000"/>
                </a:solidFill>
                <a:latin typeface="Calibri" pitchFamily="34" charset="0"/>
              </a:rPr>
              <a:t>Oil</a:t>
            </a:r>
            <a:endParaRPr lang="en-US" sz="1600" b="1">
              <a:solidFill>
                <a:prstClr val="black"/>
              </a:solidFill>
              <a:latin typeface="Calibri" pitchFamily="34" charset="0"/>
            </a:endParaRPr>
          </a:p>
        </p:txBody>
      </p:sp>
      <p:sp>
        <p:nvSpPr>
          <p:cNvPr id="13335" name="Line 26"/>
          <p:cNvSpPr>
            <a:spLocks noChangeShapeType="1"/>
          </p:cNvSpPr>
          <p:nvPr/>
        </p:nvSpPr>
        <p:spPr bwMode="auto">
          <a:xfrm>
            <a:off x="4603750" y="4937125"/>
            <a:ext cx="228600" cy="381000"/>
          </a:xfrm>
          <a:prstGeom prst="line">
            <a:avLst/>
          </a:prstGeom>
          <a:noFill/>
          <a:ln w="38100">
            <a:solidFill>
              <a:srgbClr val="000000"/>
            </a:solidFill>
            <a:round/>
            <a:headEnd/>
            <a:tailEnd type="triangle" w="med" len="med"/>
          </a:ln>
        </p:spPr>
        <p:txBody>
          <a:bodyPr/>
          <a:lstStyle/>
          <a:p>
            <a:endParaRPr lang="en-US" sz="1800">
              <a:solidFill>
                <a:prstClr val="black"/>
              </a:solidFill>
              <a:latin typeface="Arial" charset="0"/>
            </a:endParaRPr>
          </a:p>
        </p:txBody>
      </p:sp>
      <p:sp>
        <p:nvSpPr>
          <p:cNvPr id="13336" name="Text Box 27"/>
          <p:cNvSpPr txBox="1">
            <a:spLocks noChangeArrowheads="1"/>
          </p:cNvSpPr>
          <p:nvPr/>
        </p:nvSpPr>
        <p:spPr bwMode="auto">
          <a:xfrm>
            <a:off x="4451350" y="5318125"/>
            <a:ext cx="762000" cy="274638"/>
          </a:xfrm>
          <a:prstGeom prst="rect">
            <a:avLst/>
          </a:prstGeom>
          <a:noFill/>
          <a:ln w="9525">
            <a:noFill/>
            <a:miter lim="800000"/>
            <a:headEnd/>
            <a:tailEnd/>
          </a:ln>
        </p:spPr>
        <p:txBody>
          <a:bodyPr/>
          <a:lstStyle/>
          <a:p>
            <a:r>
              <a:rPr lang="en-US" sz="1200" b="1">
                <a:solidFill>
                  <a:srgbClr val="000000"/>
                </a:solidFill>
                <a:latin typeface="Calibri" pitchFamily="34" charset="0"/>
              </a:rPr>
              <a:t>Lignins</a:t>
            </a:r>
            <a:endParaRPr lang="en-US" sz="1600" b="1">
              <a:solidFill>
                <a:prstClr val="black"/>
              </a:solidFill>
              <a:latin typeface="Calibri" pitchFamily="34" charset="0"/>
            </a:endParaRPr>
          </a:p>
        </p:txBody>
      </p:sp>
      <p:sp>
        <p:nvSpPr>
          <p:cNvPr id="13337" name="Freeform 28"/>
          <p:cNvSpPr>
            <a:spLocks/>
          </p:cNvSpPr>
          <p:nvPr/>
        </p:nvSpPr>
        <p:spPr bwMode="auto">
          <a:xfrm flipH="1">
            <a:off x="2362200" y="4022725"/>
            <a:ext cx="1828800" cy="457200"/>
          </a:xfrm>
          <a:custGeom>
            <a:avLst/>
            <a:gdLst>
              <a:gd name="T0" fmla="*/ 0 w 624"/>
              <a:gd name="T1" fmla="*/ 0 h 384"/>
              <a:gd name="T2" fmla="*/ 2147483647 w 624"/>
              <a:gd name="T3" fmla="*/ 2147483647 h 384"/>
              <a:gd name="T4" fmla="*/ 2147483647 w 624"/>
              <a:gd name="T5" fmla="*/ 2147483647 h 384"/>
              <a:gd name="T6" fmla="*/ 2147483647 w 624"/>
              <a:gd name="T7" fmla="*/ 2147483647 h 384"/>
              <a:gd name="T8" fmla="*/ 0 60000 65536"/>
              <a:gd name="T9" fmla="*/ 0 60000 65536"/>
              <a:gd name="T10" fmla="*/ 0 60000 65536"/>
              <a:gd name="T11" fmla="*/ 0 60000 65536"/>
              <a:gd name="T12" fmla="*/ 0 w 624"/>
              <a:gd name="T13" fmla="*/ 0 h 384"/>
              <a:gd name="T14" fmla="*/ 624 w 624"/>
              <a:gd name="T15" fmla="*/ 384 h 384"/>
            </a:gdLst>
            <a:ahLst/>
            <a:cxnLst>
              <a:cxn ang="T8">
                <a:pos x="T0" y="T1"/>
              </a:cxn>
              <a:cxn ang="T9">
                <a:pos x="T2" y="T3"/>
              </a:cxn>
              <a:cxn ang="T10">
                <a:pos x="T4" y="T5"/>
              </a:cxn>
              <a:cxn ang="T11">
                <a:pos x="T6" y="T7"/>
              </a:cxn>
            </a:cxnLst>
            <a:rect l="T12" t="T13" r="T14" b="T15"/>
            <a:pathLst>
              <a:path w="624" h="384">
                <a:moveTo>
                  <a:pt x="0" y="0"/>
                </a:moveTo>
                <a:cubicBezTo>
                  <a:pt x="24" y="68"/>
                  <a:pt x="48" y="136"/>
                  <a:pt x="96" y="192"/>
                </a:cubicBezTo>
                <a:cubicBezTo>
                  <a:pt x="144" y="248"/>
                  <a:pt x="200" y="304"/>
                  <a:pt x="288" y="336"/>
                </a:cubicBezTo>
                <a:cubicBezTo>
                  <a:pt x="376" y="368"/>
                  <a:pt x="500" y="376"/>
                  <a:pt x="624" y="384"/>
                </a:cubicBezTo>
              </a:path>
            </a:pathLst>
          </a:custGeom>
          <a:noFill/>
          <a:ln w="28575" cmpd="sng">
            <a:solidFill>
              <a:srgbClr val="000000"/>
            </a:solidFill>
            <a:round/>
            <a:headEnd type="none" w="med" len="med"/>
            <a:tailEnd type="triangle" w="med" len="med"/>
          </a:ln>
        </p:spPr>
        <p:txBody>
          <a:bodyPr/>
          <a:lstStyle/>
          <a:p>
            <a:endParaRPr lang="en-US" sz="1800">
              <a:solidFill>
                <a:prstClr val="black"/>
              </a:solidFill>
              <a:latin typeface="Arial" charset="0"/>
            </a:endParaRPr>
          </a:p>
        </p:txBody>
      </p:sp>
      <p:sp>
        <p:nvSpPr>
          <p:cNvPr id="13338" name="Text Box 29"/>
          <p:cNvSpPr txBox="1">
            <a:spLocks noChangeArrowheads="1"/>
          </p:cNvSpPr>
          <p:nvPr/>
        </p:nvSpPr>
        <p:spPr bwMode="auto">
          <a:xfrm>
            <a:off x="1905000" y="4227513"/>
            <a:ext cx="533400" cy="503237"/>
          </a:xfrm>
          <a:prstGeom prst="rect">
            <a:avLst/>
          </a:prstGeom>
          <a:noFill/>
          <a:ln w="9525">
            <a:noFill/>
            <a:miter lim="800000"/>
            <a:headEnd/>
            <a:tailEnd/>
          </a:ln>
        </p:spPr>
        <p:txBody>
          <a:bodyPr/>
          <a:lstStyle/>
          <a:p>
            <a:pPr algn="ctr"/>
            <a:r>
              <a:rPr lang="en-US" sz="1400" b="1">
                <a:solidFill>
                  <a:srgbClr val="000000"/>
                </a:solidFill>
                <a:latin typeface="Calibri" pitchFamily="34" charset="0"/>
              </a:rPr>
              <a:t>O</a:t>
            </a:r>
            <a:r>
              <a:rPr lang="en-US" sz="1400" b="1" baseline="-25000">
                <a:solidFill>
                  <a:srgbClr val="000000"/>
                </a:solidFill>
                <a:latin typeface="Calibri" pitchFamily="34" charset="0"/>
              </a:rPr>
              <a:t>2</a:t>
            </a:r>
            <a:endParaRPr lang="en-US" sz="1400" b="1">
              <a:solidFill>
                <a:prstClr val="black"/>
              </a:solidFill>
              <a:latin typeface="Calibri" pitchFamily="34" charset="0"/>
            </a:endParaRPr>
          </a:p>
        </p:txBody>
      </p:sp>
      <p:sp>
        <p:nvSpPr>
          <p:cNvPr id="13339" name="AutoShape 30"/>
          <p:cNvSpPr>
            <a:spLocks noChangeArrowheads="1"/>
          </p:cNvSpPr>
          <p:nvPr/>
        </p:nvSpPr>
        <p:spPr bwMode="auto">
          <a:xfrm>
            <a:off x="3695700" y="3565525"/>
            <a:ext cx="1752600" cy="609600"/>
          </a:xfrm>
          <a:prstGeom prst="irregularSeal1">
            <a:avLst/>
          </a:prstGeom>
          <a:solidFill>
            <a:schemeClr val="bg1"/>
          </a:solidFill>
          <a:ln w="9525">
            <a:noFill/>
            <a:miter lim="800000"/>
            <a:headEnd/>
            <a:tailEnd/>
          </a:ln>
        </p:spPr>
        <p:txBody>
          <a:bodyPr wrap="none" anchor="ctr"/>
          <a:lstStyle/>
          <a:p>
            <a:endParaRPr lang="en-US" sz="1800">
              <a:solidFill>
                <a:prstClr val="black"/>
              </a:solidFill>
              <a:latin typeface="Calibri" pitchFamily="34" charset="0"/>
            </a:endParaRPr>
          </a:p>
        </p:txBody>
      </p:sp>
      <p:sp>
        <p:nvSpPr>
          <p:cNvPr id="13340" name="Rectangle 8"/>
          <p:cNvSpPr>
            <a:spLocks noChangeArrowheads="1"/>
          </p:cNvSpPr>
          <p:nvPr/>
        </p:nvSpPr>
        <p:spPr bwMode="auto">
          <a:xfrm>
            <a:off x="3771900" y="3717925"/>
            <a:ext cx="1600200" cy="304800"/>
          </a:xfrm>
          <a:prstGeom prst="rect">
            <a:avLst/>
          </a:prstGeom>
          <a:solidFill>
            <a:srgbClr val="FFFFFF"/>
          </a:solidFill>
          <a:ln w="9525">
            <a:noFill/>
            <a:miter lim="800000"/>
            <a:headEnd/>
            <a:tailEnd/>
          </a:ln>
        </p:spPr>
        <p:txBody>
          <a:bodyPr anchor="ctr"/>
          <a:lstStyle/>
          <a:p>
            <a:pPr algn="ctr"/>
            <a:r>
              <a:rPr lang="en-US" sz="1400" i="1">
                <a:solidFill>
                  <a:srgbClr val="FF0000"/>
                </a:solidFill>
                <a:latin typeface="Calibri" pitchFamily="34" charset="0"/>
              </a:rPr>
              <a:t>Photosynthesis</a:t>
            </a:r>
          </a:p>
        </p:txBody>
      </p:sp>
      <p:sp>
        <p:nvSpPr>
          <p:cNvPr id="13341" name="AutoShape 31"/>
          <p:cNvSpPr>
            <a:spLocks/>
          </p:cNvSpPr>
          <p:nvPr/>
        </p:nvSpPr>
        <p:spPr bwMode="auto">
          <a:xfrm rot="5400000">
            <a:off x="4305300" y="4975225"/>
            <a:ext cx="381000" cy="2133600"/>
          </a:xfrm>
          <a:prstGeom prst="rightBrace">
            <a:avLst>
              <a:gd name="adj1" fmla="val 46667"/>
              <a:gd name="adj2" fmla="val 50000"/>
            </a:avLst>
          </a:prstGeom>
          <a:noFill/>
          <a:ln w="9525">
            <a:solidFill>
              <a:schemeClr val="tx1"/>
            </a:solidFill>
            <a:round/>
            <a:headEnd/>
            <a:tailEnd/>
          </a:ln>
        </p:spPr>
        <p:txBody>
          <a:bodyPr wrap="none" anchor="ctr"/>
          <a:lstStyle/>
          <a:p>
            <a:endParaRPr lang="en-US" sz="1800">
              <a:solidFill>
                <a:prstClr val="black"/>
              </a:solidFill>
              <a:latin typeface="Calibri" pitchFamily="34" charset="0"/>
            </a:endParaRPr>
          </a:p>
        </p:txBody>
      </p:sp>
      <p:sp>
        <p:nvSpPr>
          <p:cNvPr id="13342" name="Text Box 32"/>
          <p:cNvSpPr txBox="1">
            <a:spLocks noChangeArrowheads="1"/>
          </p:cNvSpPr>
          <p:nvPr/>
        </p:nvSpPr>
        <p:spPr bwMode="auto">
          <a:xfrm>
            <a:off x="3886200" y="6232525"/>
            <a:ext cx="1219200" cy="381000"/>
          </a:xfrm>
          <a:prstGeom prst="rect">
            <a:avLst/>
          </a:prstGeom>
          <a:noFill/>
          <a:ln w="9525">
            <a:noFill/>
            <a:miter lim="800000"/>
            <a:headEnd/>
            <a:tailEnd/>
          </a:ln>
        </p:spPr>
        <p:txBody>
          <a:bodyPr/>
          <a:lstStyle/>
          <a:p>
            <a:r>
              <a:rPr lang="en-US" sz="1800" b="1">
                <a:solidFill>
                  <a:srgbClr val="008000"/>
                </a:solidFill>
                <a:latin typeface="Calibri" pitchFamily="34" charset="0"/>
              </a:rPr>
              <a:t>Biomass</a:t>
            </a:r>
          </a:p>
        </p:txBody>
      </p: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descr="SGT-PT20d-2"/>
          <p:cNvPicPr>
            <a:picLocks noChangeAspect="1" noChangeArrowheads="1"/>
          </p:cNvPicPr>
          <p:nvPr/>
        </p:nvPicPr>
        <p:blipFill>
          <a:blip r:embed="rId2" cstate="print"/>
          <a:srcRect/>
          <a:stretch>
            <a:fillRect/>
          </a:stretch>
        </p:blipFill>
        <p:spPr bwMode="auto">
          <a:xfrm>
            <a:off x="0" y="-11113"/>
            <a:ext cx="9144000" cy="6858001"/>
          </a:xfrm>
          <a:prstGeom prst="rect">
            <a:avLst/>
          </a:prstGeom>
          <a:noFill/>
          <a:ln w="9525">
            <a:noFill/>
            <a:miter lim="800000"/>
            <a:headEnd/>
            <a:tailEnd/>
          </a:ln>
        </p:spPr>
      </p:pic>
      <p:sp>
        <p:nvSpPr>
          <p:cNvPr id="14339" name="Rectangle 5"/>
          <p:cNvSpPr>
            <a:spLocks noChangeArrowheads="1"/>
          </p:cNvSpPr>
          <p:nvPr/>
        </p:nvSpPr>
        <p:spPr bwMode="auto">
          <a:xfrm>
            <a:off x="457200" y="1257300"/>
            <a:ext cx="8229600" cy="4708525"/>
          </a:xfrm>
          <a:prstGeom prst="rect">
            <a:avLst/>
          </a:prstGeom>
          <a:noFill/>
          <a:ln w="9525">
            <a:noFill/>
            <a:miter lim="800000"/>
            <a:headEnd/>
            <a:tailEnd/>
          </a:ln>
        </p:spPr>
        <p:txBody>
          <a:bodyPr anchor="ctr">
            <a:spAutoFit/>
          </a:bodyPr>
          <a:lstStyle/>
          <a:p>
            <a:pPr>
              <a:buFont typeface="Wingdings" pitchFamily="2" charset="2"/>
              <a:buChar char="Ø"/>
            </a:pPr>
            <a:r>
              <a:rPr lang="en-US" sz="2000" b="1">
                <a:solidFill>
                  <a:prstClr val="black"/>
                </a:solidFill>
                <a:latin typeface="Calibri" pitchFamily="34" charset="0"/>
              </a:rPr>
              <a:t>  Microalgae have a fast growth rate and can double in less than 24 hours.</a:t>
            </a:r>
            <a:br>
              <a:rPr lang="en-US" sz="2000" b="1">
                <a:solidFill>
                  <a:prstClr val="black"/>
                </a:solidFill>
                <a:latin typeface="Calibri" pitchFamily="34" charset="0"/>
              </a:rPr>
            </a:br>
            <a:endParaRPr lang="en-US" sz="2000" b="1">
              <a:solidFill>
                <a:prstClr val="black"/>
              </a:solidFill>
              <a:latin typeface="Calibri" pitchFamily="34" charset="0"/>
            </a:endParaRPr>
          </a:p>
          <a:p>
            <a:pPr>
              <a:buFont typeface="Wingdings" pitchFamily="2" charset="2"/>
              <a:buChar char="Ø"/>
            </a:pPr>
            <a:r>
              <a:rPr lang="en-US" sz="2000" b="1">
                <a:solidFill>
                  <a:prstClr val="black"/>
                </a:solidFill>
                <a:latin typeface="Calibri" pitchFamily="34" charset="0"/>
              </a:rPr>
              <a:t>  Microalgae utilize the available sunlight much more efficiently than </a:t>
            </a:r>
            <a:br>
              <a:rPr lang="en-US" sz="2000" b="1">
                <a:solidFill>
                  <a:prstClr val="black"/>
                </a:solidFill>
                <a:latin typeface="Calibri" pitchFamily="34" charset="0"/>
              </a:rPr>
            </a:br>
            <a:r>
              <a:rPr lang="en-US" sz="2000" b="1">
                <a:solidFill>
                  <a:prstClr val="black"/>
                </a:solidFill>
                <a:latin typeface="Calibri" pitchFamily="34" charset="0"/>
              </a:rPr>
              <a:t>     terrestrial green plants. Most microalgae have a </a:t>
            </a:r>
            <a:r>
              <a:rPr lang="en-US" sz="2000" b="1" u="sng">
                <a:solidFill>
                  <a:prstClr val="black"/>
                </a:solidFill>
                <a:latin typeface="Calibri" pitchFamily="34" charset="0"/>
              </a:rPr>
              <a:t>solar conversion </a:t>
            </a:r>
            <a:br>
              <a:rPr lang="en-US" sz="2000" b="1" u="sng">
                <a:solidFill>
                  <a:prstClr val="black"/>
                </a:solidFill>
                <a:latin typeface="Calibri" pitchFamily="34" charset="0"/>
              </a:rPr>
            </a:br>
            <a:r>
              <a:rPr lang="en-US" sz="2000" b="1">
                <a:solidFill>
                  <a:prstClr val="black"/>
                </a:solidFill>
                <a:latin typeface="Calibri" pitchFamily="34" charset="0"/>
              </a:rPr>
              <a:t>     </a:t>
            </a:r>
            <a:r>
              <a:rPr lang="en-US" sz="2000" b="1" u="sng">
                <a:solidFill>
                  <a:prstClr val="black"/>
                </a:solidFill>
                <a:latin typeface="Calibri" pitchFamily="34" charset="0"/>
              </a:rPr>
              <a:t>efficiency</a:t>
            </a:r>
            <a:r>
              <a:rPr lang="en-US" sz="2000" b="1">
                <a:solidFill>
                  <a:prstClr val="black"/>
                </a:solidFill>
                <a:latin typeface="Calibri" pitchFamily="34" charset="0"/>
              </a:rPr>
              <a:t> of about 4-5% which is by a factor of 50 higher than in plants.</a:t>
            </a:r>
            <a:br>
              <a:rPr lang="en-US" sz="2000" b="1">
                <a:solidFill>
                  <a:prstClr val="black"/>
                </a:solidFill>
                <a:latin typeface="Calibri" pitchFamily="34" charset="0"/>
              </a:rPr>
            </a:br>
            <a:r>
              <a:rPr lang="en-US" sz="2000" b="1">
                <a:solidFill>
                  <a:prstClr val="black"/>
                </a:solidFill>
                <a:latin typeface="Calibri" pitchFamily="34" charset="0"/>
              </a:rPr>
              <a:t> </a:t>
            </a:r>
          </a:p>
          <a:p>
            <a:pPr>
              <a:buFont typeface="Wingdings" pitchFamily="2" charset="2"/>
              <a:buChar char="Ø"/>
            </a:pPr>
            <a:r>
              <a:rPr lang="en-US" sz="2000" b="1">
                <a:solidFill>
                  <a:prstClr val="black"/>
                </a:solidFill>
                <a:latin typeface="Calibri" pitchFamily="34" charset="0"/>
              </a:rPr>
              <a:t>  Microalgae are metabolically very versatile and many value products can</a:t>
            </a:r>
          </a:p>
          <a:p>
            <a:pPr>
              <a:buFont typeface="Wingdings" pitchFamily="2" charset="2"/>
              <a:buNone/>
            </a:pPr>
            <a:r>
              <a:rPr lang="en-US" sz="2000" b="1">
                <a:solidFill>
                  <a:prstClr val="black"/>
                </a:solidFill>
                <a:latin typeface="Calibri" pitchFamily="34" charset="0"/>
              </a:rPr>
              <a:t>     can be produced, including antioxidants, poly-unsaturated fatty acids,         oils, fish and cattle feedstock.</a:t>
            </a:r>
            <a:br>
              <a:rPr lang="en-US" sz="2000" b="1">
                <a:solidFill>
                  <a:prstClr val="black"/>
                </a:solidFill>
                <a:latin typeface="Calibri" pitchFamily="34" charset="0"/>
              </a:rPr>
            </a:br>
            <a:endParaRPr lang="en-US" sz="2000" b="1">
              <a:solidFill>
                <a:prstClr val="black"/>
              </a:solidFill>
              <a:latin typeface="Calibri" pitchFamily="34" charset="0"/>
            </a:endParaRPr>
          </a:p>
          <a:p>
            <a:pPr>
              <a:buFont typeface="Wingdings" pitchFamily="2" charset="2"/>
              <a:buChar char="Ø"/>
            </a:pPr>
            <a:r>
              <a:rPr lang="en-US" sz="2000" b="1">
                <a:solidFill>
                  <a:prstClr val="black"/>
                </a:solidFill>
                <a:latin typeface="Calibri" pitchFamily="34" charset="0"/>
              </a:rPr>
              <a:t>  Large scale cultivation of microalgae removes significant amounts of</a:t>
            </a:r>
          </a:p>
          <a:p>
            <a:pPr>
              <a:buFont typeface="Wingdings" pitchFamily="2" charset="2"/>
              <a:buNone/>
            </a:pPr>
            <a:r>
              <a:rPr lang="en-US" sz="2000" b="1">
                <a:solidFill>
                  <a:prstClr val="black"/>
                </a:solidFill>
                <a:latin typeface="Calibri" pitchFamily="34" charset="0"/>
              </a:rPr>
              <a:t>     the greenhouse gas CO</a:t>
            </a:r>
            <a:r>
              <a:rPr lang="en-US" sz="2000" b="1" baseline="-25000">
                <a:solidFill>
                  <a:prstClr val="black"/>
                </a:solidFill>
                <a:latin typeface="Calibri" pitchFamily="34" charset="0"/>
              </a:rPr>
              <a:t>2</a:t>
            </a:r>
            <a:r>
              <a:rPr lang="en-US" sz="2000" b="1">
                <a:solidFill>
                  <a:prstClr val="black"/>
                </a:solidFill>
                <a:latin typeface="Calibri" pitchFamily="34" charset="0"/>
              </a:rPr>
              <a:t> from the atmosphere.</a:t>
            </a:r>
            <a:br>
              <a:rPr lang="en-US" sz="2000" b="1">
                <a:solidFill>
                  <a:prstClr val="black"/>
                </a:solidFill>
                <a:latin typeface="Calibri" pitchFamily="34" charset="0"/>
              </a:rPr>
            </a:br>
            <a:endParaRPr lang="en-US" sz="2000" b="1">
              <a:solidFill>
                <a:prstClr val="black"/>
              </a:solidFill>
              <a:latin typeface="Calibri" pitchFamily="34" charset="0"/>
            </a:endParaRPr>
          </a:p>
          <a:p>
            <a:pPr>
              <a:buFont typeface="Wingdings" pitchFamily="2" charset="2"/>
              <a:buChar char="Ø"/>
            </a:pPr>
            <a:r>
              <a:rPr lang="en-US" sz="2000" b="1">
                <a:solidFill>
                  <a:prstClr val="black"/>
                </a:solidFill>
                <a:latin typeface="Calibri" pitchFamily="34" charset="0"/>
              </a:rPr>
              <a:t>  Large scale cultivation of microalgae under controlled, contamination-free conditions can be achieved in closed loop photobioreactors.</a:t>
            </a:r>
          </a:p>
        </p:txBody>
      </p:sp>
      <p:sp>
        <p:nvSpPr>
          <p:cNvPr id="14340" name="Text Box 4"/>
          <p:cNvSpPr txBox="1">
            <a:spLocks noChangeArrowheads="1"/>
          </p:cNvSpPr>
          <p:nvPr/>
        </p:nvSpPr>
        <p:spPr bwMode="auto">
          <a:xfrm>
            <a:off x="0" y="128588"/>
            <a:ext cx="9144000" cy="585787"/>
          </a:xfrm>
          <a:prstGeom prst="rect">
            <a:avLst/>
          </a:prstGeom>
          <a:noFill/>
          <a:ln w="9525">
            <a:noFill/>
            <a:miter lim="800000"/>
            <a:headEnd/>
            <a:tailEnd/>
          </a:ln>
        </p:spPr>
        <p:txBody>
          <a:bodyPr>
            <a:spAutoFit/>
          </a:bodyPr>
          <a:lstStyle/>
          <a:p>
            <a:pPr algn="ctr"/>
            <a:r>
              <a:rPr lang="en-US" sz="3200" b="1">
                <a:solidFill>
                  <a:prstClr val="black"/>
                </a:solidFill>
                <a:latin typeface="Calibri" pitchFamily="34" charset="0"/>
              </a:rPr>
              <a:t>Microalgae Advantages</a:t>
            </a:r>
          </a:p>
        </p:txBody>
      </p:sp>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293688" y="228600"/>
            <a:ext cx="8566150" cy="523875"/>
          </a:xfrm>
          <a:prstGeom prst="rect">
            <a:avLst/>
          </a:prstGeom>
          <a:noFill/>
          <a:ln w="9525">
            <a:noFill/>
            <a:miter lim="800000"/>
            <a:headEnd/>
            <a:tailEnd/>
          </a:ln>
        </p:spPr>
        <p:txBody>
          <a:bodyPr wrap="none">
            <a:spAutoFit/>
          </a:bodyPr>
          <a:lstStyle/>
          <a:p>
            <a:pPr algn="ctr"/>
            <a:r>
              <a:rPr lang="en-US" sz="2800" b="1">
                <a:solidFill>
                  <a:prstClr val="black"/>
                </a:solidFill>
                <a:latin typeface="Calibri" pitchFamily="34" charset="0"/>
              </a:rPr>
              <a:t>Commercial Tubular Closed Loop Algae Photobioreactor </a:t>
            </a:r>
          </a:p>
        </p:txBody>
      </p:sp>
      <p:pic>
        <p:nvPicPr>
          <p:cNvPr id="15363" name="Picture 5" descr="Glasröhren"/>
          <p:cNvPicPr>
            <a:picLocks noChangeAspect="1" noChangeArrowheads="1"/>
          </p:cNvPicPr>
          <p:nvPr/>
        </p:nvPicPr>
        <p:blipFill>
          <a:blip r:embed="rId2" cstate="print"/>
          <a:srcRect/>
          <a:stretch>
            <a:fillRect/>
          </a:stretch>
        </p:blipFill>
        <p:spPr bwMode="auto">
          <a:xfrm>
            <a:off x="2667000" y="1003300"/>
            <a:ext cx="4048125" cy="5397500"/>
          </a:xfrm>
          <a:prstGeom prst="rect">
            <a:avLst/>
          </a:prstGeom>
          <a:noFill/>
          <a:ln w="9525">
            <a:noFill/>
            <a:miter lim="800000"/>
            <a:headEnd/>
            <a:tailEnd/>
          </a:ln>
        </p:spPr>
      </p:pic>
      <p:sp>
        <p:nvSpPr>
          <p:cNvPr id="15364" name="Text Box 6"/>
          <p:cNvSpPr txBox="1">
            <a:spLocks noChangeArrowheads="1"/>
          </p:cNvSpPr>
          <p:nvPr/>
        </p:nvSpPr>
        <p:spPr bwMode="auto">
          <a:xfrm>
            <a:off x="2236788" y="6400800"/>
            <a:ext cx="4670425" cy="274638"/>
          </a:xfrm>
          <a:prstGeom prst="rect">
            <a:avLst/>
          </a:prstGeom>
          <a:noFill/>
          <a:ln w="9525">
            <a:noFill/>
            <a:miter lim="800000"/>
            <a:headEnd/>
            <a:tailEnd/>
          </a:ln>
        </p:spPr>
        <p:txBody>
          <a:bodyPr wrap="none">
            <a:spAutoFit/>
          </a:bodyPr>
          <a:lstStyle/>
          <a:p>
            <a:pPr algn="ctr"/>
            <a:r>
              <a:rPr lang="en-US" sz="1200">
                <a:solidFill>
                  <a:prstClr val="black"/>
                </a:solidFill>
                <a:latin typeface="Times New Roman" pitchFamily="18" charset="0"/>
              </a:rPr>
              <a:t>Taken from the website of Bioprodukte-Prof. Steinberg GmbH, Germany</a:t>
            </a:r>
          </a:p>
        </p:txBody>
      </p:sp>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7" descr="MCC-PBR-Pic1-Technician"/>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6387" name="Text Box 9"/>
          <p:cNvSpPr txBox="1">
            <a:spLocks noChangeArrowheads="1"/>
          </p:cNvSpPr>
          <p:nvPr/>
        </p:nvSpPr>
        <p:spPr bwMode="auto">
          <a:xfrm>
            <a:off x="530225" y="304800"/>
            <a:ext cx="8083550" cy="584200"/>
          </a:xfrm>
          <a:prstGeom prst="rect">
            <a:avLst/>
          </a:prstGeom>
          <a:noFill/>
          <a:ln w="9525">
            <a:noFill/>
            <a:miter lim="800000"/>
            <a:headEnd/>
            <a:tailEnd/>
          </a:ln>
        </p:spPr>
        <p:txBody>
          <a:bodyPr wrap="none">
            <a:spAutoFit/>
          </a:bodyPr>
          <a:lstStyle/>
          <a:p>
            <a:pPr algn="ctr"/>
            <a:r>
              <a:rPr lang="en-US" sz="3200" b="1">
                <a:solidFill>
                  <a:prstClr val="white"/>
                </a:solidFill>
                <a:latin typeface="Calibri" pitchFamily="34" charset="0"/>
              </a:rPr>
              <a:t>Bubble Column Photobioreactor Work Station </a:t>
            </a:r>
          </a:p>
        </p:txBody>
      </p:sp>
      <p:sp>
        <p:nvSpPr>
          <p:cNvPr id="16388" name="Text Box 18"/>
          <p:cNvSpPr txBox="1">
            <a:spLocks noChangeArrowheads="1"/>
          </p:cNvSpPr>
          <p:nvPr/>
        </p:nvSpPr>
        <p:spPr bwMode="auto">
          <a:xfrm>
            <a:off x="0" y="6553200"/>
            <a:ext cx="1887538" cy="304800"/>
          </a:xfrm>
          <a:prstGeom prst="rect">
            <a:avLst/>
          </a:prstGeom>
          <a:noFill/>
          <a:ln w="9525">
            <a:noFill/>
            <a:miter lim="800000"/>
            <a:headEnd/>
            <a:tailEnd/>
          </a:ln>
        </p:spPr>
        <p:txBody>
          <a:bodyPr wrap="none">
            <a:spAutoFit/>
          </a:bodyPr>
          <a:lstStyle/>
          <a:p>
            <a:pPr algn="ctr"/>
            <a:r>
              <a:rPr lang="en-US" sz="1400">
                <a:solidFill>
                  <a:prstClr val="white"/>
                </a:solidFill>
                <a:latin typeface="Times New Roman" pitchFamily="18" charset="0"/>
              </a:rPr>
              <a:t>Photo</a:t>
            </a:r>
            <a:r>
              <a:rPr lang="en-US" sz="1400">
                <a:solidFill>
                  <a:prstClr val="white"/>
                </a:solidFill>
                <a:latin typeface="Times New Roman" pitchFamily="18" charset="0"/>
                <a:cs typeface="Arial" charset="0"/>
              </a:rPr>
              <a:t>©</a:t>
            </a:r>
            <a:r>
              <a:rPr lang="en-US" sz="1400">
                <a:solidFill>
                  <a:prstClr val="white"/>
                </a:solidFill>
                <a:latin typeface="Times New Roman" pitchFamily="18" charset="0"/>
              </a:rPr>
              <a:t>E.Schmid-2010 </a:t>
            </a:r>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a:xfrm>
            <a:off x="1676400" y="0"/>
            <a:ext cx="5334000" cy="868363"/>
          </a:xfrm>
        </p:spPr>
        <p:txBody>
          <a:bodyPr/>
          <a:lstStyle/>
          <a:p>
            <a:pPr eaLnBrk="1" hangingPunct="1"/>
            <a:r>
              <a:rPr lang="en-US" sz="3600" b="1" u="sng" smtClean="0"/>
              <a:t>Biodiesel</a:t>
            </a:r>
          </a:p>
        </p:txBody>
      </p:sp>
      <p:sp>
        <p:nvSpPr>
          <p:cNvPr id="17411" name="Content Placeholder 4"/>
          <p:cNvSpPr>
            <a:spLocks noGrp="1"/>
          </p:cNvSpPr>
          <p:nvPr>
            <p:ph idx="1"/>
          </p:nvPr>
        </p:nvSpPr>
        <p:spPr>
          <a:xfrm>
            <a:off x="228600" y="762000"/>
            <a:ext cx="8686800" cy="4572000"/>
          </a:xfrm>
        </p:spPr>
        <p:txBody>
          <a:bodyPr/>
          <a:lstStyle/>
          <a:p>
            <a:pPr eaLnBrk="1" hangingPunct="1"/>
            <a:r>
              <a:rPr lang="en-US" sz="2800" smtClean="0"/>
              <a:t>Biochemically, the raw material for biodiesel production are triacylglycerides (TAGs)</a:t>
            </a:r>
          </a:p>
          <a:p>
            <a:pPr eaLnBrk="1" hangingPunct="1"/>
            <a:r>
              <a:rPr lang="en-US" sz="2800" smtClean="0"/>
              <a:t>Depending on the degree of saturation of the fatty acids, TAGs are referred to as oils or fats</a:t>
            </a:r>
          </a:p>
          <a:p>
            <a:pPr eaLnBrk="1" hangingPunct="1"/>
            <a:r>
              <a:rPr lang="en-US" sz="2800" smtClean="0"/>
              <a:t>Biodiesel is produced via a </a:t>
            </a:r>
            <a:br>
              <a:rPr lang="en-US" sz="2800" smtClean="0"/>
            </a:br>
            <a:r>
              <a:rPr lang="en-US" sz="2800" smtClean="0"/>
              <a:t>process called </a:t>
            </a:r>
            <a:r>
              <a:rPr lang="en-US" sz="2800" b="1" u="sng" smtClean="0"/>
              <a:t>transesterification</a:t>
            </a:r>
          </a:p>
        </p:txBody>
      </p:sp>
      <p:sp>
        <p:nvSpPr>
          <p:cNvPr id="17412" name="Text Box 10"/>
          <p:cNvSpPr txBox="1">
            <a:spLocks noChangeArrowheads="1"/>
          </p:cNvSpPr>
          <p:nvPr/>
        </p:nvSpPr>
        <p:spPr bwMode="auto">
          <a:xfrm>
            <a:off x="4437063" y="2006600"/>
            <a:ext cx="227012" cy="274638"/>
          </a:xfrm>
          <a:prstGeom prst="rect">
            <a:avLst/>
          </a:prstGeom>
          <a:noFill/>
          <a:ln w="9525">
            <a:noFill/>
            <a:miter lim="800000"/>
            <a:headEnd/>
            <a:tailEnd/>
          </a:ln>
        </p:spPr>
        <p:txBody>
          <a:bodyPr wrap="none">
            <a:spAutoFit/>
          </a:bodyPr>
          <a:lstStyle/>
          <a:p>
            <a:pPr algn="ctr"/>
            <a:r>
              <a:rPr lang="en-US" sz="1200" b="1" u="sng">
                <a:solidFill>
                  <a:srgbClr val="0000FF"/>
                </a:solidFill>
                <a:latin typeface="Calibri" pitchFamily="34" charset="0"/>
              </a:rPr>
              <a:t> </a:t>
            </a:r>
          </a:p>
        </p:txBody>
      </p:sp>
      <p:pic>
        <p:nvPicPr>
          <p:cNvPr id="17413" name="Picture 80" descr="Datei:Biodiesel.JPG">
            <a:hlinkClick r:id="rId2"/>
          </p:cNvPr>
          <p:cNvPicPr>
            <a:picLocks noChangeAspect="1" noChangeArrowheads="1"/>
          </p:cNvPicPr>
          <p:nvPr/>
        </p:nvPicPr>
        <p:blipFill>
          <a:blip r:embed="rId3" cstate="print"/>
          <a:srcRect/>
          <a:stretch>
            <a:fillRect/>
          </a:stretch>
        </p:blipFill>
        <p:spPr bwMode="auto">
          <a:xfrm>
            <a:off x="5973763" y="2628900"/>
            <a:ext cx="2878137" cy="3162300"/>
          </a:xfrm>
          <a:prstGeom prst="rect">
            <a:avLst/>
          </a:prstGeom>
          <a:noFill/>
          <a:ln w="9525">
            <a:noFill/>
            <a:miter lim="800000"/>
            <a:headEnd/>
            <a:tailEnd/>
          </a:ln>
        </p:spPr>
      </p:pic>
      <p:sp>
        <p:nvSpPr>
          <p:cNvPr id="17414" name="Rectangle 81"/>
          <p:cNvSpPr>
            <a:spLocks noChangeArrowheads="1"/>
          </p:cNvSpPr>
          <p:nvPr/>
        </p:nvSpPr>
        <p:spPr bwMode="auto">
          <a:xfrm>
            <a:off x="5859463" y="5786438"/>
            <a:ext cx="3108325" cy="923925"/>
          </a:xfrm>
          <a:prstGeom prst="rect">
            <a:avLst/>
          </a:prstGeom>
          <a:noFill/>
          <a:ln w="9525">
            <a:noFill/>
            <a:miter lim="800000"/>
            <a:headEnd/>
            <a:tailEnd/>
          </a:ln>
        </p:spPr>
        <p:txBody>
          <a:bodyPr wrap="none" anchor="ctr">
            <a:spAutoFit/>
          </a:bodyPr>
          <a:lstStyle/>
          <a:p>
            <a:pPr algn="ctr"/>
            <a:r>
              <a:rPr lang="en-US" sz="1800" b="1">
                <a:solidFill>
                  <a:prstClr val="black"/>
                </a:solidFill>
                <a:latin typeface="Calibri" pitchFamily="34" charset="0"/>
              </a:rPr>
              <a:t>Unsaturated C</a:t>
            </a:r>
            <a:r>
              <a:rPr lang="en-US" sz="1800" b="1" baseline="-25000">
                <a:solidFill>
                  <a:prstClr val="black"/>
                </a:solidFill>
                <a:latin typeface="Calibri" pitchFamily="34" charset="0"/>
              </a:rPr>
              <a:t>16–18 </a:t>
            </a:r>
            <a:r>
              <a:rPr lang="en-US" sz="1800" b="1">
                <a:solidFill>
                  <a:prstClr val="black"/>
                </a:solidFill>
                <a:latin typeface="Calibri" pitchFamily="34" charset="0"/>
              </a:rPr>
              <a:t>Fatty </a:t>
            </a:r>
          </a:p>
          <a:p>
            <a:pPr algn="ctr"/>
            <a:r>
              <a:rPr lang="en-US" sz="1800" b="1">
                <a:solidFill>
                  <a:prstClr val="black"/>
                </a:solidFill>
                <a:latin typeface="Calibri" pitchFamily="34" charset="0"/>
              </a:rPr>
              <a:t>Acid Methyl Esters (FAME)</a:t>
            </a:r>
            <a:br>
              <a:rPr lang="en-US" sz="1800" b="1">
                <a:solidFill>
                  <a:prstClr val="black"/>
                </a:solidFill>
                <a:latin typeface="Calibri" pitchFamily="34" charset="0"/>
              </a:rPr>
            </a:br>
            <a:r>
              <a:rPr lang="en-US" sz="1800" b="1">
                <a:solidFill>
                  <a:prstClr val="black"/>
                </a:solidFill>
                <a:latin typeface="Calibri" pitchFamily="34" charset="0"/>
              </a:rPr>
              <a:t>(“Biodiesel”) </a:t>
            </a:r>
          </a:p>
        </p:txBody>
      </p:sp>
      <p:cxnSp>
        <p:nvCxnSpPr>
          <p:cNvPr id="9" name="Straight Connector 8"/>
          <p:cNvCxnSpPr/>
          <p:nvPr/>
        </p:nvCxnSpPr>
        <p:spPr>
          <a:xfrm>
            <a:off x="3744913" y="4478338"/>
            <a:ext cx="2808287" cy="0"/>
          </a:xfrm>
          <a:prstGeom prst="line">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416" name="Rectangle 81"/>
          <p:cNvSpPr>
            <a:spLocks noChangeArrowheads="1"/>
          </p:cNvSpPr>
          <p:nvPr/>
        </p:nvSpPr>
        <p:spPr bwMode="auto">
          <a:xfrm>
            <a:off x="422275" y="4278313"/>
            <a:ext cx="3240088" cy="400050"/>
          </a:xfrm>
          <a:prstGeom prst="rect">
            <a:avLst/>
          </a:prstGeom>
          <a:noFill/>
          <a:ln w="9525">
            <a:noFill/>
            <a:miter lim="800000"/>
            <a:headEnd/>
            <a:tailEnd/>
          </a:ln>
        </p:spPr>
        <p:txBody>
          <a:bodyPr wrap="none" anchor="ctr">
            <a:spAutoFit/>
          </a:bodyPr>
          <a:lstStyle/>
          <a:p>
            <a:pPr algn="ctr"/>
            <a:r>
              <a:rPr lang="en-US" sz="2000" b="1">
                <a:solidFill>
                  <a:prstClr val="black"/>
                </a:solidFill>
                <a:latin typeface="Calibri" pitchFamily="34" charset="0"/>
              </a:rPr>
              <a:t>Triacylglycerides (TAGs) </a:t>
            </a:r>
          </a:p>
        </p:txBody>
      </p:sp>
      <p:sp>
        <p:nvSpPr>
          <p:cNvPr id="17417" name="Rectangle 81"/>
          <p:cNvSpPr>
            <a:spLocks noChangeArrowheads="1"/>
          </p:cNvSpPr>
          <p:nvPr/>
        </p:nvSpPr>
        <p:spPr bwMode="auto">
          <a:xfrm>
            <a:off x="3811588" y="3924300"/>
            <a:ext cx="2533650" cy="400050"/>
          </a:xfrm>
          <a:prstGeom prst="rect">
            <a:avLst/>
          </a:prstGeom>
          <a:noFill/>
          <a:ln w="9525">
            <a:noFill/>
            <a:miter lim="800000"/>
            <a:headEnd/>
            <a:tailEnd/>
          </a:ln>
        </p:spPr>
        <p:txBody>
          <a:bodyPr wrap="none" anchor="ctr">
            <a:spAutoFit/>
          </a:bodyPr>
          <a:lstStyle/>
          <a:p>
            <a:r>
              <a:rPr lang="en-US" sz="2000" b="1" i="1">
                <a:solidFill>
                  <a:srgbClr val="C0504D"/>
                </a:solidFill>
                <a:latin typeface="Calibri" pitchFamily="34" charset="0"/>
              </a:rPr>
              <a:t>Transesterification </a:t>
            </a:r>
          </a:p>
        </p:txBody>
      </p:sp>
      <p:cxnSp>
        <p:nvCxnSpPr>
          <p:cNvPr id="12" name="Straight Connector 11"/>
          <p:cNvCxnSpPr/>
          <p:nvPr/>
        </p:nvCxnSpPr>
        <p:spPr>
          <a:xfrm flipV="1">
            <a:off x="990600" y="4984750"/>
            <a:ext cx="609600" cy="876300"/>
          </a:xfrm>
          <a:prstGeom prst="line">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2579688" y="4984750"/>
            <a:ext cx="696912" cy="876300"/>
          </a:xfrm>
          <a:prstGeom prst="line">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Rectangle 81"/>
          <p:cNvSpPr>
            <a:spLocks noChangeArrowheads="1"/>
          </p:cNvSpPr>
          <p:nvPr/>
        </p:nvSpPr>
        <p:spPr bwMode="auto">
          <a:xfrm>
            <a:off x="536575" y="5861050"/>
            <a:ext cx="863600" cy="523875"/>
          </a:xfrm>
          <a:prstGeom prst="rect">
            <a:avLst/>
          </a:prstGeom>
          <a:noFill/>
          <a:ln>
            <a:noFill/>
          </a:ln>
          <a:effectLst/>
          <a:extLst/>
        </p:spPr>
        <p:txBody>
          <a:bodyPr wrap="none" anchor="ctr">
            <a:spAutoFit/>
          </a:bodyPr>
          <a:lstStyle/>
          <a:p>
            <a:pPr algn="ctr" fontAlgn="auto">
              <a:spcBef>
                <a:spcPts val="0"/>
              </a:spcBef>
              <a:spcAft>
                <a:spcPts val="0"/>
              </a:spcAft>
              <a:defRPr/>
            </a:pPr>
            <a:r>
              <a:rPr lang="en-US" sz="2800" b="1" dirty="0">
                <a:solidFill>
                  <a:srgbClr val="006600"/>
                </a:solidFill>
                <a:effectLst>
                  <a:outerShdw blurRad="38100" dist="38100" dir="2700000" algn="tl">
                    <a:srgbClr val="000000">
                      <a:alpha val="43137"/>
                    </a:srgbClr>
                  </a:outerShdw>
                </a:effectLst>
                <a:latin typeface="Calibri"/>
              </a:rPr>
              <a:t>Oils</a:t>
            </a:r>
          </a:p>
        </p:txBody>
      </p:sp>
      <p:sp>
        <p:nvSpPr>
          <p:cNvPr id="15" name="Rectangle 81"/>
          <p:cNvSpPr>
            <a:spLocks noChangeArrowheads="1"/>
          </p:cNvSpPr>
          <p:nvPr/>
        </p:nvSpPr>
        <p:spPr bwMode="auto">
          <a:xfrm>
            <a:off x="2814638" y="5930900"/>
            <a:ext cx="923925" cy="522288"/>
          </a:xfrm>
          <a:prstGeom prst="rect">
            <a:avLst/>
          </a:prstGeom>
          <a:noFill/>
          <a:ln>
            <a:noFill/>
          </a:ln>
          <a:effectLst/>
          <a:extLst/>
        </p:spPr>
        <p:txBody>
          <a:bodyPr wrap="none" anchor="ctr">
            <a:spAutoFit/>
          </a:bodyPr>
          <a:lstStyle/>
          <a:p>
            <a:pPr algn="ctr" fontAlgn="auto">
              <a:spcBef>
                <a:spcPts val="0"/>
              </a:spcBef>
              <a:spcAft>
                <a:spcPts val="0"/>
              </a:spcAft>
              <a:defRPr/>
            </a:pPr>
            <a:r>
              <a:rPr lang="en-US" sz="2800" b="1" dirty="0">
                <a:solidFill>
                  <a:srgbClr val="006600"/>
                </a:solidFill>
                <a:effectLst>
                  <a:outerShdw blurRad="38100" dist="38100" dir="2700000" algn="tl">
                    <a:srgbClr val="000000">
                      <a:alpha val="43137"/>
                    </a:srgbClr>
                  </a:outerShdw>
                </a:effectLst>
                <a:latin typeface="Calibri"/>
              </a:rPr>
              <a:t>Fats</a:t>
            </a:r>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descr="SGT-PT20d-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6387" name="Rectangle 4"/>
          <p:cNvSpPr>
            <a:spLocks noChangeArrowheads="1"/>
          </p:cNvSpPr>
          <p:nvPr/>
        </p:nvSpPr>
        <p:spPr bwMode="auto">
          <a:xfrm>
            <a:off x="419100" y="1042988"/>
            <a:ext cx="8305800" cy="5940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marL="285750" indent="-285750">
              <a:buFont typeface="Wingdings" pitchFamily="2" charset="2"/>
              <a:buChar char="Ø"/>
              <a:defRPr/>
            </a:pPr>
            <a:endParaRPr lang="en-US" sz="2000" b="1" dirty="0">
              <a:solidFill>
                <a:prstClr val="black"/>
              </a:solidFill>
              <a:latin typeface="Calibri" pitchFamily="34" charset="0"/>
            </a:endParaRPr>
          </a:p>
          <a:p>
            <a:pPr marL="285750" indent="-285750">
              <a:buFont typeface="Wingdings" pitchFamily="2" charset="2"/>
              <a:buChar char="Ø"/>
              <a:defRPr/>
            </a:pPr>
            <a:r>
              <a:rPr lang="en-US" sz="2000" b="1" dirty="0">
                <a:solidFill>
                  <a:prstClr val="black"/>
                </a:solidFill>
                <a:latin typeface="Calibri" pitchFamily="34" charset="0"/>
              </a:rPr>
              <a:t>Fuels can be produced in a </a:t>
            </a:r>
            <a:r>
              <a:rPr lang="en-US" sz="2000" b="1" u="sng" dirty="0">
                <a:solidFill>
                  <a:prstClr val="black"/>
                </a:solidFill>
                <a:latin typeface="Calibri" pitchFamily="34" charset="0"/>
              </a:rPr>
              <a:t>sustainable, renewable way </a:t>
            </a:r>
            <a:r>
              <a:rPr lang="en-US" sz="2000" b="1" dirty="0">
                <a:solidFill>
                  <a:prstClr val="black"/>
                </a:solidFill>
                <a:latin typeface="Calibri" pitchFamily="34" charset="0"/>
              </a:rPr>
              <a:t>- algae are harvested and quickly regrown within days or weeks within </a:t>
            </a:r>
            <a:r>
              <a:rPr lang="en-US" sz="2000" b="1" dirty="0" err="1">
                <a:solidFill>
                  <a:prstClr val="black"/>
                </a:solidFill>
                <a:latin typeface="Calibri" pitchFamily="34" charset="0"/>
              </a:rPr>
              <a:t>photobioreactor</a:t>
            </a:r>
            <a:r>
              <a:rPr lang="en-US" sz="2000" b="1" dirty="0">
                <a:solidFill>
                  <a:prstClr val="black"/>
                </a:solidFill>
                <a:latin typeface="Calibri" pitchFamily="34" charset="0"/>
              </a:rPr>
              <a:t> environments.</a:t>
            </a:r>
            <a:br>
              <a:rPr lang="en-US" sz="2000" b="1" dirty="0">
                <a:solidFill>
                  <a:prstClr val="black"/>
                </a:solidFill>
                <a:latin typeface="Calibri" pitchFamily="34" charset="0"/>
              </a:rPr>
            </a:br>
            <a:endParaRPr lang="en-US" sz="2000" b="1" dirty="0">
              <a:solidFill>
                <a:prstClr val="black"/>
              </a:solidFill>
              <a:latin typeface="Calibri" pitchFamily="34" charset="0"/>
            </a:endParaRPr>
          </a:p>
          <a:p>
            <a:pPr marL="342900" indent="-342900">
              <a:buFont typeface="Wingdings" pitchFamily="2" charset="2"/>
              <a:buChar char="Ø"/>
              <a:defRPr/>
            </a:pPr>
            <a:r>
              <a:rPr lang="en-US" sz="2000" b="1" dirty="0">
                <a:solidFill>
                  <a:prstClr val="black"/>
                </a:solidFill>
                <a:latin typeface="Calibri" pitchFamily="34" charset="0"/>
              </a:rPr>
              <a:t>Fuels, e.g. biodiesel, burns </a:t>
            </a:r>
            <a:r>
              <a:rPr lang="en-US" sz="2000" b="1" u="sng" dirty="0">
                <a:solidFill>
                  <a:prstClr val="black"/>
                </a:solidFill>
                <a:latin typeface="Calibri" pitchFamily="34" charset="0"/>
              </a:rPr>
              <a:t>carbon-neutral</a:t>
            </a:r>
            <a:r>
              <a:rPr lang="en-US" sz="2000" b="1" dirty="0">
                <a:solidFill>
                  <a:prstClr val="black"/>
                </a:solidFill>
                <a:latin typeface="Calibri" pitchFamily="34" charset="0"/>
              </a:rPr>
              <a:t> when combusted in internal</a:t>
            </a:r>
          </a:p>
          <a:p>
            <a:pPr>
              <a:defRPr/>
            </a:pPr>
            <a:r>
              <a:rPr lang="en-US" sz="2000" b="1" dirty="0">
                <a:solidFill>
                  <a:prstClr val="black"/>
                </a:solidFill>
                <a:latin typeface="Calibri" pitchFamily="34" charset="0"/>
              </a:rPr>
              <a:t>combustion engines or other energy conversion devises.</a:t>
            </a:r>
            <a:br>
              <a:rPr lang="en-US" sz="2000" b="1" dirty="0">
                <a:solidFill>
                  <a:prstClr val="black"/>
                </a:solidFill>
                <a:latin typeface="Calibri" pitchFamily="34" charset="0"/>
              </a:rPr>
            </a:br>
            <a:r>
              <a:rPr lang="en-US" sz="2000" b="1" dirty="0">
                <a:solidFill>
                  <a:prstClr val="black"/>
                </a:solidFill>
                <a:latin typeface="Calibri" pitchFamily="34" charset="0"/>
              </a:rPr>
              <a:t>    </a:t>
            </a:r>
          </a:p>
          <a:p>
            <a:pPr marL="342900" indent="-342900">
              <a:buFont typeface="Wingdings" pitchFamily="2" charset="2"/>
              <a:buChar char="Ø"/>
              <a:defRPr/>
            </a:pPr>
            <a:r>
              <a:rPr lang="en-US" sz="2000" b="1" dirty="0">
                <a:solidFill>
                  <a:prstClr val="black"/>
                </a:solidFill>
                <a:latin typeface="Calibri" pitchFamily="34" charset="0"/>
              </a:rPr>
              <a:t>Microalgae oils and fuels are </a:t>
            </a:r>
            <a:r>
              <a:rPr lang="en-US" sz="2000" b="1" u="sng" dirty="0">
                <a:solidFill>
                  <a:prstClr val="black"/>
                </a:solidFill>
                <a:latin typeface="Calibri" pitchFamily="34" charset="0"/>
              </a:rPr>
              <a:t>non-toxic and highly bio-degradable</a:t>
            </a:r>
            <a:r>
              <a:rPr lang="en-US" sz="2000" b="1" dirty="0">
                <a:solidFill>
                  <a:prstClr val="black"/>
                </a:solidFill>
                <a:latin typeface="Calibri" pitchFamily="34" charset="0"/>
              </a:rPr>
              <a:t>.</a:t>
            </a:r>
          </a:p>
          <a:p>
            <a:pPr marL="342900" indent="-342900">
              <a:buFont typeface="Wingdings" pitchFamily="2" charset="2"/>
              <a:buChar char="Ø"/>
              <a:defRPr/>
            </a:pPr>
            <a:endParaRPr lang="en-US" sz="2000" b="1" dirty="0">
              <a:solidFill>
                <a:prstClr val="black"/>
              </a:solidFill>
              <a:latin typeface="Calibri" pitchFamily="34" charset="0"/>
            </a:endParaRPr>
          </a:p>
          <a:p>
            <a:pPr marL="342900" indent="-342900">
              <a:buFont typeface="Wingdings" pitchFamily="2" charset="2"/>
              <a:buChar char="Ø"/>
              <a:defRPr/>
            </a:pPr>
            <a:r>
              <a:rPr lang="en-US" sz="2000" b="1" dirty="0">
                <a:solidFill>
                  <a:prstClr val="black"/>
                </a:solidFill>
                <a:latin typeface="Calibri" pitchFamily="34" charset="0"/>
              </a:rPr>
              <a:t>Biodiesel is a </a:t>
            </a:r>
            <a:r>
              <a:rPr lang="en-US" sz="2000" b="1" u="sng" dirty="0">
                <a:solidFill>
                  <a:prstClr val="black"/>
                </a:solidFill>
                <a:latin typeface="Calibri" pitchFamily="34" charset="0"/>
              </a:rPr>
              <a:t>drop-in</a:t>
            </a:r>
            <a:r>
              <a:rPr lang="en-US" sz="2000" b="1" dirty="0">
                <a:solidFill>
                  <a:prstClr val="black"/>
                </a:solidFill>
                <a:latin typeface="Calibri" pitchFamily="34" charset="0"/>
              </a:rPr>
              <a:t> fuel and may be used in any diesel vehicle with no engine conversion necessary. </a:t>
            </a:r>
          </a:p>
          <a:p>
            <a:pPr>
              <a:defRPr/>
            </a:pPr>
            <a:endParaRPr lang="en-US" sz="2000" b="1" dirty="0">
              <a:solidFill>
                <a:prstClr val="black"/>
              </a:solidFill>
              <a:latin typeface="Calibri" pitchFamily="34" charset="0"/>
            </a:endParaRPr>
          </a:p>
          <a:p>
            <a:pPr marL="342900" indent="-342900">
              <a:buFont typeface="Wingdings" pitchFamily="2" charset="2"/>
              <a:buChar char="Ø"/>
              <a:defRPr/>
            </a:pPr>
            <a:r>
              <a:rPr lang="en-US" sz="2000" b="1" dirty="0">
                <a:solidFill>
                  <a:prstClr val="black"/>
                </a:solidFill>
                <a:latin typeface="Calibri" pitchFamily="34" charset="0"/>
              </a:rPr>
              <a:t>Algae can </a:t>
            </a:r>
            <a:r>
              <a:rPr lang="en-US" sz="2000" b="1" u="sng" dirty="0">
                <a:solidFill>
                  <a:prstClr val="black"/>
                </a:solidFill>
                <a:latin typeface="Calibri" pitchFamily="34" charset="0"/>
              </a:rPr>
              <a:t>grow in low grade water, waste water and even marine water</a:t>
            </a:r>
            <a:r>
              <a:rPr lang="en-US" sz="2000" b="1" dirty="0">
                <a:solidFill>
                  <a:prstClr val="black"/>
                </a:solidFill>
                <a:latin typeface="Calibri" pitchFamily="34" charset="0"/>
              </a:rPr>
              <a:t>. </a:t>
            </a:r>
          </a:p>
          <a:p>
            <a:pPr>
              <a:defRPr/>
            </a:pPr>
            <a:endParaRPr lang="en-US" sz="2000" b="1" dirty="0">
              <a:solidFill>
                <a:prstClr val="black"/>
              </a:solidFill>
              <a:latin typeface="Calibri" pitchFamily="34" charset="0"/>
            </a:endParaRPr>
          </a:p>
          <a:p>
            <a:pPr>
              <a:defRPr/>
            </a:pPr>
            <a:r>
              <a:rPr lang="en-US" sz="2000" b="1" dirty="0">
                <a:solidFill>
                  <a:prstClr val="black"/>
                </a:solidFill>
                <a:latin typeface="Calibri" pitchFamily="34" charset="0"/>
              </a:rPr>
              <a:t/>
            </a:r>
            <a:br>
              <a:rPr lang="en-US" sz="2000" b="1" dirty="0">
                <a:solidFill>
                  <a:prstClr val="black"/>
                </a:solidFill>
                <a:latin typeface="Calibri" pitchFamily="34" charset="0"/>
              </a:rPr>
            </a:br>
            <a:r>
              <a:rPr lang="en-US" sz="2000" b="1" dirty="0">
                <a:solidFill>
                  <a:prstClr val="black"/>
                </a:solidFill>
                <a:latin typeface="Calibri" pitchFamily="34" charset="0"/>
              </a:rPr>
              <a:t>    </a:t>
            </a:r>
            <a:br>
              <a:rPr lang="en-US" sz="2000" b="1" dirty="0">
                <a:solidFill>
                  <a:prstClr val="black"/>
                </a:solidFill>
                <a:latin typeface="Calibri" pitchFamily="34" charset="0"/>
              </a:rPr>
            </a:br>
            <a:r>
              <a:rPr lang="en-US" sz="2000" b="1" dirty="0">
                <a:solidFill>
                  <a:prstClr val="black"/>
                </a:solidFill>
                <a:latin typeface="Calibri" pitchFamily="34" charset="0"/>
              </a:rPr>
              <a:t/>
            </a:r>
            <a:br>
              <a:rPr lang="en-US" sz="2000" b="1" dirty="0">
                <a:solidFill>
                  <a:prstClr val="black"/>
                </a:solidFill>
                <a:latin typeface="Calibri" pitchFamily="34" charset="0"/>
              </a:rPr>
            </a:br>
            <a:endParaRPr lang="en-US" sz="2000" b="1" dirty="0">
              <a:solidFill>
                <a:prstClr val="black"/>
              </a:solidFill>
              <a:latin typeface="Calibri" pitchFamily="34" charset="0"/>
            </a:endParaRPr>
          </a:p>
        </p:txBody>
      </p:sp>
      <p:sp>
        <p:nvSpPr>
          <p:cNvPr id="18436" name="Text Box 6"/>
          <p:cNvSpPr txBox="1">
            <a:spLocks noChangeArrowheads="1"/>
          </p:cNvSpPr>
          <p:nvPr/>
        </p:nvSpPr>
        <p:spPr bwMode="auto">
          <a:xfrm>
            <a:off x="1533525" y="534988"/>
            <a:ext cx="6059488" cy="584200"/>
          </a:xfrm>
          <a:prstGeom prst="rect">
            <a:avLst/>
          </a:prstGeom>
          <a:noFill/>
          <a:ln w="9525">
            <a:noFill/>
            <a:miter lim="800000"/>
            <a:headEnd/>
            <a:tailEnd/>
          </a:ln>
        </p:spPr>
        <p:txBody>
          <a:bodyPr wrap="none">
            <a:spAutoFit/>
          </a:bodyPr>
          <a:lstStyle/>
          <a:p>
            <a:pPr algn="ctr"/>
            <a:r>
              <a:rPr lang="en-US" sz="3200" b="1">
                <a:solidFill>
                  <a:prstClr val="black"/>
                </a:solidFill>
                <a:latin typeface="Calibri" pitchFamily="34" charset="0"/>
              </a:rPr>
              <a:t>Microalgae Advantages, continued</a:t>
            </a:r>
          </a:p>
        </p:txBody>
      </p:sp>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PPP_CPYRA_CLP_Pyramid_A_7Blue.png"/>
          <p:cNvPicPr>
            <a:picLocks/>
          </p:cNvPicPr>
          <p:nvPr/>
        </p:nvPicPr>
        <p:blipFill>
          <a:blip r:embed="rId2" cstate="print"/>
          <a:srcRect/>
          <a:stretch>
            <a:fillRect/>
          </a:stretch>
        </p:blipFill>
        <p:spPr bwMode="auto">
          <a:xfrm>
            <a:off x="-3175" y="1296988"/>
            <a:ext cx="7319963" cy="5334000"/>
          </a:xfrm>
          <a:prstGeom prst="rect">
            <a:avLst/>
          </a:prstGeom>
          <a:noFill/>
          <a:ln w="9525">
            <a:noFill/>
            <a:miter lim="800000"/>
            <a:headEnd/>
            <a:tailEnd/>
          </a:ln>
        </p:spPr>
      </p:pic>
      <p:sp>
        <p:nvSpPr>
          <p:cNvPr id="19459" name="TextBox 5"/>
          <p:cNvSpPr txBox="1">
            <a:spLocks noChangeArrowheads="1"/>
          </p:cNvSpPr>
          <p:nvPr/>
        </p:nvSpPr>
        <p:spPr bwMode="auto">
          <a:xfrm rot="1006712">
            <a:off x="2230438" y="5502275"/>
            <a:ext cx="2590800" cy="461963"/>
          </a:xfrm>
          <a:prstGeom prst="rect">
            <a:avLst/>
          </a:prstGeom>
          <a:noFill/>
          <a:ln w="9525">
            <a:noFill/>
            <a:miter lim="800000"/>
            <a:headEnd/>
            <a:tailEnd/>
          </a:ln>
        </p:spPr>
        <p:txBody>
          <a:bodyPr>
            <a:spAutoFit/>
          </a:bodyPr>
          <a:lstStyle/>
          <a:p>
            <a:pPr algn="ctr"/>
            <a:r>
              <a:rPr lang="en-US" b="1">
                <a:solidFill>
                  <a:prstClr val="white"/>
                </a:solidFill>
                <a:latin typeface="Calibri" pitchFamily="34" charset="0"/>
              </a:rPr>
              <a:t>Short Courses</a:t>
            </a:r>
          </a:p>
        </p:txBody>
      </p:sp>
      <p:sp>
        <p:nvSpPr>
          <p:cNvPr id="19460" name="TextBox 6"/>
          <p:cNvSpPr txBox="1">
            <a:spLocks noChangeArrowheads="1"/>
          </p:cNvSpPr>
          <p:nvPr/>
        </p:nvSpPr>
        <p:spPr bwMode="auto">
          <a:xfrm rot="804272">
            <a:off x="2636838" y="4752975"/>
            <a:ext cx="2362200" cy="460375"/>
          </a:xfrm>
          <a:prstGeom prst="rect">
            <a:avLst/>
          </a:prstGeom>
          <a:noFill/>
          <a:ln w="9525">
            <a:noFill/>
            <a:miter lim="800000"/>
            <a:headEnd/>
            <a:tailEnd/>
          </a:ln>
        </p:spPr>
        <p:txBody>
          <a:bodyPr>
            <a:spAutoFit/>
          </a:bodyPr>
          <a:lstStyle/>
          <a:p>
            <a:pPr algn="ctr"/>
            <a:r>
              <a:rPr lang="en-US" b="1">
                <a:solidFill>
                  <a:prstClr val="white"/>
                </a:solidFill>
                <a:latin typeface="Calibri" pitchFamily="34" charset="0"/>
              </a:rPr>
              <a:t>Laboratory</a:t>
            </a:r>
          </a:p>
        </p:txBody>
      </p:sp>
      <p:sp>
        <p:nvSpPr>
          <p:cNvPr id="19461" name="TextBox 7"/>
          <p:cNvSpPr txBox="1">
            <a:spLocks noChangeArrowheads="1"/>
          </p:cNvSpPr>
          <p:nvPr/>
        </p:nvSpPr>
        <p:spPr bwMode="auto">
          <a:xfrm rot="780000">
            <a:off x="2686050" y="4037013"/>
            <a:ext cx="2362200" cy="460375"/>
          </a:xfrm>
          <a:prstGeom prst="rect">
            <a:avLst/>
          </a:prstGeom>
          <a:noFill/>
          <a:ln w="9525">
            <a:noFill/>
            <a:miter lim="800000"/>
            <a:headEnd/>
            <a:tailEnd/>
          </a:ln>
        </p:spPr>
        <p:txBody>
          <a:bodyPr>
            <a:spAutoFit/>
          </a:bodyPr>
          <a:lstStyle/>
          <a:p>
            <a:pPr algn="ctr"/>
            <a:r>
              <a:rPr lang="en-US" b="1">
                <a:solidFill>
                  <a:prstClr val="white"/>
                </a:solidFill>
                <a:latin typeface="Calibri" pitchFamily="34" charset="0"/>
              </a:rPr>
              <a:t>Textbook</a:t>
            </a:r>
          </a:p>
        </p:txBody>
      </p:sp>
      <p:sp>
        <p:nvSpPr>
          <p:cNvPr id="19462" name="TextBox 9"/>
          <p:cNvSpPr txBox="1">
            <a:spLocks noChangeArrowheads="1"/>
          </p:cNvSpPr>
          <p:nvPr/>
        </p:nvSpPr>
        <p:spPr bwMode="auto">
          <a:xfrm rot="600000">
            <a:off x="3511550" y="2660650"/>
            <a:ext cx="1295400" cy="1200150"/>
          </a:xfrm>
          <a:prstGeom prst="rect">
            <a:avLst/>
          </a:prstGeom>
          <a:noFill/>
          <a:ln w="9525">
            <a:noFill/>
            <a:miter lim="800000"/>
            <a:headEnd/>
            <a:tailEnd/>
          </a:ln>
        </p:spPr>
        <p:txBody>
          <a:bodyPr>
            <a:spAutoFit/>
          </a:bodyPr>
          <a:lstStyle/>
          <a:p>
            <a:r>
              <a:rPr lang="en-US" sz="1600" b="1">
                <a:solidFill>
                  <a:prstClr val="white"/>
                </a:solidFill>
                <a:latin typeface="Calibri" pitchFamily="34" charset="0"/>
              </a:rPr>
              <a:t>           </a:t>
            </a:r>
          </a:p>
          <a:p>
            <a:endParaRPr lang="en-US" sz="1600" b="1">
              <a:solidFill>
                <a:prstClr val="white"/>
              </a:solidFill>
              <a:latin typeface="Calibri" pitchFamily="34" charset="0"/>
            </a:endParaRPr>
          </a:p>
          <a:p>
            <a:endParaRPr lang="en-US" sz="1600" b="1">
              <a:solidFill>
                <a:prstClr val="white"/>
              </a:solidFill>
              <a:latin typeface="Calibri" pitchFamily="34" charset="0"/>
            </a:endParaRPr>
          </a:p>
          <a:p>
            <a:r>
              <a:rPr lang="en-US" b="1">
                <a:solidFill>
                  <a:prstClr val="white"/>
                </a:solidFill>
                <a:latin typeface="Calibri" pitchFamily="34" charset="0"/>
              </a:rPr>
              <a:t>Online</a:t>
            </a:r>
          </a:p>
        </p:txBody>
      </p:sp>
      <p:sp>
        <p:nvSpPr>
          <p:cNvPr id="19463" name="TextBox 11"/>
          <p:cNvSpPr txBox="1">
            <a:spLocks noChangeArrowheads="1"/>
          </p:cNvSpPr>
          <p:nvPr/>
        </p:nvSpPr>
        <p:spPr bwMode="auto">
          <a:xfrm rot="-360000">
            <a:off x="4611688" y="2979738"/>
            <a:ext cx="1363662" cy="831850"/>
          </a:xfrm>
          <a:prstGeom prst="rect">
            <a:avLst/>
          </a:prstGeom>
          <a:noFill/>
          <a:ln w="9525">
            <a:noFill/>
            <a:miter lim="800000"/>
            <a:headEnd/>
            <a:tailEnd/>
          </a:ln>
        </p:spPr>
        <p:txBody>
          <a:bodyPr>
            <a:spAutoFit/>
          </a:bodyPr>
          <a:lstStyle/>
          <a:p>
            <a:endParaRPr lang="en-US" b="1">
              <a:solidFill>
                <a:prstClr val="white"/>
              </a:solidFill>
              <a:latin typeface="Calibri" pitchFamily="34" charset="0"/>
            </a:endParaRPr>
          </a:p>
          <a:p>
            <a:r>
              <a:rPr lang="en-US" b="1">
                <a:solidFill>
                  <a:prstClr val="white"/>
                </a:solidFill>
                <a:latin typeface="Calibri" pitchFamily="34" charset="0"/>
              </a:rPr>
              <a:t>Support</a:t>
            </a:r>
          </a:p>
        </p:txBody>
      </p:sp>
      <p:sp>
        <p:nvSpPr>
          <p:cNvPr id="19464" name="TextBox 12"/>
          <p:cNvSpPr txBox="1">
            <a:spLocks noChangeArrowheads="1"/>
          </p:cNvSpPr>
          <p:nvPr/>
        </p:nvSpPr>
        <p:spPr bwMode="auto">
          <a:xfrm>
            <a:off x="3657600" y="2679700"/>
            <a:ext cx="2362200" cy="461963"/>
          </a:xfrm>
          <a:prstGeom prst="rect">
            <a:avLst/>
          </a:prstGeom>
          <a:noFill/>
          <a:ln w="9525">
            <a:noFill/>
            <a:miter lim="800000"/>
            <a:headEnd/>
            <a:tailEnd/>
          </a:ln>
        </p:spPr>
        <p:txBody>
          <a:bodyPr>
            <a:spAutoFit/>
          </a:bodyPr>
          <a:lstStyle/>
          <a:p>
            <a:r>
              <a:rPr lang="en-US" b="1">
                <a:solidFill>
                  <a:prstClr val="white"/>
                </a:solidFill>
                <a:latin typeface="Calibri" pitchFamily="34" charset="0"/>
              </a:rPr>
              <a:t>  Virtual Labs</a:t>
            </a:r>
          </a:p>
        </p:txBody>
      </p:sp>
      <p:sp>
        <p:nvSpPr>
          <p:cNvPr id="19465" name="TextBox 13"/>
          <p:cNvSpPr txBox="1">
            <a:spLocks noChangeArrowheads="1"/>
          </p:cNvSpPr>
          <p:nvPr/>
        </p:nvSpPr>
        <p:spPr bwMode="auto">
          <a:xfrm rot="-1140000">
            <a:off x="4667250" y="5502275"/>
            <a:ext cx="2136775" cy="461963"/>
          </a:xfrm>
          <a:prstGeom prst="rect">
            <a:avLst/>
          </a:prstGeom>
          <a:noFill/>
          <a:ln w="9525">
            <a:noFill/>
            <a:miter lim="800000"/>
            <a:headEnd/>
            <a:tailEnd/>
          </a:ln>
        </p:spPr>
        <p:txBody>
          <a:bodyPr>
            <a:spAutoFit/>
          </a:bodyPr>
          <a:lstStyle/>
          <a:p>
            <a:pPr algn="ctr"/>
            <a:r>
              <a:rPr lang="en-US" b="1">
                <a:solidFill>
                  <a:prstClr val="white"/>
                </a:solidFill>
                <a:latin typeface="Calibri" pitchFamily="34" charset="0"/>
              </a:rPr>
              <a:t> Online</a:t>
            </a:r>
          </a:p>
        </p:txBody>
      </p:sp>
      <p:sp>
        <p:nvSpPr>
          <p:cNvPr id="19466" name="TextBox 14"/>
          <p:cNvSpPr txBox="1">
            <a:spLocks noChangeArrowheads="1"/>
          </p:cNvSpPr>
          <p:nvPr/>
        </p:nvSpPr>
        <p:spPr bwMode="auto">
          <a:xfrm rot="-1080000">
            <a:off x="4675188" y="4759325"/>
            <a:ext cx="1757362" cy="461963"/>
          </a:xfrm>
          <a:prstGeom prst="rect">
            <a:avLst/>
          </a:prstGeom>
          <a:noFill/>
          <a:ln w="9525">
            <a:noFill/>
            <a:miter lim="800000"/>
            <a:headEnd/>
            <a:tailEnd/>
          </a:ln>
        </p:spPr>
        <p:txBody>
          <a:bodyPr>
            <a:spAutoFit/>
          </a:bodyPr>
          <a:lstStyle/>
          <a:p>
            <a:r>
              <a:rPr lang="en-US" b="1">
                <a:solidFill>
                  <a:prstClr val="white"/>
                </a:solidFill>
                <a:latin typeface="Calibri" pitchFamily="34" charset="0"/>
              </a:rPr>
              <a:t>    Manuals</a:t>
            </a:r>
          </a:p>
        </p:txBody>
      </p:sp>
      <p:sp>
        <p:nvSpPr>
          <p:cNvPr id="17" name="TextBox 16"/>
          <p:cNvSpPr txBox="1"/>
          <p:nvPr/>
        </p:nvSpPr>
        <p:spPr>
          <a:xfrm rot="17971215">
            <a:off x="496094" y="3201194"/>
            <a:ext cx="5029200" cy="461962"/>
          </a:xfrm>
          <a:prstGeom prst="rect">
            <a:avLst/>
          </a:prstGeom>
          <a:noFill/>
        </p:spPr>
        <p:txBody>
          <a:bodyPr>
            <a:spAutoFit/>
          </a:bodyPr>
          <a:lstStyle/>
          <a:p>
            <a:pPr algn="ctr" fontAlgn="auto">
              <a:spcBef>
                <a:spcPts val="0"/>
              </a:spcBef>
              <a:spcAft>
                <a:spcPts val="0"/>
              </a:spcAft>
              <a:defRPr/>
            </a:pPr>
            <a:r>
              <a:rPr lang="en-US" b="1" i="1" dirty="0">
                <a:solidFill>
                  <a:prstClr val="black"/>
                </a:solidFill>
                <a:latin typeface="Calibri"/>
              </a:rPr>
              <a:t>Complete Suite of Products</a:t>
            </a:r>
          </a:p>
        </p:txBody>
      </p:sp>
      <p:sp>
        <p:nvSpPr>
          <p:cNvPr id="19468" name="Rectangle 13"/>
          <p:cNvSpPr>
            <a:spLocks noChangeArrowheads="1"/>
          </p:cNvSpPr>
          <p:nvPr/>
        </p:nvSpPr>
        <p:spPr bwMode="auto">
          <a:xfrm rot="-1020000">
            <a:off x="4794250" y="3978275"/>
            <a:ext cx="1450975" cy="461963"/>
          </a:xfrm>
          <a:prstGeom prst="rect">
            <a:avLst/>
          </a:prstGeom>
          <a:noFill/>
          <a:ln w="9525">
            <a:noFill/>
            <a:miter lim="800000"/>
            <a:headEnd/>
            <a:tailEnd/>
          </a:ln>
        </p:spPr>
        <p:txBody>
          <a:bodyPr>
            <a:spAutoFit/>
          </a:bodyPr>
          <a:lstStyle/>
          <a:p>
            <a:r>
              <a:rPr lang="en-US" sz="1800" b="1">
                <a:solidFill>
                  <a:prstClr val="white"/>
                </a:solidFill>
                <a:latin typeface="Calibri" pitchFamily="34" charset="0"/>
              </a:rPr>
              <a:t> </a:t>
            </a:r>
            <a:r>
              <a:rPr lang="en-US" b="1">
                <a:solidFill>
                  <a:prstClr val="white"/>
                </a:solidFill>
                <a:latin typeface="Calibri" pitchFamily="34" charset="0"/>
              </a:rPr>
              <a:t>Fall</a:t>
            </a:r>
            <a:r>
              <a:rPr lang="en-US" sz="1800" b="1">
                <a:solidFill>
                  <a:prstClr val="white"/>
                </a:solidFill>
                <a:latin typeface="Calibri" pitchFamily="34" charset="0"/>
              </a:rPr>
              <a:t> </a:t>
            </a:r>
            <a:r>
              <a:rPr lang="en-US" b="1">
                <a:solidFill>
                  <a:prstClr val="white"/>
                </a:solidFill>
                <a:latin typeface="Calibri" pitchFamily="34" charset="0"/>
              </a:rPr>
              <a:t>2011</a:t>
            </a:r>
          </a:p>
        </p:txBody>
      </p:sp>
      <p:sp>
        <p:nvSpPr>
          <p:cNvPr id="2" name="TextBox 1"/>
          <p:cNvSpPr txBox="1"/>
          <p:nvPr/>
        </p:nvSpPr>
        <p:spPr>
          <a:xfrm>
            <a:off x="4094163" y="2095500"/>
            <a:ext cx="1277937" cy="461963"/>
          </a:xfrm>
          <a:prstGeom prst="rect">
            <a:avLst/>
          </a:prstGeom>
          <a:noFill/>
        </p:spPr>
        <p:txBody>
          <a:bodyPr>
            <a:spAutoFit/>
          </a:bodyPr>
          <a:lstStyle/>
          <a:p>
            <a:pPr>
              <a:defRPr/>
            </a:pPr>
            <a:r>
              <a:rPr lang="en-US" b="1" dirty="0">
                <a:solidFill>
                  <a:prstClr val="white"/>
                </a:solidFill>
                <a:latin typeface="Calibri"/>
              </a:rPr>
              <a:t>Biofuels</a:t>
            </a:r>
          </a:p>
        </p:txBody>
      </p:sp>
      <p:sp>
        <p:nvSpPr>
          <p:cNvPr id="19470" name="TextBox 2"/>
          <p:cNvSpPr txBox="1">
            <a:spLocks noChangeArrowheads="1"/>
          </p:cNvSpPr>
          <p:nvPr/>
        </p:nvSpPr>
        <p:spPr bwMode="auto">
          <a:xfrm>
            <a:off x="0" y="285750"/>
            <a:ext cx="9144000" cy="954088"/>
          </a:xfrm>
          <a:prstGeom prst="rect">
            <a:avLst/>
          </a:prstGeom>
          <a:noFill/>
          <a:ln w="9525">
            <a:noFill/>
            <a:miter lim="800000"/>
            <a:headEnd/>
            <a:tailEnd/>
          </a:ln>
        </p:spPr>
        <p:txBody>
          <a:bodyPr>
            <a:spAutoFit/>
          </a:bodyPr>
          <a:lstStyle/>
          <a:p>
            <a:pPr algn="ctr"/>
            <a:r>
              <a:rPr lang="en-US" sz="2800">
                <a:solidFill>
                  <a:prstClr val="black"/>
                </a:solidFill>
                <a:latin typeface="Arial" charset="0"/>
              </a:rPr>
              <a:t>NBC2 Suite of Products </a:t>
            </a:r>
          </a:p>
          <a:p>
            <a:pPr algn="ctr"/>
            <a:r>
              <a:rPr lang="en-US" sz="2800">
                <a:solidFill>
                  <a:prstClr val="black"/>
                </a:solidFill>
                <a:latin typeface="Arial" charset="0"/>
              </a:rPr>
              <a:t>for Biomanufacturing Education and Training </a:t>
            </a:r>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smtClean="0"/>
              <a:t>NBC2 Biofuels Textbook</a:t>
            </a:r>
          </a:p>
        </p:txBody>
      </p:sp>
      <p:pic>
        <p:nvPicPr>
          <p:cNvPr id="20483" name="Content Placeholder 4" descr="Biofuels_Textbook_Cover_03mar11[2].jpg"/>
          <p:cNvPicPr>
            <a:picLocks noGrp="1" noChangeAspect="1"/>
          </p:cNvPicPr>
          <p:nvPr>
            <p:ph sz="half" idx="1"/>
          </p:nvPr>
        </p:nvPicPr>
        <p:blipFill>
          <a:blip r:embed="rId2" cstate="print"/>
          <a:srcRect/>
          <a:stretch>
            <a:fillRect/>
          </a:stretch>
        </p:blipFill>
        <p:spPr>
          <a:xfrm>
            <a:off x="727075" y="1905000"/>
            <a:ext cx="3498850" cy="4221163"/>
          </a:xfrm>
        </p:spPr>
      </p:pic>
      <p:sp>
        <p:nvSpPr>
          <p:cNvPr id="20484" name="Content Placeholder 4"/>
          <p:cNvSpPr>
            <a:spLocks noGrp="1"/>
          </p:cNvSpPr>
          <p:nvPr>
            <p:ph sz="half" idx="2"/>
          </p:nvPr>
        </p:nvSpPr>
        <p:spPr>
          <a:xfrm>
            <a:off x="4495800" y="1752600"/>
            <a:ext cx="4343400" cy="4525963"/>
          </a:xfrm>
        </p:spPr>
        <p:txBody>
          <a:bodyPr/>
          <a:lstStyle/>
          <a:p>
            <a:pPr eaLnBrk="1" hangingPunct="1"/>
            <a:r>
              <a:rPr lang="en-US" smtClean="0"/>
              <a:t>Introduction</a:t>
            </a:r>
          </a:p>
          <a:p>
            <a:pPr eaLnBrk="1" hangingPunct="1"/>
            <a:r>
              <a:rPr lang="en-US" smtClean="0"/>
              <a:t>Energy</a:t>
            </a:r>
          </a:p>
          <a:p>
            <a:pPr eaLnBrk="1" hangingPunct="1"/>
            <a:r>
              <a:rPr lang="en-US" smtClean="0"/>
              <a:t>Fuels</a:t>
            </a:r>
          </a:p>
          <a:p>
            <a:pPr eaLnBrk="1" hangingPunct="1"/>
            <a:r>
              <a:rPr lang="en-US" smtClean="0"/>
              <a:t>Gases</a:t>
            </a:r>
          </a:p>
          <a:p>
            <a:pPr eaLnBrk="1" hangingPunct="1"/>
            <a:r>
              <a:rPr lang="en-US" smtClean="0"/>
              <a:t>Molecules &amp; Biomass</a:t>
            </a:r>
          </a:p>
          <a:p>
            <a:pPr eaLnBrk="1" hangingPunct="1"/>
            <a:r>
              <a:rPr lang="en-US" smtClean="0"/>
              <a:t>Enzymes</a:t>
            </a:r>
          </a:p>
          <a:p>
            <a:pPr eaLnBrk="1" hangingPunct="1"/>
            <a:r>
              <a:rPr lang="en-US" smtClean="0"/>
              <a:t>Photosynthesis and Algae</a:t>
            </a:r>
          </a:p>
          <a:p>
            <a:pPr eaLnBrk="1" hangingPunct="1"/>
            <a:r>
              <a:rPr lang="en-US" smtClean="0"/>
              <a:t>Biofuels</a:t>
            </a:r>
          </a:p>
        </p:txBody>
      </p:sp>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smtClean="0"/>
              <a:t>NBC2 Biofuels Laboratory Manual</a:t>
            </a:r>
          </a:p>
        </p:txBody>
      </p:sp>
      <p:pic>
        <p:nvPicPr>
          <p:cNvPr id="21507" name="Content Placeholder 4" descr="Biofuels_Lab_Man_Cover_03mar11[2].jpg"/>
          <p:cNvPicPr>
            <a:picLocks noGrp="1" noChangeAspect="1"/>
          </p:cNvPicPr>
          <p:nvPr>
            <p:ph sz="half" idx="1"/>
          </p:nvPr>
        </p:nvPicPr>
        <p:blipFill>
          <a:blip r:embed="rId2" cstate="print"/>
          <a:srcRect/>
          <a:stretch>
            <a:fillRect/>
          </a:stretch>
        </p:blipFill>
        <p:spPr>
          <a:xfrm>
            <a:off x="762000" y="2133600"/>
            <a:ext cx="3498850" cy="4297363"/>
          </a:xfrm>
        </p:spPr>
      </p:pic>
      <p:sp>
        <p:nvSpPr>
          <p:cNvPr id="21508" name="Content Placeholder 3"/>
          <p:cNvSpPr>
            <a:spLocks noGrp="1"/>
          </p:cNvSpPr>
          <p:nvPr>
            <p:ph sz="half" idx="2"/>
          </p:nvPr>
        </p:nvSpPr>
        <p:spPr>
          <a:xfrm>
            <a:off x="4648200" y="2133600"/>
            <a:ext cx="4038600" cy="4267200"/>
          </a:xfrm>
        </p:spPr>
        <p:txBody>
          <a:bodyPr/>
          <a:lstStyle/>
          <a:p>
            <a:pPr eaLnBrk="1" hangingPunct="1"/>
            <a:r>
              <a:rPr lang="en-US" smtClean="0"/>
              <a:t>Introduction to Biofuels Production and Analysis</a:t>
            </a:r>
          </a:p>
          <a:p>
            <a:pPr eaLnBrk="1" hangingPunct="1"/>
            <a:r>
              <a:rPr lang="en-US" smtClean="0"/>
              <a:t>Using Cellulosic Enzymes to Produce Bioethanol</a:t>
            </a:r>
          </a:p>
          <a:p>
            <a:pPr eaLnBrk="1" hangingPunct="1"/>
            <a:r>
              <a:rPr lang="en-US" smtClean="0"/>
              <a:t>Using Bacteria to Produce Biohydrogen</a:t>
            </a:r>
          </a:p>
          <a:p>
            <a:pPr eaLnBrk="1" hangingPunct="1"/>
            <a:r>
              <a:rPr lang="en-US" smtClean="0"/>
              <a:t>Using Algae to Produce Biodiesel</a:t>
            </a:r>
          </a:p>
        </p:txBody>
      </p:sp>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smtClean="0"/>
              <a:t>Biofuels Lab Manual, continued </a:t>
            </a:r>
          </a:p>
        </p:txBody>
      </p:sp>
      <p:pic>
        <p:nvPicPr>
          <p:cNvPr id="22531" name="Content Placeholder 4" descr="Biofuels_Lab_Man_Cover_03mar11[2].jpg"/>
          <p:cNvPicPr>
            <a:picLocks noGrp="1" noChangeAspect="1"/>
          </p:cNvPicPr>
          <p:nvPr>
            <p:ph sz="half" idx="1"/>
          </p:nvPr>
        </p:nvPicPr>
        <p:blipFill>
          <a:blip r:embed="rId2" cstate="print"/>
          <a:srcRect/>
          <a:stretch>
            <a:fillRect/>
          </a:stretch>
        </p:blipFill>
        <p:spPr>
          <a:xfrm>
            <a:off x="762000" y="2133600"/>
            <a:ext cx="3498850" cy="4297363"/>
          </a:xfrm>
        </p:spPr>
      </p:pic>
      <p:sp>
        <p:nvSpPr>
          <p:cNvPr id="22532" name="Content Placeholder 3"/>
          <p:cNvSpPr>
            <a:spLocks noGrp="1"/>
          </p:cNvSpPr>
          <p:nvPr>
            <p:ph sz="half" idx="2"/>
          </p:nvPr>
        </p:nvSpPr>
        <p:spPr>
          <a:xfrm>
            <a:off x="4648200" y="2133600"/>
            <a:ext cx="4038600" cy="4267200"/>
          </a:xfrm>
        </p:spPr>
        <p:txBody>
          <a:bodyPr/>
          <a:lstStyle/>
          <a:p>
            <a:pPr eaLnBrk="1" hangingPunct="1">
              <a:buFont typeface="Arial" charset="0"/>
              <a:buNone/>
            </a:pPr>
            <a:r>
              <a:rPr lang="en-US" u="sng" smtClean="0"/>
              <a:t>To be added:</a:t>
            </a:r>
          </a:p>
          <a:p>
            <a:pPr eaLnBrk="1" hangingPunct="1"/>
            <a:r>
              <a:rPr lang="en-US" smtClean="0"/>
              <a:t>Quality Control Biochemistry – HPLC Analysis of Oils (complete)</a:t>
            </a:r>
          </a:p>
          <a:p>
            <a:pPr eaLnBrk="1" hangingPunct="1"/>
            <a:r>
              <a:rPr lang="en-US" smtClean="0"/>
              <a:t>Production of Ethanol from Tropical Wastes (Spring 2012)</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28600" y="1755775"/>
            <a:ext cx="8763000" cy="4354513"/>
          </a:xfrm>
          <a:prstGeom prst="rect">
            <a:avLst/>
          </a:prstGeom>
          <a:noFill/>
          <a:ln w="9525">
            <a:noFill/>
            <a:miter lim="800000"/>
            <a:headEnd/>
            <a:tailEnd/>
          </a:ln>
        </p:spPr>
        <p:txBody>
          <a:bodyPr>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defRPr/>
            </a:pPr>
            <a:r>
              <a:rPr lang="en-US" dirty="0">
                <a:solidFill>
                  <a:srgbClr val="000000"/>
                </a:solidFill>
                <a:latin typeface="Tahoma"/>
              </a:rPr>
              <a:t>	    </a:t>
            </a:r>
            <a:r>
              <a:rPr lang="en-US" dirty="0" smtClean="0">
                <a:solidFill>
                  <a:srgbClr val="000000"/>
                </a:solidFill>
                <a:latin typeface="Tahoma"/>
              </a:rPr>
              <a:t> </a:t>
            </a:r>
            <a:r>
              <a:rPr lang="en-US" sz="3200" b="1" dirty="0" smtClean="0">
                <a:solidFill>
                  <a:srgbClr val="000000"/>
                </a:solidFill>
                <a:latin typeface="Tahoma"/>
              </a:rPr>
              <a:t>	</a:t>
            </a:r>
            <a:r>
              <a:rPr lang="en-US" sz="2300" b="1" dirty="0" smtClean="0">
                <a:solidFill>
                  <a:srgbClr val="000000"/>
                </a:solidFill>
                <a:latin typeface="Tahoma"/>
              </a:rPr>
              <a:t>FY2009</a:t>
            </a:r>
            <a:r>
              <a:rPr lang="en-US" sz="2300" b="1" dirty="0">
                <a:solidFill>
                  <a:srgbClr val="000000"/>
                </a:solidFill>
                <a:latin typeface="Tahoma"/>
              </a:rPr>
              <a:t>	        FY2010                </a:t>
            </a:r>
            <a:r>
              <a:rPr lang="en-US" sz="2300" b="1" dirty="0" smtClean="0">
                <a:solidFill>
                  <a:srgbClr val="000000"/>
                </a:solidFill>
                <a:latin typeface="Tahoma"/>
              </a:rPr>
              <a:t> FY2011</a:t>
            </a:r>
            <a:r>
              <a:rPr lang="en-US" sz="2300" b="1" dirty="0">
                <a:solidFill>
                  <a:srgbClr val="000000"/>
                </a:solidFill>
                <a:latin typeface="Tahoma"/>
              </a:rPr>
              <a:t>	  </a:t>
            </a:r>
          </a:p>
          <a:p>
            <a:pPr>
              <a:defRPr/>
            </a:pPr>
            <a:r>
              <a:rPr lang="en-US" sz="2300" b="1" dirty="0">
                <a:solidFill>
                  <a:srgbClr val="000000"/>
                </a:solidFill>
                <a:latin typeface="Tahoma"/>
              </a:rPr>
              <a:t>                    </a:t>
            </a:r>
            <a:r>
              <a:rPr lang="en-US" sz="2300" b="1" dirty="0" smtClean="0">
                <a:solidFill>
                  <a:srgbClr val="000000"/>
                </a:solidFill>
                <a:latin typeface="Tahoma"/>
              </a:rPr>
              <a:t>		</a:t>
            </a:r>
            <a:r>
              <a:rPr lang="en-US" sz="2300" b="1" dirty="0">
                <a:solidFill>
                  <a:srgbClr val="000000"/>
                </a:solidFill>
                <a:latin typeface="Tahoma"/>
              </a:rPr>
              <a:t>	     </a:t>
            </a:r>
            <a:r>
              <a:rPr lang="en-US" sz="2300" b="1" dirty="0" smtClean="0">
                <a:solidFill>
                  <a:srgbClr val="000000"/>
                </a:solidFill>
                <a:latin typeface="Tahoma"/>
              </a:rPr>
              <a:t>		</a:t>
            </a:r>
            <a:r>
              <a:rPr lang="en-US" sz="2300" b="1" dirty="0">
                <a:solidFill>
                  <a:srgbClr val="000000"/>
                </a:solidFill>
                <a:latin typeface="Tahoma"/>
              </a:rPr>
              <a:t>	    (Requested)</a:t>
            </a:r>
          </a:p>
          <a:p>
            <a:pPr>
              <a:defRPr/>
            </a:pPr>
            <a:endParaRPr lang="en-US" sz="2200" dirty="0">
              <a:solidFill>
                <a:srgbClr val="000000"/>
              </a:solidFill>
              <a:latin typeface="Tahoma"/>
            </a:endParaRPr>
          </a:p>
          <a:p>
            <a:pPr>
              <a:defRPr/>
            </a:pPr>
            <a:r>
              <a:rPr lang="en-US" sz="2200" b="1" dirty="0">
                <a:solidFill>
                  <a:srgbClr val="000000"/>
                </a:solidFill>
                <a:latin typeface="Tahoma"/>
              </a:rPr>
              <a:t>ATE</a:t>
            </a:r>
            <a:r>
              <a:rPr lang="en-US" sz="2200" dirty="0">
                <a:solidFill>
                  <a:srgbClr val="000000"/>
                </a:solidFill>
                <a:latin typeface="Tahoma"/>
              </a:rPr>
              <a:t>		$52	         		$64		      	$64</a:t>
            </a:r>
          </a:p>
          <a:p>
            <a:pPr>
              <a:defRPr/>
            </a:pPr>
            <a:r>
              <a:rPr lang="en-US" sz="2200" b="1" dirty="0">
                <a:solidFill>
                  <a:srgbClr val="000000"/>
                </a:solidFill>
                <a:latin typeface="Tahoma"/>
              </a:rPr>
              <a:t>TUES/CCLI</a:t>
            </a:r>
            <a:r>
              <a:rPr lang="en-US" sz="2200" dirty="0">
                <a:solidFill>
                  <a:srgbClr val="000000"/>
                </a:solidFill>
                <a:latin typeface="Tahoma"/>
              </a:rPr>
              <a:t>	$66	   		</a:t>
            </a:r>
            <a:r>
              <a:rPr lang="en-US" sz="2200" dirty="0" smtClean="0">
                <a:solidFill>
                  <a:srgbClr val="000000"/>
                </a:solidFill>
                <a:latin typeface="Tahoma"/>
              </a:rPr>
              <a:t>$39</a:t>
            </a:r>
            <a:r>
              <a:rPr lang="en-US" sz="2200" dirty="0">
                <a:solidFill>
                  <a:srgbClr val="000000"/>
                </a:solidFill>
                <a:latin typeface="Tahoma"/>
              </a:rPr>
              <a:t>	      		$61</a:t>
            </a:r>
          </a:p>
          <a:p>
            <a:pPr>
              <a:defRPr/>
            </a:pPr>
            <a:r>
              <a:rPr lang="en-US" sz="2200" b="1" dirty="0">
                <a:solidFill>
                  <a:srgbClr val="000000"/>
                </a:solidFill>
                <a:latin typeface="Tahoma"/>
              </a:rPr>
              <a:t>STEP</a:t>
            </a:r>
            <a:r>
              <a:rPr lang="en-US" sz="2200" dirty="0">
                <a:solidFill>
                  <a:srgbClr val="000000"/>
                </a:solidFill>
                <a:latin typeface="Tahoma"/>
              </a:rPr>
              <a:t>		$29	   		$</a:t>
            </a:r>
            <a:r>
              <a:rPr lang="en-US" sz="2200" dirty="0" smtClean="0">
                <a:solidFill>
                  <a:srgbClr val="000000"/>
                </a:solidFill>
                <a:latin typeface="Tahoma"/>
              </a:rPr>
              <a:t>31</a:t>
            </a:r>
            <a:r>
              <a:rPr lang="en-US" sz="2200" dirty="0">
                <a:solidFill>
                  <a:srgbClr val="000000"/>
                </a:solidFill>
                <a:latin typeface="Tahoma"/>
              </a:rPr>
              <a:t>	     		$30</a:t>
            </a:r>
          </a:p>
          <a:p>
            <a:pPr>
              <a:defRPr/>
            </a:pPr>
            <a:r>
              <a:rPr lang="en-US" sz="2200" b="1" dirty="0">
                <a:solidFill>
                  <a:srgbClr val="000000"/>
                </a:solidFill>
                <a:latin typeface="Tahoma"/>
              </a:rPr>
              <a:t>S-STEM</a:t>
            </a:r>
            <a:r>
              <a:rPr lang="en-US" sz="2200" dirty="0">
                <a:solidFill>
                  <a:srgbClr val="000000"/>
                </a:solidFill>
                <a:latin typeface="Tahoma"/>
              </a:rPr>
              <a:t>	$75-100 /year from H1B visa fees</a:t>
            </a:r>
          </a:p>
          <a:p>
            <a:pPr>
              <a:defRPr/>
            </a:pPr>
            <a:r>
              <a:rPr lang="en-US" sz="2200" b="1" dirty="0">
                <a:solidFill>
                  <a:srgbClr val="000000"/>
                </a:solidFill>
                <a:latin typeface="Tahoma"/>
              </a:rPr>
              <a:t>NOYCE</a:t>
            </a:r>
            <a:r>
              <a:rPr lang="en-US" sz="2200" dirty="0">
                <a:solidFill>
                  <a:srgbClr val="000000"/>
                </a:solidFill>
                <a:latin typeface="Tahoma"/>
              </a:rPr>
              <a:t>	$115       		$55      	      	$55</a:t>
            </a:r>
          </a:p>
          <a:p>
            <a:pPr>
              <a:defRPr/>
            </a:pPr>
            <a:r>
              <a:rPr lang="en-US" sz="2200" b="1" dirty="0">
                <a:solidFill>
                  <a:srgbClr val="000000"/>
                </a:solidFill>
                <a:latin typeface="Tahoma"/>
              </a:rPr>
              <a:t>MSP</a:t>
            </a:r>
            <a:r>
              <a:rPr lang="en-US" sz="2200" dirty="0">
                <a:solidFill>
                  <a:srgbClr val="000000"/>
                </a:solidFill>
                <a:latin typeface="Tahoma"/>
              </a:rPr>
              <a:t>		$86			$58	      		$</a:t>
            </a:r>
            <a:r>
              <a:rPr lang="en-US" sz="2200" dirty="0" smtClean="0">
                <a:solidFill>
                  <a:srgbClr val="000000"/>
                </a:solidFill>
                <a:latin typeface="Tahoma"/>
              </a:rPr>
              <a:t>58</a:t>
            </a:r>
          </a:p>
          <a:p>
            <a:pPr>
              <a:defRPr/>
            </a:pPr>
            <a:endParaRPr lang="en-US" sz="2200" dirty="0">
              <a:solidFill>
                <a:srgbClr val="000000"/>
              </a:solidFill>
              <a:latin typeface="Tahoma"/>
            </a:endParaRPr>
          </a:p>
          <a:p>
            <a:pPr>
              <a:defRPr/>
            </a:pPr>
            <a:r>
              <a:rPr lang="en-US" sz="2200" dirty="0">
                <a:solidFill>
                  <a:srgbClr val="000000"/>
                </a:solidFill>
                <a:latin typeface="Tahoma"/>
              </a:rPr>
              <a:t>				    	</a:t>
            </a:r>
            <a:r>
              <a:rPr lang="en-US" sz="2200" dirty="0" smtClean="0">
                <a:solidFill>
                  <a:srgbClr val="000000"/>
                </a:solidFill>
                <a:latin typeface="Tahoma"/>
              </a:rPr>
              <a:t>		  </a:t>
            </a:r>
            <a:r>
              <a:rPr lang="en-US" sz="2200" dirty="0">
                <a:solidFill>
                  <a:srgbClr val="000000"/>
                </a:solidFill>
                <a:latin typeface="Tahoma"/>
              </a:rPr>
              <a:t>*(in Million)</a:t>
            </a:r>
          </a:p>
          <a:p>
            <a:pPr>
              <a:defRPr/>
            </a:pPr>
            <a:endParaRPr lang="en-US" dirty="0">
              <a:solidFill>
                <a:srgbClr val="000000"/>
              </a:solidFill>
            </a:endParaRPr>
          </a:p>
        </p:txBody>
      </p:sp>
      <p:sp>
        <p:nvSpPr>
          <p:cNvPr id="6" name="TextBox 5"/>
          <p:cNvSpPr txBox="1">
            <a:spLocks noChangeArrowheads="1"/>
          </p:cNvSpPr>
          <p:nvPr/>
        </p:nvSpPr>
        <p:spPr bwMode="auto">
          <a:xfrm>
            <a:off x="1371600" y="495300"/>
            <a:ext cx="6705600" cy="954088"/>
          </a:xfrm>
          <a:prstGeom prst="rect">
            <a:avLst/>
          </a:prstGeom>
          <a:noFill/>
          <a:ln w="9525">
            <a:noFill/>
            <a:miter lim="800000"/>
            <a:headEnd/>
            <a:tailEnd/>
          </a:ln>
        </p:spPr>
        <p:txBody>
          <a:bodyPr>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lgn="ctr">
              <a:defRPr/>
            </a:pPr>
            <a:r>
              <a:rPr lang="en-US" sz="3200" b="1" dirty="0" smtClean="0">
                <a:solidFill>
                  <a:srgbClr val="000099"/>
                </a:solidFill>
                <a:latin typeface="Tahoma"/>
              </a:rPr>
              <a:t>Selected Programs in DUE</a:t>
            </a:r>
          </a:p>
          <a:p>
            <a:pPr>
              <a:defRPr/>
            </a:pPr>
            <a:endParaRPr lang="en-US" dirty="0">
              <a:solidFill>
                <a:srgbClr val="000000"/>
              </a:solidFill>
            </a:endParaRPr>
          </a:p>
        </p:txBody>
      </p: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8"/>
          <p:cNvSpPr>
            <a:spLocks noGrp="1"/>
          </p:cNvSpPr>
          <p:nvPr>
            <p:ph type="title"/>
          </p:nvPr>
        </p:nvSpPr>
        <p:spPr/>
        <p:txBody>
          <a:bodyPr/>
          <a:lstStyle/>
          <a:p>
            <a:pPr eaLnBrk="1" hangingPunct="1"/>
            <a:r>
              <a:rPr lang="en-US" smtClean="0"/>
              <a:t>EDGE Educational Partners</a:t>
            </a:r>
          </a:p>
        </p:txBody>
      </p:sp>
      <p:sp>
        <p:nvSpPr>
          <p:cNvPr id="10" name="Content Placeholder 9"/>
          <p:cNvSpPr>
            <a:spLocks noGrp="1"/>
          </p:cNvSpPr>
          <p:nvPr>
            <p:ph idx="1"/>
          </p:nvPr>
        </p:nvSpPr>
        <p:spPr>
          <a:xfrm>
            <a:off x="381000" y="1600200"/>
            <a:ext cx="6400800" cy="4525963"/>
          </a:xfrm>
        </p:spPr>
        <p:txBody>
          <a:bodyPr rtlCol="0">
            <a:normAutofit fontScale="70000" lnSpcReduction="20000"/>
          </a:bodyPr>
          <a:lstStyle/>
          <a:p>
            <a:pPr eaLnBrk="1" fontAlgn="auto" hangingPunct="1">
              <a:spcAft>
                <a:spcPts val="0"/>
              </a:spcAft>
              <a:buFont typeface="Arial" pitchFamily="34" charset="0"/>
              <a:buChar char="•"/>
              <a:defRPr/>
            </a:pPr>
            <a:r>
              <a:rPr lang="en-US" dirty="0" smtClean="0"/>
              <a:t>UCSD</a:t>
            </a:r>
          </a:p>
          <a:p>
            <a:pPr lvl="1" eaLnBrk="1" fontAlgn="auto" hangingPunct="1">
              <a:spcAft>
                <a:spcPts val="0"/>
              </a:spcAft>
              <a:buFont typeface="Arial" pitchFamily="34" charset="0"/>
              <a:buChar char="–"/>
              <a:defRPr/>
            </a:pPr>
            <a:r>
              <a:rPr lang="en-US" dirty="0" smtClean="0"/>
              <a:t>This is coordinated mostly through their San Diego Center for Algae Biotechnology (SD-CAB) headed up by Dr. Stephen Mayfield</a:t>
            </a:r>
          </a:p>
          <a:p>
            <a:pPr lvl="1" eaLnBrk="1" fontAlgn="auto" hangingPunct="1">
              <a:spcAft>
                <a:spcPts val="0"/>
              </a:spcAft>
              <a:buFont typeface="Arial" pitchFamily="34" charset="0"/>
              <a:buChar char="–"/>
              <a:defRPr/>
            </a:pPr>
            <a:r>
              <a:rPr lang="en-US" dirty="0" smtClean="0"/>
              <a:t>Direct responsibility for upper-division and graduate certificates</a:t>
            </a:r>
          </a:p>
          <a:p>
            <a:pPr eaLnBrk="1" fontAlgn="auto" hangingPunct="1">
              <a:spcAft>
                <a:spcPts val="0"/>
              </a:spcAft>
              <a:buFont typeface="Arial" pitchFamily="34" charset="0"/>
              <a:buChar char="•"/>
              <a:defRPr/>
            </a:pPr>
            <a:r>
              <a:rPr lang="en-US" dirty="0" smtClean="0"/>
              <a:t>SDSU</a:t>
            </a:r>
          </a:p>
          <a:p>
            <a:pPr lvl="1" eaLnBrk="1" fontAlgn="auto" hangingPunct="1">
              <a:spcAft>
                <a:spcPts val="0"/>
              </a:spcAft>
              <a:buFont typeface="Arial" pitchFamily="34" charset="0"/>
              <a:buChar char="–"/>
              <a:defRPr/>
            </a:pPr>
            <a:r>
              <a:rPr lang="en-US" dirty="0" smtClean="0"/>
              <a:t>They are coordinating through their Chemistry and </a:t>
            </a:r>
            <a:r>
              <a:rPr lang="en-US" dirty="0" err="1" smtClean="0"/>
              <a:t>Biochemisty</a:t>
            </a:r>
            <a:r>
              <a:rPr lang="en-US" dirty="0" smtClean="0"/>
              <a:t> Department with efforts lead by Dr. John Love</a:t>
            </a:r>
          </a:p>
          <a:p>
            <a:pPr lvl="1" eaLnBrk="1" fontAlgn="auto" hangingPunct="1">
              <a:spcAft>
                <a:spcPts val="0"/>
              </a:spcAft>
              <a:buFont typeface="Arial" pitchFamily="34" charset="0"/>
              <a:buChar char="–"/>
              <a:defRPr/>
            </a:pPr>
            <a:r>
              <a:rPr lang="en-US" dirty="0" smtClean="0"/>
              <a:t>Direct responsibility for upper-division certificates</a:t>
            </a:r>
          </a:p>
          <a:p>
            <a:pPr eaLnBrk="1" fontAlgn="auto" hangingPunct="1">
              <a:spcAft>
                <a:spcPts val="0"/>
              </a:spcAft>
              <a:buFont typeface="Arial" pitchFamily="34" charset="0"/>
              <a:buChar char="•"/>
              <a:defRPr/>
            </a:pPr>
            <a:r>
              <a:rPr lang="en-US" dirty="0" err="1" smtClean="0"/>
              <a:t>MiraCosta</a:t>
            </a:r>
            <a:r>
              <a:rPr lang="en-US" dirty="0" smtClean="0"/>
              <a:t> College</a:t>
            </a:r>
          </a:p>
          <a:p>
            <a:pPr lvl="1" eaLnBrk="1" fontAlgn="auto" hangingPunct="1">
              <a:spcAft>
                <a:spcPts val="0"/>
              </a:spcAft>
              <a:buFont typeface="Arial" pitchFamily="34" charset="0"/>
              <a:buChar char="–"/>
              <a:defRPr/>
            </a:pPr>
            <a:r>
              <a:rPr lang="en-US" dirty="0" smtClean="0"/>
              <a:t>Coordinated through their existing Biotechnology Program headed up by Mike Fino</a:t>
            </a:r>
          </a:p>
          <a:p>
            <a:pPr lvl="1" eaLnBrk="1" fontAlgn="auto" hangingPunct="1">
              <a:spcAft>
                <a:spcPts val="0"/>
              </a:spcAft>
              <a:buFont typeface="Arial" pitchFamily="34" charset="0"/>
              <a:buChar char="–"/>
              <a:defRPr/>
            </a:pPr>
            <a:r>
              <a:rPr lang="en-US" dirty="0" smtClean="0"/>
              <a:t>Direct responsibility for lower-division certificates</a:t>
            </a:r>
            <a:endParaRPr lang="en-US" dirty="0"/>
          </a:p>
        </p:txBody>
      </p:sp>
      <p:pic>
        <p:nvPicPr>
          <p:cNvPr id="23556" name="Picture 2" descr="biology"/>
          <p:cNvPicPr>
            <a:picLocks noChangeAspect="1" noChangeArrowheads="1"/>
          </p:cNvPicPr>
          <p:nvPr/>
        </p:nvPicPr>
        <p:blipFill>
          <a:blip r:embed="rId2" cstate="print"/>
          <a:srcRect/>
          <a:stretch>
            <a:fillRect/>
          </a:stretch>
        </p:blipFill>
        <p:spPr bwMode="auto">
          <a:xfrm>
            <a:off x="6705600" y="1981200"/>
            <a:ext cx="2295525" cy="1066800"/>
          </a:xfrm>
          <a:prstGeom prst="rect">
            <a:avLst/>
          </a:prstGeom>
          <a:noFill/>
          <a:ln w="9525">
            <a:noFill/>
            <a:miter lim="800000"/>
            <a:headEnd/>
            <a:tailEnd/>
          </a:ln>
        </p:spPr>
      </p:pic>
      <p:pic>
        <p:nvPicPr>
          <p:cNvPr id="23557" name="Picture 4" descr="sdsu"/>
          <p:cNvPicPr>
            <a:picLocks noChangeAspect="1" noChangeArrowheads="1"/>
          </p:cNvPicPr>
          <p:nvPr/>
        </p:nvPicPr>
        <p:blipFill>
          <a:blip r:embed="rId3" cstate="print"/>
          <a:srcRect/>
          <a:stretch>
            <a:fillRect/>
          </a:stretch>
        </p:blipFill>
        <p:spPr bwMode="auto">
          <a:xfrm>
            <a:off x="6629400" y="3733800"/>
            <a:ext cx="2276475" cy="561975"/>
          </a:xfrm>
          <a:prstGeom prst="rect">
            <a:avLst/>
          </a:prstGeom>
          <a:noFill/>
          <a:ln w="9525">
            <a:noFill/>
            <a:miter lim="800000"/>
            <a:headEnd/>
            <a:tailEnd/>
          </a:ln>
        </p:spPr>
      </p:pic>
      <p:pic>
        <p:nvPicPr>
          <p:cNvPr id="23558" name="Picture 13" descr="MCC_biotech_logo.png"/>
          <p:cNvPicPr>
            <a:picLocks noChangeAspect="1"/>
          </p:cNvPicPr>
          <p:nvPr/>
        </p:nvPicPr>
        <p:blipFill>
          <a:blip r:embed="rId4" cstate="print"/>
          <a:srcRect/>
          <a:stretch>
            <a:fillRect/>
          </a:stretch>
        </p:blipFill>
        <p:spPr bwMode="auto">
          <a:xfrm>
            <a:off x="6629400" y="4953000"/>
            <a:ext cx="2401888" cy="566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4"/>
          <p:cNvSpPr txBox="1">
            <a:spLocks noChangeArrowheads="1"/>
          </p:cNvSpPr>
          <p:nvPr/>
        </p:nvSpPr>
        <p:spPr bwMode="auto">
          <a:xfrm>
            <a:off x="609600" y="758825"/>
            <a:ext cx="6096000" cy="5632450"/>
          </a:xfrm>
          <a:prstGeom prst="rect">
            <a:avLst/>
          </a:prstGeom>
          <a:noFill/>
          <a:ln w="9525">
            <a:noFill/>
            <a:miter lim="800000"/>
            <a:headEnd/>
            <a:tailEnd/>
          </a:ln>
        </p:spPr>
        <p:txBody>
          <a:bodyPr>
            <a:spAutoFit/>
          </a:bodyPr>
          <a:lstStyle/>
          <a:p>
            <a:pPr marL="342900" indent="-342900">
              <a:buFontTx/>
              <a:buAutoNum type="arabicPeriod"/>
            </a:pPr>
            <a:r>
              <a:rPr lang="en-US" b="1">
                <a:solidFill>
                  <a:srgbClr val="00B050"/>
                </a:solidFill>
                <a:latin typeface="Calibri" pitchFamily="34" charset="0"/>
              </a:rPr>
              <a:t>Sapphire, San Diego</a:t>
            </a:r>
            <a:r>
              <a:rPr lang="en-US" b="1">
                <a:solidFill>
                  <a:srgbClr val="7030A0"/>
                </a:solidFill>
                <a:latin typeface="Calibri" pitchFamily="34" charset="0"/>
              </a:rPr>
              <a:t/>
            </a:r>
            <a:br>
              <a:rPr lang="en-US" b="1">
                <a:solidFill>
                  <a:srgbClr val="7030A0"/>
                </a:solidFill>
                <a:latin typeface="Calibri" pitchFamily="34" charset="0"/>
              </a:rPr>
            </a:br>
            <a:r>
              <a:rPr lang="en-US" b="1">
                <a:solidFill>
                  <a:prstClr val="black"/>
                </a:solidFill>
                <a:latin typeface="Calibri" pitchFamily="34" charset="0"/>
              </a:rPr>
              <a:t>- “green crude” from algae</a:t>
            </a:r>
          </a:p>
          <a:p>
            <a:pPr marL="342900" indent="-342900">
              <a:buFontTx/>
              <a:buAutoNum type="arabicPeriod"/>
            </a:pPr>
            <a:r>
              <a:rPr lang="en-US" b="1">
                <a:solidFill>
                  <a:srgbClr val="00B050"/>
                </a:solidFill>
                <a:latin typeface="Calibri" pitchFamily="34" charset="0"/>
              </a:rPr>
              <a:t>Verenium (former Diversa), San Diego</a:t>
            </a:r>
          </a:p>
          <a:p>
            <a:pPr marL="342900" indent="-342900">
              <a:buFontTx/>
              <a:buAutoNum type="arabicPeriod"/>
            </a:pPr>
            <a:r>
              <a:rPr lang="en-US" b="1">
                <a:solidFill>
                  <a:srgbClr val="00B050"/>
                </a:solidFill>
                <a:latin typeface="Calibri" pitchFamily="34" charset="0"/>
              </a:rPr>
              <a:t>Synthetic Genomics, San Diego</a:t>
            </a:r>
            <a:r>
              <a:rPr lang="en-US" b="1">
                <a:solidFill>
                  <a:prstClr val="black"/>
                </a:solidFill>
                <a:latin typeface="Calibri" pitchFamily="34" charset="0"/>
              </a:rPr>
              <a:t/>
            </a:r>
            <a:br>
              <a:rPr lang="en-US" b="1">
                <a:solidFill>
                  <a:prstClr val="black"/>
                </a:solidFill>
                <a:latin typeface="Calibri" pitchFamily="34" charset="0"/>
              </a:rPr>
            </a:br>
            <a:r>
              <a:rPr lang="en-US" b="1">
                <a:solidFill>
                  <a:prstClr val="black"/>
                </a:solidFill>
                <a:latin typeface="Calibri" pitchFamily="34" charset="0"/>
              </a:rPr>
              <a:t>- fully synthetic microbes for biofuels production</a:t>
            </a:r>
          </a:p>
          <a:p>
            <a:pPr marL="342900" indent="-342900">
              <a:buFontTx/>
              <a:buAutoNum type="arabicPeriod"/>
            </a:pPr>
            <a:r>
              <a:rPr lang="en-US" b="1">
                <a:solidFill>
                  <a:srgbClr val="00B050"/>
                </a:solidFill>
                <a:latin typeface="Calibri" pitchFamily="34" charset="0"/>
              </a:rPr>
              <a:t>General Atomics, San Diego </a:t>
            </a:r>
            <a:r>
              <a:rPr lang="en-US" b="1">
                <a:solidFill>
                  <a:prstClr val="black"/>
                </a:solidFill>
                <a:latin typeface="Calibri" pitchFamily="34" charset="0"/>
              </a:rPr>
              <a:t>– microalgal pilot plant at Hawaii waste water facility</a:t>
            </a:r>
          </a:p>
          <a:p>
            <a:pPr marL="342900" indent="-342900">
              <a:buFontTx/>
              <a:buAutoNum type="arabicPeriod"/>
            </a:pPr>
            <a:r>
              <a:rPr lang="en-US" b="1">
                <a:solidFill>
                  <a:srgbClr val="660066"/>
                </a:solidFill>
                <a:latin typeface="Calibri" pitchFamily="34" charset="0"/>
              </a:rPr>
              <a:t>Pearson Fuels, San Diego</a:t>
            </a:r>
            <a:r>
              <a:rPr lang="en-US" b="1">
                <a:solidFill>
                  <a:prstClr val="black"/>
                </a:solidFill>
                <a:latin typeface="Calibri" pitchFamily="34" charset="0"/>
              </a:rPr>
              <a:t/>
            </a:r>
            <a:br>
              <a:rPr lang="en-US" b="1">
                <a:solidFill>
                  <a:prstClr val="black"/>
                </a:solidFill>
                <a:latin typeface="Calibri" pitchFamily="34" charset="0"/>
              </a:rPr>
            </a:br>
            <a:r>
              <a:rPr lang="en-US" b="1">
                <a:solidFill>
                  <a:prstClr val="black"/>
                </a:solidFill>
                <a:latin typeface="Calibri" pitchFamily="34" charset="0"/>
              </a:rPr>
              <a:t>- built first ethanol (E-85) station in CA</a:t>
            </a:r>
          </a:p>
          <a:p>
            <a:pPr marL="342900" indent="-342900">
              <a:buFontTx/>
              <a:buAutoNum type="arabicPeriod"/>
            </a:pPr>
            <a:r>
              <a:rPr lang="en-US" b="1">
                <a:solidFill>
                  <a:prstClr val="black"/>
                </a:solidFill>
                <a:latin typeface="Calibri" pitchFamily="34" charset="0"/>
              </a:rPr>
              <a:t>AE Biofuels, Cupertino</a:t>
            </a:r>
            <a:br>
              <a:rPr lang="en-US" b="1">
                <a:solidFill>
                  <a:prstClr val="black"/>
                </a:solidFill>
                <a:latin typeface="Calibri" pitchFamily="34" charset="0"/>
              </a:rPr>
            </a:br>
            <a:r>
              <a:rPr lang="en-US" b="1">
                <a:solidFill>
                  <a:prstClr val="black"/>
                </a:solidFill>
                <a:latin typeface="Calibri" pitchFamily="34" charset="0"/>
              </a:rPr>
              <a:t>- cellulosic ethanol production</a:t>
            </a:r>
          </a:p>
          <a:p>
            <a:pPr marL="342900" indent="-342900">
              <a:buFontTx/>
              <a:buAutoNum type="arabicPeriod"/>
            </a:pPr>
            <a:r>
              <a:rPr lang="en-US" b="1">
                <a:solidFill>
                  <a:prstClr val="black"/>
                </a:solidFill>
                <a:latin typeface="Calibri" pitchFamily="34" charset="0"/>
              </a:rPr>
              <a:t>Kai Bioenergy, Sacramento</a:t>
            </a:r>
          </a:p>
          <a:p>
            <a:pPr marL="342900" indent="-342900">
              <a:buFontTx/>
              <a:buAutoNum type="arabicPeriod"/>
            </a:pPr>
            <a:r>
              <a:rPr lang="en-US" b="1">
                <a:solidFill>
                  <a:prstClr val="black"/>
                </a:solidFill>
                <a:latin typeface="Calibri" pitchFamily="34" charset="0"/>
              </a:rPr>
              <a:t>Cobalt Biofuels, Mountain View</a:t>
            </a:r>
          </a:p>
          <a:p>
            <a:pPr marL="342900" indent="-342900">
              <a:buFontTx/>
              <a:buAutoNum type="arabicPeriod"/>
            </a:pPr>
            <a:r>
              <a:rPr lang="en-US" b="1">
                <a:solidFill>
                  <a:prstClr val="black"/>
                </a:solidFill>
                <a:latin typeface="Calibri" pitchFamily="34" charset="0"/>
              </a:rPr>
              <a:t>Imperial Valley Biodiesel, El Centro  </a:t>
            </a:r>
          </a:p>
        </p:txBody>
      </p:sp>
      <p:pic>
        <p:nvPicPr>
          <p:cNvPr id="24579" name="Picture 6" descr="MC900349125[1]"/>
          <p:cNvPicPr>
            <a:picLocks noChangeAspect="1" noChangeArrowheads="1"/>
          </p:cNvPicPr>
          <p:nvPr/>
        </p:nvPicPr>
        <p:blipFill>
          <a:blip r:embed="rId2" cstate="print"/>
          <a:srcRect/>
          <a:stretch>
            <a:fillRect/>
          </a:stretch>
        </p:blipFill>
        <p:spPr bwMode="auto">
          <a:xfrm>
            <a:off x="6705600" y="1917700"/>
            <a:ext cx="1924050" cy="2362200"/>
          </a:xfrm>
          <a:prstGeom prst="rect">
            <a:avLst/>
          </a:prstGeom>
          <a:noFill/>
          <a:ln w="9525">
            <a:noFill/>
            <a:miter lim="800000"/>
            <a:headEnd/>
            <a:tailEnd/>
          </a:ln>
        </p:spPr>
      </p:pic>
      <p:sp>
        <p:nvSpPr>
          <p:cNvPr id="2" name="TextBox 1"/>
          <p:cNvSpPr txBox="1"/>
          <p:nvPr/>
        </p:nvSpPr>
        <p:spPr>
          <a:xfrm>
            <a:off x="0" y="30163"/>
            <a:ext cx="9144000" cy="769937"/>
          </a:xfrm>
          <a:prstGeom prst="rect">
            <a:avLst/>
          </a:prstGeom>
          <a:noFill/>
        </p:spPr>
        <p:txBody>
          <a:bodyPr>
            <a:spAutoFit/>
          </a:bodyPr>
          <a:lstStyle/>
          <a:p>
            <a:pPr algn="ctr">
              <a:defRPr/>
            </a:pPr>
            <a:r>
              <a:rPr lang="en-US" sz="4400" dirty="0">
                <a:solidFill>
                  <a:prstClr val="black"/>
                </a:solidFill>
                <a:latin typeface="Calibri"/>
              </a:rPr>
              <a:t>EDGE Biofuels Company Partners</a:t>
            </a:r>
          </a:p>
        </p:txBody>
      </p:sp>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0"/>
            <a:ext cx="7772400" cy="4419600"/>
          </a:xfrm>
        </p:spPr>
        <p:txBody>
          <a:bodyPr/>
          <a:lstStyle/>
          <a:p>
            <a:r>
              <a:rPr lang="en-US" dirty="0" smtClean="0">
                <a:solidFill>
                  <a:schemeClr val="accent1">
                    <a:lumMod val="75000"/>
                  </a:schemeClr>
                </a:solidFill>
              </a:rPr>
              <a:t/>
            </a:r>
            <a:br>
              <a:rPr lang="en-US" dirty="0" smtClean="0">
                <a:solidFill>
                  <a:schemeClr val="accent1">
                    <a:lumMod val="75000"/>
                  </a:schemeClr>
                </a:solidFill>
              </a:rPr>
            </a:br>
            <a:r>
              <a:rPr lang="en-US" dirty="0" smtClean="0">
                <a:solidFill>
                  <a:schemeClr val="accent1">
                    <a:lumMod val="75000"/>
                  </a:schemeClr>
                </a:solidFill>
              </a:rPr>
              <a:t/>
            </a:r>
            <a:br>
              <a:rPr lang="en-US" dirty="0" smtClean="0">
                <a:solidFill>
                  <a:schemeClr val="accent1">
                    <a:lumMod val="75000"/>
                  </a:schemeClr>
                </a:solidFill>
              </a:rPr>
            </a:br>
            <a:r>
              <a:rPr lang="en-US" sz="6000" b="1" dirty="0" smtClean="0">
                <a:solidFill>
                  <a:schemeClr val="accent1">
                    <a:lumMod val="75000"/>
                  </a:schemeClr>
                </a:solidFill>
              </a:rPr>
              <a:t>Wrap-Up</a:t>
            </a:r>
            <a:br>
              <a:rPr lang="en-US" sz="6000" b="1" dirty="0" smtClean="0">
                <a:solidFill>
                  <a:schemeClr val="accent1">
                    <a:lumMod val="75000"/>
                  </a:schemeClr>
                </a:solidFill>
              </a:rPr>
            </a:br>
            <a:r>
              <a:rPr lang="en-US" sz="6000" b="1" dirty="0" smtClean="0">
                <a:solidFill>
                  <a:schemeClr val="accent1">
                    <a:lumMod val="75000"/>
                  </a:schemeClr>
                </a:solidFill>
              </a:rPr>
              <a:t/>
            </a:r>
            <a:br>
              <a:rPr lang="en-US" sz="6000" b="1" dirty="0" smtClean="0">
                <a:solidFill>
                  <a:schemeClr val="accent1">
                    <a:lumMod val="75000"/>
                  </a:schemeClr>
                </a:solidFill>
              </a:rPr>
            </a:br>
            <a:r>
              <a:rPr lang="en-US" sz="3600" b="1" dirty="0" smtClean="0">
                <a:solidFill>
                  <a:schemeClr val="accent1">
                    <a:lumMod val="75000"/>
                  </a:schemeClr>
                </a:solidFill>
              </a:rPr>
              <a:t>BIO 2012 – Boston, MA</a:t>
            </a:r>
            <a:br>
              <a:rPr lang="en-US" sz="3600" b="1" dirty="0" smtClean="0">
                <a:solidFill>
                  <a:schemeClr val="accent1">
                    <a:lumMod val="75000"/>
                  </a:schemeClr>
                </a:solidFill>
              </a:rPr>
            </a:br>
            <a:r>
              <a:rPr lang="en-US" sz="3600" b="1" dirty="0" smtClean="0">
                <a:solidFill>
                  <a:schemeClr val="accent1">
                    <a:lumMod val="75000"/>
                  </a:schemeClr>
                </a:solidFill>
              </a:rPr>
              <a:t>June 18-21, 2012</a:t>
            </a:r>
            <a:br>
              <a:rPr lang="en-US" sz="3600" b="1" dirty="0" smtClean="0">
                <a:solidFill>
                  <a:schemeClr val="accent1">
                    <a:lumMod val="75000"/>
                  </a:schemeClr>
                </a:solidFill>
              </a:rPr>
            </a:br>
            <a:r>
              <a:rPr lang="en-US" sz="3600" b="1" dirty="0" smtClean="0">
                <a:solidFill>
                  <a:schemeClr val="accent1">
                    <a:lumMod val="75000"/>
                  </a:schemeClr>
                </a:solidFill>
              </a:rPr>
              <a:t/>
            </a:r>
            <a:br>
              <a:rPr lang="en-US" sz="3600" b="1" dirty="0" smtClean="0">
                <a:solidFill>
                  <a:schemeClr val="accent1">
                    <a:lumMod val="75000"/>
                  </a:schemeClr>
                </a:solidFill>
              </a:rPr>
            </a:br>
            <a:r>
              <a:rPr lang="en-US" sz="3600" b="1" dirty="0" smtClean="0">
                <a:solidFill>
                  <a:schemeClr val="accent1">
                    <a:lumMod val="75000"/>
                  </a:schemeClr>
                </a:solidFill>
              </a:rPr>
              <a:t>BIO 2013 – Chicago, IL</a:t>
            </a:r>
            <a:br>
              <a:rPr lang="en-US" sz="3600" b="1" dirty="0" smtClean="0">
                <a:solidFill>
                  <a:schemeClr val="accent1">
                    <a:lumMod val="75000"/>
                  </a:schemeClr>
                </a:solidFill>
              </a:rPr>
            </a:br>
            <a:r>
              <a:rPr lang="en-US" sz="3600" b="1" dirty="0" smtClean="0">
                <a:solidFill>
                  <a:schemeClr val="accent1">
                    <a:lumMod val="75000"/>
                  </a:schemeClr>
                </a:solidFill>
              </a:rPr>
              <a:t>April 22-25, 2013</a:t>
            </a:r>
            <a:br>
              <a:rPr lang="en-US" sz="3600" b="1" dirty="0" smtClean="0">
                <a:solidFill>
                  <a:schemeClr val="accent1">
                    <a:lumMod val="75000"/>
                  </a:schemeClr>
                </a:solidFill>
              </a:rPr>
            </a:br>
            <a:r>
              <a:rPr lang="en-US" sz="6000" b="1" dirty="0" smtClean="0">
                <a:solidFill>
                  <a:schemeClr val="accent1">
                    <a:lumMod val="75000"/>
                  </a:schemeClr>
                </a:solidFill>
              </a:rPr>
              <a:t/>
            </a:r>
            <a:br>
              <a:rPr lang="en-US" sz="6000" b="1" dirty="0" smtClean="0">
                <a:solidFill>
                  <a:schemeClr val="accent1">
                    <a:lumMod val="75000"/>
                  </a:schemeClr>
                </a:solidFill>
              </a:rPr>
            </a:br>
            <a:r>
              <a:rPr lang="en-US" sz="6000" b="1" dirty="0" smtClean="0">
                <a:solidFill>
                  <a:schemeClr val="accent1">
                    <a:lumMod val="75000"/>
                  </a:schemeClr>
                </a:solidFill>
              </a:rPr>
              <a:t/>
            </a:r>
            <a:br>
              <a:rPr lang="en-US" sz="6000" b="1" dirty="0" smtClean="0">
                <a:solidFill>
                  <a:schemeClr val="accent1">
                    <a:lumMod val="75000"/>
                  </a:schemeClr>
                </a:solidFill>
              </a:rPr>
            </a:br>
            <a:r>
              <a:rPr lang="en-US" sz="6000" b="1" dirty="0" smtClean="0">
                <a:solidFill>
                  <a:schemeClr val="accent1">
                    <a:lumMod val="75000"/>
                  </a:schemeClr>
                </a:solidFill>
              </a:rPr>
              <a:t/>
            </a:r>
            <a:br>
              <a:rPr lang="en-US" sz="6000" b="1" dirty="0" smtClean="0">
                <a:solidFill>
                  <a:schemeClr val="accent1">
                    <a:lumMod val="75000"/>
                  </a:schemeClr>
                </a:solidFill>
              </a:rPr>
            </a:br>
            <a:r>
              <a:rPr lang="en-US" dirty="0" smtClean="0">
                <a:solidFill>
                  <a:schemeClr val="accent1">
                    <a:lumMod val="75000"/>
                  </a:schemeClr>
                </a:solidFill>
              </a:rPr>
              <a:t/>
            </a:r>
            <a:br>
              <a:rPr lang="en-US" dirty="0" smtClean="0">
                <a:solidFill>
                  <a:schemeClr val="accent1">
                    <a:lumMod val="75000"/>
                  </a:schemeClr>
                </a:solidFill>
              </a:rPr>
            </a:br>
            <a:r>
              <a:rPr lang="en-US" dirty="0" smtClean="0">
                <a:solidFill>
                  <a:schemeClr val="accent1">
                    <a:lumMod val="75000"/>
                  </a:schemeClr>
                </a:solidFill>
              </a:rPr>
              <a:t/>
            </a:r>
            <a:br>
              <a:rPr lang="en-US" dirty="0" smtClean="0">
                <a:solidFill>
                  <a:schemeClr val="accent1">
                    <a:lumMod val="75000"/>
                  </a:schemeClr>
                </a:solidFill>
              </a:rPr>
            </a:br>
            <a:r>
              <a:rPr lang="en-US" dirty="0" smtClean="0">
                <a:solidFill>
                  <a:schemeClr val="accent1">
                    <a:lumMod val="75000"/>
                  </a:schemeClr>
                </a:solidFill>
              </a:rPr>
              <a:t/>
            </a:r>
            <a:br>
              <a:rPr lang="en-US" dirty="0" smtClean="0">
                <a:solidFill>
                  <a:schemeClr val="accent1">
                    <a:lumMod val="75000"/>
                  </a:schemeClr>
                </a:solidFill>
              </a:rPr>
            </a:br>
            <a:endParaRPr lang="en-US" dirty="0">
              <a:solidFill>
                <a:schemeClr val="accent1">
                  <a:lumMod val="75000"/>
                </a:schemeClr>
              </a:solidFill>
            </a:endParaRPr>
          </a:p>
        </p:txBody>
      </p:sp>
      <p:sp>
        <p:nvSpPr>
          <p:cNvPr id="7" name="Rectangle 6"/>
          <p:cNvSpPr/>
          <p:nvPr/>
        </p:nvSpPr>
        <p:spPr>
          <a:xfrm>
            <a:off x="1066800" y="5486400"/>
            <a:ext cx="7239000" cy="990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pic>
        <p:nvPicPr>
          <p:cNvPr id="8" name="Picture 7" descr="NCB2_03.jpg"/>
          <p:cNvPicPr>
            <a:picLocks noChangeAspect="1"/>
          </p:cNvPicPr>
          <p:nvPr/>
        </p:nvPicPr>
        <p:blipFill>
          <a:blip r:embed="rId2" cstate="print">
            <a:clrChange>
              <a:clrFrom>
                <a:srgbClr val="FFFFFF"/>
              </a:clrFrom>
              <a:clrTo>
                <a:srgbClr val="FFFFFF">
                  <a:alpha val="0"/>
                </a:srgbClr>
              </a:clrTo>
            </a:clrChange>
          </a:blip>
          <a:stretch>
            <a:fillRect/>
          </a:stretch>
        </p:blipFill>
        <p:spPr>
          <a:xfrm>
            <a:off x="1295400" y="5638800"/>
            <a:ext cx="1752600" cy="733425"/>
          </a:xfrm>
          <a:prstGeom prst="rect">
            <a:avLst/>
          </a:prstGeom>
        </p:spPr>
      </p:pic>
      <p:pic>
        <p:nvPicPr>
          <p:cNvPr id="9" name="Picture 8" descr="Picture2.png"/>
          <p:cNvPicPr>
            <a:picLocks noChangeAspect="1"/>
          </p:cNvPicPr>
          <p:nvPr/>
        </p:nvPicPr>
        <p:blipFill>
          <a:blip r:embed="rId3" cstate="print"/>
          <a:stretch>
            <a:fillRect/>
          </a:stretch>
        </p:blipFill>
        <p:spPr>
          <a:xfrm>
            <a:off x="3505200" y="5715000"/>
            <a:ext cx="1981200" cy="621741"/>
          </a:xfrm>
          <a:prstGeom prst="rect">
            <a:avLst/>
          </a:prstGeom>
        </p:spPr>
      </p:pic>
      <p:pic>
        <p:nvPicPr>
          <p:cNvPr id="10" name="Picture 9" descr="bio-link%20logo.png"/>
          <p:cNvPicPr>
            <a:picLocks noChangeAspect="1"/>
          </p:cNvPicPr>
          <p:nvPr/>
        </p:nvPicPr>
        <p:blipFill>
          <a:blip r:embed="rId4" cstate="print"/>
          <a:stretch>
            <a:fillRect/>
          </a:stretch>
        </p:blipFill>
        <p:spPr>
          <a:xfrm>
            <a:off x="6096000" y="5715000"/>
            <a:ext cx="2034515" cy="5334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685800" y="152400"/>
            <a:ext cx="7543800" cy="762000"/>
          </a:xfrm>
          <a:prstGeom prst="rect">
            <a:avLst/>
          </a:prstGeom>
          <a:noFill/>
          <a:ln w="9525">
            <a:noFill/>
            <a:miter lim="800000"/>
            <a:headEnd/>
            <a:tailEnd/>
          </a:ln>
          <a:effectLst/>
        </p:spPr>
        <p:txBody>
          <a:bodyPr anchor="ctr"/>
          <a:lstStyle/>
          <a:p>
            <a:pPr algn="ctr" eaLnBrk="0" hangingPunct="0">
              <a:defRPr/>
            </a:pPr>
            <a:r>
              <a:rPr lang="en-US" sz="2800" b="1" kern="0" dirty="0">
                <a:solidFill>
                  <a:srgbClr val="000099"/>
                </a:solidFill>
                <a:effectLst>
                  <a:outerShdw blurRad="38100" dist="38100" dir="2700000" algn="tl">
                    <a:srgbClr val="DDDDDD"/>
                  </a:outerShdw>
                </a:effectLst>
                <a:latin typeface="Tahoma"/>
                <a:ea typeface="ＭＳ Ｐゴシック" pitchFamily="-112" charset="-128"/>
                <a:cs typeface="ＭＳ Ｐゴシック" pitchFamily="-112" charset="-128"/>
              </a:rPr>
              <a:t>Advanced Technological Education (ATE)</a:t>
            </a:r>
          </a:p>
        </p:txBody>
      </p:sp>
      <p:sp>
        <p:nvSpPr>
          <p:cNvPr id="6" name="Subtitle 2"/>
          <p:cNvSpPr txBox="1">
            <a:spLocks/>
          </p:cNvSpPr>
          <p:nvPr/>
        </p:nvSpPr>
        <p:spPr bwMode="auto">
          <a:xfrm>
            <a:off x="381000" y="838200"/>
            <a:ext cx="8153400" cy="3048000"/>
          </a:xfrm>
          <a:prstGeom prst="rect">
            <a:avLst/>
          </a:prstGeom>
          <a:noFill/>
          <a:ln w="9525">
            <a:noFill/>
            <a:miter lim="800000"/>
            <a:headEnd/>
            <a:tailEnd/>
          </a:ln>
        </p:spPr>
        <p:txBody>
          <a:bodyPr>
            <a:normAutofit fontScale="92500" lnSpcReduction="10000"/>
          </a:bodyPr>
          <a:lstStyle/>
          <a:p>
            <a:pPr marL="341313" indent="-341313" defTabSz="457200" eaLnBrk="0" hangingPunct="0">
              <a:lnSpc>
                <a:spcPct val="90000"/>
              </a:lnSpc>
              <a:spcBef>
                <a:spcPts val="900"/>
              </a:spcBef>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2000" kern="0" dirty="0">
                <a:solidFill>
                  <a:srgbClr val="000000"/>
                </a:solidFill>
                <a:latin typeface="Tahoma"/>
                <a:ea typeface="ＭＳ Ｐゴシック" pitchFamily="-112" charset="-128"/>
                <a:cs typeface="ＭＳ Ｐゴシック" pitchFamily="-112" charset="-128"/>
              </a:rPr>
              <a:t>Authorized under the Science and Advanced Technology Act of 1992 (SATA) and reauthorized under the </a:t>
            </a:r>
            <a:r>
              <a:rPr lang="en-US" sz="2000" i="1" kern="0" dirty="0">
                <a:solidFill>
                  <a:srgbClr val="000000"/>
                </a:solidFill>
                <a:latin typeface="Tahoma"/>
                <a:ea typeface="ＭＳ Ｐゴシック" pitchFamily="-112" charset="-128"/>
                <a:cs typeface="ＭＳ Ｐゴシック" pitchFamily="-112" charset="-128"/>
              </a:rPr>
              <a:t>America Competes Act</a:t>
            </a:r>
            <a:r>
              <a:rPr lang="en-US" sz="2000" kern="0" dirty="0">
                <a:solidFill>
                  <a:srgbClr val="000000"/>
                </a:solidFill>
                <a:latin typeface="Tahoma"/>
                <a:ea typeface="ＭＳ Ｐゴシック" pitchFamily="-112" charset="-128"/>
                <a:cs typeface="ＭＳ Ｐゴシック" pitchFamily="-112" charset="-128"/>
              </a:rPr>
              <a:t>.</a:t>
            </a:r>
            <a:endParaRPr lang="en-GB" sz="2000" kern="0" dirty="0">
              <a:solidFill>
                <a:srgbClr val="000000"/>
              </a:solidFill>
              <a:latin typeface="Tahoma"/>
              <a:ea typeface="ＭＳ Ｐゴシック" pitchFamily="-112" charset="-128"/>
              <a:cs typeface="ＭＳ Ｐゴシック" pitchFamily="-112" charset="-128"/>
            </a:endParaRPr>
          </a:p>
          <a:p>
            <a:pPr marL="341313" indent="-341313" defTabSz="457200" eaLnBrk="0" hangingPunct="0">
              <a:lnSpc>
                <a:spcPct val="90000"/>
              </a:lnSpc>
              <a:spcBef>
                <a:spcPts val="900"/>
              </a:spcBef>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000" kern="0" dirty="0">
                <a:solidFill>
                  <a:srgbClr val="000000"/>
                </a:solidFill>
                <a:latin typeface="Tahoma"/>
                <a:ea typeface="ＭＳ Ｐゴシック" pitchFamily="-112" charset="-128"/>
                <a:cs typeface="ＭＳ Ｐゴシック" pitchFamily="-112" charset="-128"/>
              </a:rPr>
              <a:t>Program focuses on the education of a quality STEM technical workforce for high-technology fields that drive the nation’s economy.</a:t>
            </a:r>
          </a:p>
          <a:p>
            <a:pPr marL="798513" lvl="1" indent="-341313" defTabSz="457200" eaLnBrk="0" hangingPunct="0">
              <a:lnSpc>
                <a:spcPct val="90000"/>
              </a:lnSpc>
              <a:spcBef>
                <a:spcPts val="900"/>
              </a:spcBef>
              <a:buSzPct val="125000"/>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000" kern="0" dirty="0">
                <a:solidFill>
                  <a:srgbClr val="000000"/>
                </a:solidFill>
                <a:latin typeface="Tahoma"/>
                <a:ea typeface="ＭＳ Ｐゴシック" pitchFamily="-112" charset="-128"/>
                <a:cs typeface="ＭＳ Ｐゴシック" pitchFamily="-112" charset="-128"/>
              </a:rPr>
              <a:t>Grades 7-12, 2yr- and 4-yr institutions can be supported.</a:t>
            </a:r>
          </a:p>
          <a:p>
            <a:pPr marL="341313" indent="-341313" defTabSz="457200" eaLnBrk="0" hangingPunct="0">
              <a:lnSpc>
                <a:spcPct val="90000"/>
              </a:lnSpc>
              <a:spcBef>
                <a:spcPts val="900"/>
              </a:spcBef>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000" b="1" kern="0" dirty="0">
                <a:solidFill>
                  <a:srgbClr val="000000"/>
                </a:solidFill>
                <a:latin typeface="Tahoma"/>
                <a:ea typeface="ＭＳ Ｐゴシック" pitchFamily="-112" charset="-128"/>
                <a:cs typeface="ＭＳ Ｐゴシック" pitchFamily="-112" charset="-128"/>
              </a:rPr>
              <a:t>Community colleges </a:t>
            </a:r>
            <a:r>
              <a:rPr lang="en-GB" sz="2000" kern="0" dirty="0">
                <a:solidFill>
                  <a:srgbClr val="000000"/>
                </a:solidFill>
                <a:latin typeface="Tahoma"/>
                <a:ea typeface="ＭＳ Ｐゴシック" pitchFamily="-112" charset="-128"/>
                <a:cs typeface="ＭＳ Ｐゴシック" pitchFamily="-112" charset="-128"/>
              </a:rPr>
              <a:t>have leadership roles on all projects. </a:t>
            </a:r>
          </a:p>
          <a:p>
            <a:pPr marL="341313" indent="-341313" defTabSz="457200" eaLnBrk="0" hangingPunct="0">
              <a:lnSpc>
                <a:spcPct val="90000"/>
              </a:lnSpc>
              <a:spcBef>
                <a:spcPts val="9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GB" sz="2000" kern="0" dirty="0">
              <a:solidFill>
                <a:srgbClr val="000000"/>
              </a:solidFill>
              <a:latin typeface="Tahoma"/>
              <a:ea typeface="ＭＳ Ｐゴシック" pitchFamily="-112" charset="-128"/>
              <a:cs typeface="ＭＳ Ｐゴシック" pitchFamily="-112" charset="-128"/>
            </a:endParaRPr>
          </a:p>
          <a:p>
            <a:pPr marL="341313" indent="-341313" defTabSz="457200" eaLnBrk="0" hangingPunct="0">
              <a:lnSpc>
                <a:spcPct val="90000"/>
              </a:lnSpc>
              <a:spcBef>
                <a:spcPts val="9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2000" b="1" dirty="0">
                <a:solidFill>
                  <a:srgbClr val="000000"/>
                </a:solidFill>
                <a:latin typeface="Times New Roman" pitchFamily="18" charset="0"/>
                <a:ea typeface="ＭＳ Ｐゴシック"/>
                <a:cs typeface="ＭＳ Ｐゴシック"/>
              </a:rPr>
              <a:t>“THE ATE PROGRAM SERVES AS A TRUE CATALYST FOR STUDENT SUCCESS AND ECONOMIC DEVELOPMENT.”</a:t>
            </a:r>
            <a:r>
              <a:rPr lang="en-US" sz="2800" i="1" dirty="0">
                <a:solidFill>
                  <a:srgbClr val="000000"/>
                </a:solidFill>
                <a:latin typeface="Times New Roman" pitchFamily="18" charset="0"/>
                <a:ea typeface="ＭＳ Ｐゴシック"/>
                <a:cs typeface="ＭＳ Ｐゴシック"/>
              </a:rPr>
              <a:t/>
            </a:r>
            <a:br>
              <a:rPr lang="en-US" sz="2800" i="1" dirty="0">
                <a:solidFill>
                  <a:srgbClr val="000000"/>
                </a:solidFill>
                <a:latin typeface="Times New Roman" pitchFamily="18" charset="0"/>
                <a:ea typeface="ＭＳ Ｐゴシック"/>
                <a:cs typeface="ＭＳ Ｐゴシック"/>
              </a:rPr>
            </a:br>
            <a:r>
              <a:rPr lang="en-US" sz="1800" dirty="0">
                <a:solidFill>
                  <a:srgbClr val="000000"/>
                </a:solidFill>
                <a:latin typeface="Times New Roman" pitchFamily="18" charset="0"/>
                <a:ea typeface="ＭＳ Ｐゴシック"/>
                <a:cs typeface="ＭＳ Ｐゴシック"/>
              </a:rPr>
              <a:t>RUFUS GLASPER, Ph.D., Chancellor Maricopa CCS</a:t>
            </a:r>
            <a:endParaRPr lang="en-GB" sz="2000" kern="0" dirty="0">
              <a:solidFill>
                <a:srgbClr val="000000"/>
              </a:solidFill>
              <a:latin typeface="Tahoma"/>
              <a:ea typeface="ＭＳ Ｐゴシック" pitchFamily="-112" charset="-128"/>
              <a:cs typeface="ＭＳ Ｐゴシック" pitchFamily="-112" charset="-128"/>
            </a:endParaRPr>
          </a:p>
          <a:p>
            <a:pPr marL="342900" indent="-342900" eaLnBrk="0" hangingPunct="0">
              <a:spcBef>
                <a:spcPct val="20000"/>
              </a:spcBef>
              <a:buFont typeface="Wingdings" charset="2"/>
              <a:buChar char="§"/>
              <a:defRPr/>
            </a:pPr>
            <a:endParaRPr lang="en-US" sz="3200" kern="0" dirty="0">
              <a:solidFill>
                <a:srgbClr val="000000"/>
              </a:solidFill>
              <a:latin typeface="Tahoma"/>
              <a:ea typeface="ＭＳ Ｐゴシック" pitchFamily="-112" charset="-128"/>
              <a:cs typeface="ＭＳ Ｐゴシック" pitchFamily="-112" charset="-128"/>
            </a:endParaRPr>
          </a:p>
        </p:txBody>
      </p:sp>
      <p:pic>
        <p:nvPicPr>
          <p:cNvPr id="13316" name="Picture 2"/>
          <p:cNvPicPr>
            <a:picLocks noChangeAspect="1" noChangeArrowheads="1"/>
          </p:cNvPicPr>
          <p:nvPr/>
        </p:nvPicPr>
        <p:blipFill>
          <a:blip r:embed="rId2" cstate="print"/>
          <a:srcRect/>
          <a:stretch>
            <a:fillRect/>
          </a:stretch>
        </p:blipFill>
        <p:spPr bwMode="auto">
          <a:xfrm>
            <a:off x="228600" y="4038600"/>
            <a:ext cx="2870200" cy="1905000"/>
          </a:xfrm>
          <a:prstGeom prst="rect">
            <a:avLst/>
          </a:prstGeom>
          <a:noFill/>
          <a:ln w="9525">
            <a:noFill/>
            <a:miter lim="800000"/>
            <a:headEnd/>
            <a:tailEnd/>
          </a:ln>
        </p:spPr>
      </p:pic>
      <p:sp>
        <p:nvSpPr>
          <p:cNvPr id="13317" name="TextBox 7"/>
          <p:cNvSpPr txBox="1">
            <a:spLocks noChangeArrowheads="1"/>
          </p:cNvSpPr>
          <p:nvPr/>
        </p:nvSpPr>
        <p:spPr bwMode="auto">
          <a:xfrm>
            <a:off x="3276600" y="3810000"/>
            <a:ext cx="5638800" cy="3416300"/>
          </a:xfrm>
          <a:prstGeom prst="rect">
            <a:avLst/>
          </a:prstGeom>
          <a:noFill/>
          <a:ln w="9525">
            <a:noFill/>
            <a:miter lim="800000"/>
            <a:headEnd/>
            <a:tailEnd/>
          </a:ln>
        </p:spPr>
        <p:txBody>
          <a:bodyPr>
            <a:spAutoFit/>
          </a:bodyPr>
          <a:lstStyle/>
          <a:p>
            <a:r>
              <a:rPr lang="en-US" sz="2000" b="1" smtClean="0">
                <a:solidFill>
                  <a:srgbClr val="000000"/>
                </a:solidFill>
                <a:latin typeface="Tahoma" pitchFamily="34" charset="0"/>
                <a:ea typeface="ＭＳ Ｐゴシック" charset="-128"/>
                <a:cs typeface="Tahoma" pitchFamily="34" charset="0"/>
              </a:rPr>
              <a:t>For more than a decade ATE centers and projects have been busy figuring out:</a:t>
            </a:r>
          </a:p>
          <a:p>
            <a:r>
              <a:rPr lang="en-US" sz="2000" smtClean="0">
                <a:solidFill>
                  <a:srgbClr val="000000"/>
                </a:solidFill>
                <a:latin typeface="Tahoma" pitchFamily="34" charset="0"/>
                <a:ea typeface="ＭＳ Ｐゴシック" charset="-128"/>
                <a:cs typeface="Tahoma" pitchFamily="34" charset="0"/>
              </a:rPr>
              <a:t>• How to recruit teens and adults—particularly underrepresented populations—for STEM careers</a:t>
            </a:r>
          </a:p>
          <a:p>
            <a:r>
              <a:rPr lang="en-US" sz="2000" smtClean="0">
                <a:solidFill>
                  <a:srgbClr val="000000"/>
                </a:solidFill>
                <a:latin typeface="Tahoma" pitchFamily="34" charset="0"/>
                <a:ea typeface="ＭＳ Ｐゴシック" charset="-128"/>
                <a:cs typeface="Tahoma" pitchFamily="34" charset="0"/>
              </a:rPr>
              <a:t>• What helps students succeed in STEM courses essential to a wide range of technical fields</a:t>
            </a:r>
          </a:p>
          <a:p>
            <a:r>
              <a:rPr lang="en-US" sz="2000" smtClean="0">
                <a:solidFill>
                  <a:srgbClr val="000000"/>
                </a:solidFill>
                <a:latin typeface="Tahoma" pitchFamily="34" charset="0"/>
                <a:ea typeface="ＭＳ Ｐゴシック" charset="-128"/>
                <a:cs typeface="Tahoma" pitchFamily="34" charset="0"/>
              </a:rPr>
              <a:t>• Where curricula should change to develop a world-class technical workforce.</a:t>
            </a:r>
          </a:p>
          <a:p>
            <a:endParaRPr lang="en-US" sz="3600" smtClean="0">
              <a:solidFill>
                <a:srgbClr val="000000"/>
              </a:solidFill>
              <a:latin typeface="Times New Roman" pitchFamily="18" charset="0"/>
              <a:ea typeface="ＭＳ Ｐゴシック" charset="-128"/>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Grp="1" noChangeArrowheads="1"/>
          </p:cNvSpPr>
          <p:nvPr>
            <p:ph type="title"/>
          </p:nvPr>
        </p:nvSpPr>
        <p:spPr>
          <a:xfrm>
            <a:off x="1752600" y="304800"/>
            <a:ext cx="5867400" cy="708025"/>
          </a:xfrm>
        </p:spPr>
        <p:txBody>
          <a:bodyPr lIns="92160" tIns="46080" rIns="92160" bIns="46080" anchor="b">
            <a:spAutoFit/>
          </a:bodyPr>
          <a:lstStyle/>
          <a:p>
            <a: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smtClean="0">
                <a:effectLst/>
                <a:ea typeface="ＭＳ Ｐゴシック" charset="-128"/>
              </a:rPr>
              <a:t>ATE Program Tracks</a:t>
            </a:r>
          </a:p>
        </p:txBody>
      </p:sp>
      <p:sp>
        <p:nvSpPr>
          <p:cNvPr id="12" name="Rectangle 5"/>
          <p:cNvSpPr txBox="1">
            <a:spLocks noChangeArrowheads="1"/>
          </p:cNvSpPr>
          <p:nvPr/>
        </p:nvSpPr>
        <p:spPr bwMode="auto">
          <a:xfrm>
            <a:off x="304800" y="1143000"/>
            <a:ext cx="8610600" cy="5153025"/>
          </a:xfrm>
          <a:prstGeom prst="rect">
            <a:avLst/>
          </a:prstGeom>
          <a:noFill/>
          <a:ln w="9525">
            <a:noFill/>
            <a:miter lim="800000"/>
            <a:headEnd/>
            <a:tailEnd/>
          </a:ln>
        </p:spPr>
        <p:txBody>
          <a:bodyPr lIns="92160" tIns="46080" rIns="92160" bIns="46080">
            <a:spAutoFit/>
          </a:bodyPr>
          <a:lstStyle/>
          <a:p>
            <a:pPr marL="341313" indent="-341313" defTabSz="457200" eaLnBrk="0" hangingPunct="0">
              <a:lnSpc>
                <a:spcPct val="90000"/>
              </a:lnSpc>
              <a:spcBef>
                <a:spcPct val="20000"/>
              </a:spcBef>
              <a:buFont typeface="Wingdings"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u="sng" kern="0" dirty="0">
                <a:solidFill>
                  <a:srgbClr val="000000"/>
                </a:solidFill>
                <a:latin typeface="Tahoma"/>
                <a:ea typeface="ＭＳ Ｐゴシック" pitchFamily="-112" charset="-128"/>
                <a:cs typeface="ＭＳ Ｐゴシック" pitchFamily="-112" charset="-128"/>
              </a:rPr>
              <a:t>Projects</a:t>
            </a:r>
            <a:r>
              <a:rPr lang="en-GB" kern="0" dirty="0">
                <a:solidFill>
                  <a:srgbClr val="000000"/>
                </a:solidFill>
                <a:latin typeface="Tahoma"/>
                <a:ea typeface="ＭＳ Ｐゴシック" pitchFamily="-112" charset="-128"/>
                <a:cs typeface="ＭＳ Ｐゴシック" pitchFamily="-112" charset="-128"/>
              </a:rPr>
              <a:t> which focus on:</a:t>
            </a:r>
          </a:p>
          <a:p>
            <a:pPr marL="741363" lvl="1" indent="-284163" defTabSz="457200" eaLnBrk="0" hangingPunct="0">
              <a:lnSpc>
                <a:spcPct val="90000"/>
              </a:lnSpc>
              <a:spcBef>
                <a:spcPct val="20000"/>
              </a:spcBef>
              <a:buSzPct val="125000"/>
              <a:buFont typeface="Wingdings"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kern="0" dirty="0">
                <a:solidFill>
                  <a:srgbClr val="000000"/>
                </a:solidFill>
                <a:latin typeface="Tahoma"/>
                <a:ea typeface="ＭＳ Ｐゴシック" pitchFamily="-112" charset="-128"/>
                <a:cs typeface="ＭＳ Ｐゴシック" charset="-128"/>
              </a:rPr>
              <a:t>Program Development, Implementation and Improvement;</a:t>
            </a:r>
          </a:p>
          <a:p>
            <a:pPr marL="741363" lvl="1" indent="-284163" defTabSz="457200" eaLnBrk="0" hangingPunct="0">
              <a:lnSpc>
                <a:spcPct val="90000"/>
              </a:lnSpc>
              <a:spcBef>
                <a:spcPct val="20000"/>
              </a:spcBef>
              <a:buSzPct val="125000"/>
              <a:buFont typeface="Wingdings"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kern="0" dirty="0">
                <a:solidFill>
                  <a:srgbClr val="000000"/>
                </a:solidFill>
                <a:latin typeface="Tahoma"/>
                <a:ea typeface="ＭＳ Ｐゴシック" pitchFamily="-112" charset="-128"/>
                <a:cs typeface="ＭＳ Ｐゴシック" charset="-128"/>
              </a:rPr>
              <a:t>Professional Development for Educators;</a:t>
            </a:r>
          </a:p>
          <a:p>
            <a:pPr marL="741363" lvl="1" indent="-284163" defTabSz="457200" eaLnBrk="0" hangingPunct="0">
              <a:lnSpc>
                <a:spcPct val="90000"/>
              </a:lnSpc>
              <a:spcBef>
                <a:spcPct val="20000"/>
              </a:spcBef>
              <a:buSzPct val="125000"/>
              <a:buFont typeface="Wingdings"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kern="0" dirty="0">
                <a:solidFill>
                  <a:srgbClr val="000000"/>
                </a:solidFill>
                <a:latin typeface="Tahoma"/>
                <a:ea typeface="ＭＳ Ｐゴシック" pitchFamily="-112" charset="-128"/>
                <a:cs typeface="ＭＳ Ｐゴシック" charset="-128"/>
              </a:rPr>
              <a:t>Curriculum and Educational Materials Development;</a:t>
            </a:r>
          </a:p>
          <a:p>
            <a:pPr marL="741363" lvl="1" indent="-284163" defTabSz="457200" eaLnBrk="0" hangingPunct="0">
              <a:lnSpc>
                <a:spcPct val="90000"/>
              </a:lnSpc>
              <a:spcBef>
                <a:spcPct val="20000"/>
              </a:spcBef>
              <a:buSzPct val="125000"/>
              <a:buFont typeface="Wingdings"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kern="0" dirty="0">
                <a:solidFill>
                  <a:srgbClr val="000000"/>
                </a:solidFill>
                <a:latin typeface="Tahoma"/>
                <a:ea typeface="ＭＳ Ｐゴシック" pitchFamily="-112" charset="-128"/>
                <a:cs typeface="ＭＳ Ｐゴシック" charset="-128"/>
              </a:rPr>
              <a:t>Teacher Preparation; </a:t>
            </a:r>
          </a:p>
          <a:p>
            <a:pPr marL="741363" lvl="1" indent="-284163" defTabSz="457200" eaLnBrk="0" hangingPunct="0">
              <a:lnSpc>
                <a:spcPct val="90000"/>
              </a:lnSpc>
              <a:spcBef>
                <a:spcPct val="20000"/>
              </a:spcBef>
              <a:buSzPct val="125000"/>
              <a:buFont typeface="Wingdings"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kern="0" dirty="0">
                <a:solidFill>
                  <a:srgbClr val="000000"/>
                </a:solidFill>
                <a:latin typeface="Tahoma"/>
                <a:ea typeface="ＭＳ Ｐゴシック" pitchFamily="-112" charset="-128"/>
                <a:cs typeface="ＭＳ Ｐゴシック" charset="-128"/>
              </a:rPr>
              <a:t>Small Grants for Institutions New to the ATE Program;</a:t>
            </a:r>
          </a:p>
          <a:p>
            <a:pPr marL="741363" lvl="1" indent="-284163" defTabSz="457200" eaLnBrk="0" hangingPunct="0">
              <a:lnSpc>
                <a:spcPct val="90000"/>
              </a:lnSpc>
              <a:spcBef>
                <a:spcPct val="20000"/>
              </a:spcBef>
              <a:buSzPct val="125000"/>
              <a:buFont typeface="Wingdings"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kern="0" dirty="0">
                <a:solidFill>
                  <a:srgbClr val="000000"/>
                </a:solidFill>
                <a:latin typeface="Tahoma"/>
                <a:ea typeface="ＭＳ Ｐゴシック" pitchFamily="-112" charset="-128"/>
                <a:cs typeface="ＭＳ Ｐゴシック" charset="-128"/>
              </a:rPr>
              <a:t>Business and Entrepreneurial skills for students in technician education programs;</a:t>
            </a:r>
          </a:p>
          <a:p>
            <a:pPr marL="741363" lvl="1" indent="-284163" defTabSz="457200" eaLnBrk="0" hangingPunct="0">
              <a:lnSpc>
                <a:spcPct val="90000"/>
              </a:lnSpc>
              <a:spcBef>
                <a:spcPct val="20000"/>
              </a:spcBef>
              <a:buSzPct val="125000"/>
              <a:buFont typeface="Wingdings"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kern="0" dirty="0">
                <a:solidFill>
                  <a:srgbClr val="000000"/>
                </a:solidFill>
                <a:latin typeface="Tahoma"/>
                <a:ea typeface="ＭＳ Ｐゴシック" pitchFamily="-112" charset="-128"/>
                <a:cs typeface="ＭＳ Ｐゴシック" charset="-128"/>
              </a:rPr>
              <a:t>Leadership Capacity Building for faculty.</a:t>
            </a:r>
          </a:p>
          <a:p>
            <a:pPr marL="741363" lvl="1" indent="-284163" defTabSz="457200" eaLnBrk="0" hangingPunct="0">
              <a:lnSpc>
                <a:spcPct val="90000"/>
              </a:lnSpc>
              <a:spcBef>
                <a:spcPct val="20000"/>
              </a:spcBef>
              <a:buSzPct val="125000"/>
              <a:buFont typeface="Wingdings"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kern="0" dirty="0">
                <a:solidFill>
                  <a:srgbClr val="000000"/>
                </a:solidFill>
                <a:latin typeface="Tahoma"/>
                <a:ea typeface="ＭＳ Ｐゴシック" pitchFamily="-112" charset="-128"/>
                <a:cs typeface="ＭＳ Ｐゴシック" charset="-128"/>
              </a:rPr>
              <a:t>Mentoring students: recruitment, retention, completion</a:t>
            </a:r>
          </a:p>
          <a:p>
            <a:pPr marL="341313" indent="-341313" defTabSz="457200" eaLnBrk="0" hangingPunct="0">
              <a:lnSpc>
                <a:spcPct val="90000"/>
              </a:lnSpc>
              <a:spcBef>
                <a:spcPct val="20000"/>
              </a:spcBef>
              <a:buFont typeface="Wingdings"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u="sng" kern="0" dirty="0" err="1">
                <a:solidFill>
                  <a:srgbClr val="000000"/>
                </a:solidFill>
                <a:latin typeface="Tahoma"/>
                <a:ea typeface="ＭＳ Ｐゴシック" pitchFamily="-112" charset="-128"/>
                <a:cs typeface="ＭＳ Ｐゴシック" pitchFamily="-112" charset="-128"/>
              </a:rPr>
              <a:t>Centers</a:t>
            </a:r>
            <a:r>
              <a:rPr lang="en-GB" kern="0" dirty="0">
                <a:solidFill>
                  <a:srgbClr val="000000"/>
                </a:solidFill>
                <a:latin typeface="Tahoma"/>
                <a:ea typeface="ＭＳ Ｐゴシック" pitchFamily="-112" charset="-128"/>
                <a:cs typeface="ＭＳ Ｐゴシック" pitchFamily="-112" charset="-128"/>
              </a:rPr>
              <a:t> of Excellence: National, Regional, Resource</a:t>
            </a:r>
            <a:endParaRPr lang="en-GB" kern="0" dirty="0">
              <a:solidFill>
                <a:srgbClr val="000000"/>
              </a:solidFill>
              <a:latin typeface="Tahoma"/>
              <a:ea typeface="ＭＳ Ｐゴシック" pitchFamily="-112" charset="-128"/>
              <a:cs typeface="ＭＳ Ｐゴシック" pitchFamily="-112" charset="-128"/>
              <a:hlinkClick r:id="rId3"/>
            </a:endParaRPr>
          </a:p>
          <a:p>
            <a:pPr marL="341313" indent="-341313" defTabSz="457200" eaLnBrk="0" hangingPunct="0">
              <a:lnSpc>
                <a:spcPct val="90000"/>
              </a:lnSpc>
              <a:spcBef>
                <a:spcPct val="20000"/>
              </a:spcBef>
              <a:buFont typeface="Wingdings"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u="sng" kern="0" dirty="0">
                <a:solidFill>
                  <a:srgbClr val="000000"/>
                </a:solidFill>
                <a:latin typeface="Tahoma"/>
                <a:ea typeface="ＭＳ Ｐゴシック" pitchFamily="-112" charset="-128"/>
                <a:cs typeface="ＭＳ Ｐゴシック" pitchFamily="-112" charset="-128"/>
              </a:rPr>
              <a:t>Targeted Research </a:t>
            </a:r>
            <a:r>
              <a:rPr lang="en-GB" kern="0" dirty="0">
                <a:solidFill>
                  <a:srgbClr val="000000"/>
                </a:solidFill>
                <a:latin typeface="Tahoma"/>
                <a:ea typeface="ＭＳ Ｐゴシック" pitchFamily="-112" charset="-128"/>
                <a:cs typeface="ＭＳ Ｐゴシック" pitchFamily="-112" charset="-128"/>
              </a:rPr>
              <a:t>on Technician Education</a:t>
            </a:r>
            <a:endParaRPr lang="en-GB" sz="2800" b="1" kern="0" dirty="0">
              <a:solidFill>
                <a:srgbClr val="000000"/>
              </a:solidFill>
              <a:latin typeface="Arial Rounded MT Bold" pitchFamily="1" charset="0"/>
              <a:ea typeface="ＭＳ Ｐゴシック" pitchFamily="-112" charset="-128"/>
              <a:cs typeface="Times New Roman" pitchFamily="1"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519363" y="304800"/>
            <a:ext cx="3043237" cy="708025"/>
          </a:xfrm>
          <a:prstGeom prst="rect">
            <a:avLst/>
          </a:prstGeom>
          <a:noFill/>
          <a:ln w="9525">
            <a:noFill/>
            <a:round/>
            <a:headEnd/>
            <a:tailEnd/>
          </a:ln>
          <a:effectLst/>
        </p:spPr>
        <p:txBody>
          <a:bodyPr lIns="92160" tIns="46080" rIns="92160" bIns="46080" anchor="b">
            <a:spAutoFit/>
          </a:bodyPr>
          <a:lstStyle/>
          <a:p>
            <a:pPr algn="ct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4000" b="1" dirty="0">
                <a:solidFill>
                  <a:srgbClr val="000099"/>
                </a:solidFill>
                <a:latin typeface="Tahoma"/>
                <a:ea typeface="ＭＳ Ｐゴシック"/>
                <a:cs typeface="Tahoma" pitchFamily="34" charset="0"/>
              </a:rPr>
              <a:t>ATE</a:t>
            </a:r>
            <a:endParaRPr lang="en-GB" sz="3200" b="1" dirty="0">
              <a:solidFill>
                <a:srgbClr val="000099"/>
              </a:solidFill>
              <a:latin typeface="Tahoma"/>
              <a:ea typeface="ＭＳ Ｐゴシック"/>
              <a:cs typeface="Tahoma" pitchFamily="34" charset="0"/>
            </a:endParaRPr>
          </a:p>
        </p:txBody>
      </p:sp>
      <p:sp>
        <p:nvSpPr>
          <p:cNvPr id="6" name="Rectangle 5"/>
          <p:cNvSpPr>
            <a:spLocks noChangeArrowheads="1"/>
          </p:cNvSpPr>
          <p:nvPr/>
        </p:nvSpPr>
        <p:spPr bwMode="auto">
          <a:xfrm>
            <a:off x="228600" y="1117600"/>
            <a:ext cx="8610600" cy="5511800"/>
          </a:xfrm>
          <a:prstGeom prst="rect">
            <a:avLst/>
          </a:prstGeom>
          <a:noFill/>
          <a:ln w="9525">
            <a:noFill/>
            <a:round/>
            <a:headEnd/>
            <a:tailEnd/>
          </a:ln>
          <a:effectLst/>
        </p:spPr>
        <p:txBody>
          <a:bodyPr lIns="92160" tIns="46080" rIns="92160" bIns="46080">
            <a:spAutoFit/>
          </a:bodyPr>
          <a:lstStyle/>
          <a:p>
            <a:pPr marL="341313" indent="-341313" defTabSz="457200">
              <a:lnSpc>
                <a:spcPct val="90000"/>
              </a:lnSpc>
              <a:spcBef>
                <a:spcPts val="800"/>
              </a:spcBef>
              <a:buFont typeface="Wingdings" pitchFamily="1"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dirty="0">
                <a:solidFill>
                  <a:srgbClr val="000000"/>
                </a:solidFill>
                <a:latin typeface="Tahoma"/>
                <a:ea typeface="ＭＳ Ｐゴシック"/>
                <a:cs typeface="ＭＳ Ｐゴシック"/>
              </a:rPr>
              <a:t>Resources</a:t>
            </a:r>
          </a:p>
          <a:p>
            <a:pPr marL="741363" lvl="1" indent="-284163" defTabSz="457200">
              <a:lnSpc>
                <a:spcPct val="90000"/>
              </a:lnSpc>
              <a:spcBef>
                <a:spcPts val="800"/>
              </a:spcBef>
              <a:buFont typeface="Wingdings" pitchFamily="1"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dirty="0">
                <a:solidFill>
                  <a:srgbClr val="000000"/>
                </a:solidFill>
                <a:latin typeface="Tahoma"/>
                <a:ea typeface="ＭＳ Ｐゴシック"/>
                <a:cs typeface="ＭＳ Ｐゴシック"/>
              </a:rPr>
              <a:t>ATE </a:t>
            </a:r>
            <a:r>
              <a:rPr lang="en-GB" sz="2800" dirty="0" err="1">
                <a:solidFill>
                  <a:srgbClr val="000000"/>
                </a:solidFill>
                <a:latin typeface="Tahoma"/>
                <a:ea typeface="ＭＳ Ｐゴシック"/>
                <a:cs typeface="ＭＳ Ｐゴシック"/>
              </a:rPr>
              <a:t>Centers</a:t>
            </a:r>
            <a:r>
              <a:rPr lang="en-GB" sz="2800" dirty="0">
                <a:solidFill>
                  <a:srgbClr val="000000"/>
                </a:solidFill>
                <a:latin typeface="Tahoma"/>
                <a:ea typeface="ＭＳ Ｐゴシック"/>
                <a:cs typeface="ＭＳ Ｐゴシック"/>
              </a:rPr>
              <a:t>: </a:t>
            </a:r>
            <a:r>
              <a:rPr lang="en-GB" sz="2800" dirty="0">
                <a:solidFill>
                  <a:srgbClr val="000000"/>
                </a:solidFill>
                <a:latin typeface="Tahoma"/>
                <a:ea typeface="ＭＳ Ｐゴシック"/>
                <a:cs typeface="ＭＳ Ｐゴシック"/>
                <a:hlinkClick r:id="rId3"/>
              </a:rPr>
              <a:t>http://www.atecenters.org</a:t>
            </a:r>
            <a:endParaRPr lang="en-GB" sz="2800" dirty="0">
              <a:solidFill>
                <a:srgbClr val="000000"/>
              </a:solidFill>
              <a:latin typeface="Tahoma"/>
              <a:ea typeface="ＭＳ Ｐゴシック"/>
              <a:cs typeface="ＭＳ Ｐゴシック"/>
            </a:endParaRPr>
          </a:p>
          <a:p>
            <a:pPr marL="741363" lvl="1" indent="-284163" defTabSz="457200">
              <a:lnSpc>
                <a:spcPct val="90000"/>
              </a:lnSpc>
              <a:spcBef>
                <a:spcPts val="800"/>
              </a:spcBef>
              <a:buFont typeface="Wingdings" pitchFamily="1"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dirty="0" err="1">
                <a:solidFill>
                  <a:srgbClr val="000000"/>
                </a:solidFill>
                <a:latin typeface="Tahoma"/>
                <a:ea typeface="ＭＳ Ｐゴシック"/>
                <a:cs typeface="ＭＳ Ｐゴシック"/>
              </a:rPr>
              <a:t>Evalua|t|e</a:t>
            </a:r>
            <a:r>
              <a:rPr lang="en-GB" sz="2800" dirty="0">
                <a:solidFill>
                  <a:srgbClr val="000000"/>
                </a:solidFill>
                <a:latin typeface="Tahoma"/>
                <a:ea typeface="ＭＳ Ｐゴシック"/>
                <a:cs typeface="ＭＳ Ｐゴシック"/>
              </a:rPr>
              <a:t> </a:t>
            </a:r>
            <a:r>
              <a:rPr lang="en-GB" sz="2800" dirty="0" err="1">
                <a:solidFill>
                  <a:srgbClr val="000000"/>
                </a:solidFill>
                <a:latin typeface="Tahoma"/>
                <a:ea typeface="ＭＳ Ｐゴシック"/>
                <a:cs typeface="ＭＳ Ｐゴシック"/>
              </a:rPr>
              <a:t>Center</a:t>
            </a:r>
            <a:r>
              <a:rPr lang="en-GB" sz="2800" dirty="0">
                <a:solidFill>
                  <a:srgbClr val="000000"/>
                </a:solidFill>
                <a:latin typeface="Tahoma"/>
                <a:ea typeface="ＭＳ Ｐゴシック"/>
                <a:cs typeface="ＭＳ Ｐゴシック"/>
              </a:rPr>
              <a:t>: </a:t>
            </a:r>
            <a:r>
              <a:rPr lang="en-GB" sz="2800" dirty="0">
                <a:solidFill>
                  <a:srgbClr val="000000"/>
                </a:solidFill>
                <a:latin typeface="Tahoma"/>
                <a:ea typeface="ＭＳ Ｐゴシック"/>
                <a:cs typeface="ＭＳ Ｐゴシック"/>
                <a:hlinkClick r:id="rId4"/>
              </a:rPr>
              <a:t>http://www.evalu-ate.org</a:t>
            </a:r>
            <a:endParaRPr lang="en-GB" sz="2800" dirty="0">
              <a:solidFill>
                <a:srgbClr val="000000"/>
              </a:solidFill>
              <a:latin typeface="Tahoma"/>
              <a:ea typeface="ＭＳ Ｐゴシック"/>
              <a:cs typeface="ＭＳ Ｐゴシック"/>
            </a:endParaRPr>
          </a:p>
          <a:p>
            <a:pPr marL="741363" lvl="1" indent="-284163" defTabSz="457200">
              <a:lnSpc>
                <a:spcPct val="90000"/>
              </a:lnSpc>
              <a:spcBef>
                <a:spcPts val="800"/>
              </a:spcBef>
              <a:buFont typeface="Wingdings" pitchFamily="1"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dirty="0">
                <a:solidFill>
                  <a:srgbClr val="000000"/>
                </a:solidFill>
                <a:latin typeface="Tahoma"/>
                <a:ea typeface="ＭＳ Ｐゴシック"/>
                <a:cs typeface="ＭＳ Ｐゴシック"/>
              </a:rPr>
              <a:t>ATE Central: </a:t>
            </a:r>
            <a:r>
              <a:rPr lang="en-US" sz="2800" dirty="0">
                <a:solidFill>
                  <a:srgbClr val="000000"/>
                </a:solidFill>
                <a:latin typeface="Tahoma"/>
                <a:ea typeface="ＭＳ Ｐゴシック"/>
                <a:cs typeface="ＭＳ Ｐゴシック"/>
                <a:hlinkClick r:id="rId5"/>
              </a:rPr>
              <a:t>http://atecentral.net/</a:t>
            </a:r>
            <a:endParaRPr lang="en-US" sz="2800" dirty="0">
              <a:solidFill>
                <a:srgbClr val="000000"/>
              </a:solidFill>
              <a:latin typeface="Tahoma"/>
              <a:ea typeface="ＭＳ Ｐゴシック"/>
              <a:cs typeface="ＭＳ Ｐゴシック"/>
            </a:endParaRPr>
          </a:p>
          <a:p>
            <a:pPr marL="741363" lvl="1" indent="-284163" defTabSz="457200">
              <a:lnSpc>
                <a:spcPct val="90000"/>
              </a:lnSpc>
              <a:spcBef>
                <a:spcPts val="800"/>
              </a:spcBef>
              <a:buFont typeface="Wingdings" pitchFamily="1"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2800" dirty="0">
                <a:solidFill>
                  <a:srgbClr val="000000"/>
                </a:solidFill>
                <a:latin typeface="Tahoma"/>
                <a:ea typeface="ＭＳ Ｐゴシック"/>
                <a:cs typeface="ＭＳ Ｐゴシック"/>
              </a:rPr>
              <a:t>SCATE Center: </a:t>
            </a:r>
            <a:r>
              <a:rPr lang="en-US" sz="2800" dirty="0">
                <a:solidFill>
                  <a:srgbClr val="000000"/>
                </a:solidFill>
                <a:latin typeface="Tahoma"/>
                <a:ea typeface="ＭＳ Ｐゴシック"/>
                <a:cs typeface="ＭＳ Ｐゴシック"/>
                <a:hlinkClick r:id="rId6"/>
              </a:rPr>
              <a:t>www.teachingtechnicians.org</a:t>
            </a:r>
            <a:endParaRPr lang="en-US" sz="2800" dirty="0">
              <a:solidFill>
                <a:srgbClr val="000000"/>
              </a:solidFill>
              <a:latin typeface="Tahoma"/>
              <a:ea typeface="ＭＳ Ｐゴシック"/>
              <a:cs typeface="ＭＳ Ｐゴシック"/>
            </a:endParaRPr>
          </a:p>
          <a:p>
            <a:pPr marL="741363" lvl="1" indent="-284163" defTabSz="457200">
              <a:lnSpc>
                <a:spcPct val="90000"/>
              </a:lnSpc>
              <a:spcBef>
                <a:spcPts val="800"/>
              </a:spcBef>
              <a:buFont typeface="Wingdings" pitchFamily="1"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2800" dirty="0">
                <a:solidFill>
                  <a:srgbClr val="000000"/>
                </a:solidFill>
                <a:latin typeface="Tahoma"/>
                <a:ea typeface="ＭＳ Ｐゴシック"/>
                <a:cs typeface="ＭＳ Ｐゴシック"/>
              </a:rPr>
              <a:t>ATE PI Guide: </a:t>
            </a:r>
            <a:r>
              <a:rPr lang="en-US" sz="2800" dirty="0">
                <a:solidFill>
                  <a:srgbClr val="000000"/>
                </a:solidFill>
                <a:latin typeface="Tahoma"/>
                <a:ea typeface="ＭＳ Ｐゴシック"/>
                <a:cs typeface="ＭＳ Ｐゴシック"/>
                <a:hlinkClick r:id="rId7"/>
              </a:rPr>
              <a:t>http://govpiguide.org/</a:t>
            </a:r>
            <a:r>
              <a:rPr lang="en-US" sz="2800" dirty="0">
                <a:solidFill>
                  <a:srgbClr val="000000"/>
                </a:solidFill>
                <a:latin typeface="Tahoma"/>
                <a:ea typeface="ＭＳ Ｐゴシック"/>
                <a:cs typeface="ＭＳ Ｐゴシック"/>
              </a:rPr>
              <a:t> </a:t>
            </a:r>
          </a:p>
          <a:p>
            <a:pPr marL="741363" lvl="1" indent="-284163" defTabSz="457200">
              <a:lnSpc>
                <a:spcPct val="90000"/>
              </a:lnSpc>
              <a:spcBef>
                <a:spcPts val="800"/>
              </a:spcBef>
              <a:buFont typeface="Wingdings" pitchFamily="1"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2800" dirty="0">
                <a:solidFill>
                  <a:srgbClr val="000000"/>
                </a:solidFill>
                <a:latin typeface="Tahoma"/>
                <a:ea typeface="ＭＳ Ｐゴシック"/>
                <a:cs typeface="ＭＳ Ｐゴシック"/>
              </a:rPr>
              <a:t>“Educating </a:t>
            </a:r>
            <a:r>
              <a:rPr lang="en-US" sz="2800" dirty="0" err="1">
                <a:solidFill>
                  <a:srgbClr val="000000"/>
                </a:solidFill>
                <a:latin typeface="Tahoma"/>
                <a:ea typeface="ＭＳ Ｐゴシック"/>
                <a:cs typeface="ＭＳ Ｐゴシック"/>
              </a:rPr>
              <a:t>Biotechnicians</a:t>
            </a:r>
            <a:r>
              <a:rPr lang="en-US" sz="2800" dirty="0">
                <a:solidFill>
                  <a:srgbClr val="000000"/>
                </a:solidFill>
                <a:latin typeface="Tahoma"/>
                <a:ea typeface="ＭＳ Ｐゴシック"/>
                <a:cs typeface="ＭＳ Ｐゴシック"/>
              </a:rPr>
              <a:t>”: </a:t>
            </a:r>
            <a:r>
              <a:rPr lang="en-US" sz="2000" u="sng" dirty="0">
                <a:solidFill>
                  <a:srgbClr val="000000"/>
                </a:solidFill>
                <a:latin typeface="Tahoma" pitchFamily="34" charset="0"/>
                <a:ea typeface="ＭＳ Ｐゴシック"/>
                <a:cs typeface="Tahoma" pitchFamily="34" charset="0"/>
                <a:hlinkClick r:id="rId8"/>
              </a:rPr>
              <a:t>http://www.aacc.nche.edu/Resources/aaccprograms/ate/Documents/biotech_report.pdf</a:t>
            </a:r>
            <a:endParaRPr lang="en-US" sz="2000" u="sng" dirty="0">
              <a:solidFill>
                <a:srgbClr val="000000"/>
              </a:solidFill>
              <a:latin typeface="Tahoma" pitchFamily="34" charset="0"/>
              <a:ea typeface="ＭＳ Ｐゴシック"/>
              <a:cs typeface="Tahoma" pitchFamily="34" charset="0"/>
            </a:endParaRPr>
          </a:p>
          <a:p>
            <a:pPr marL="741363" lvl="1" indent="-284163" defTabSz="457200">
              <a:lnSpc>
                <a:spcPct val="90000"/>
              </a:lnSpc>
              <a:spcBef>
                <a:spcPts val="800"/>
              </a:spcBef>
              <a:buFont typeface="Wingdings" pitchFamily="1"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2800" dirty="0">
                <a:solidFill>
                  <a:srgbClr val="000000"/>
                </a:solidFill>
                <a:latin typeface="Tahoma" pitchFamily="34" charset="0"/>
                <a:ea typeface="ＭＳ Ｐゴシック"/>
                <a:cs typeface="Tahoma" pitchFamily="34" charset="0"/>
              </a:rPr>
              <a:t>“Preparing Energy Technicians for the 21</a:t>
            </a:r>
            <a:r>
              <a:rPr lang="en-US" sz="2800" baseline="30000" dirty="0">
                <a:solidFill>
                  <a:srgbClr val="000000"/>
                </a:solidFill>
                <a:latin typeface="Tahoma" pitchFamily="34" charset="0"/>
                <a:ea typeface="ＭＳ Ｐゴシック"/>
                <a:cs typeface="Tahoma" pitchFamily="34" charset="0"/>
              </a:rPr>
              <a:t>st</a:t>
            </a:r>
            <a:r>
              <a:rPr lang="en-US" sz="2800" dirty="0">
                <a:solidFill>
                  <a:srgbClr val="000000"/>
                </a:solidFill>
                <a:latin typeface="Tahoma" pitchFamily="34" charset="0"/>
                <a:ea typeface="ＭＳ Ｐゴシック"/>
                <a:cs typeface="Tahoma" pitchFamily="34" charset="0"/>
              </a:rPr>
              <a:t> Century Workforce”:</a:t>
            </a:r>
          </a:p>
          <a:p>
            <a:pPr marL="1198563" lvl="2" indent="-284163" defTabSz="457200">
              <a:lnSpc>
                <a:spcPct val="90000"/>
              </a:lnSpc>
              <a:spcBef>
                <a:spcPts val="8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2000" dirty="0">
                <a:solidFill>
                  <a:srgbClr val="000000"/>
                </a:solidFill>
                <a:latin typeface="Tahoma" pitchFamily="34" charset="0"/>
                <a:ea typeface="ＭＳ Ｐゴシック"/>
                <a:cs typeface="Tahoma" pitchFamily="34" charset="0"/>
                <a:hlinkClick r:id="rId9"/>
              </a:rPr>
              <a:t>http://www.ateec.org/store/catalog/Energy-General---Preparing-Energy-Technicians-for-the-21st-Century-Workforce-400.html</a:t>
            </a:r>
            <a:r>
              <a:rPr lang="en-US" sz="2000" dirty="0">
                <a:solidFill>
                  <a:srgbClr val="000000"/>
                </a:solidFill>
                <a:latin typeface="Tahoma" pitchFamily="34" charset="0"/>
                <a:ea typeface="ＭＳ Ｐゴシック"/>
                <a:cs typeface="Tahoma" pitchFamily="34" charset="0"/>
              </a:rPr>
              <a:t>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685800" y="304800"/>
            <a:ext cx="7772400" cy="1143000"/>
          </a:xfrm>
        </p:spPr>
        <p:txBody>
          <a:bodyPr/>
          <a:lstStyle/>
          <a:p>
            <a:r>
              <a:rPr lang="en-US" sz="4000" smtClean="0">
                <a:effectLst/>
                <a:ea typeface="ＭＳ Ｐゴシック" charset="-128"/>
              </a:rPr>
              <a:t>Education and Industry </a:t>
            </a:r>
          </a:p>
        </p:txBody>
      </p:sp>
      <p:sp>
        <p:nvSpPr>
          <p:cNvPr id="16387" name="Content Placeholder 2"/>
          <p:cNvSpPr>
            <a:spLocks noGrp="1"/>
          </p:cNvSpPr>
          <p:nvPr>
            <p:ph idx="1"/>
          </p:nvPr>
        </p:nvSpPr>
        <p:spPr>
          <a:xfrm>
            <a:off x="533400" y="1524000"/>
            <a:ext cx="7772400" cy="4876800"/>
          </a:xfrm>
        </p:spPr>
        <p:txBody>
          <a:bodyPr/>
          <a:lstStyle/>
          <a:p>
            <a:r>
              <a:rPr lang="en-US" smtClean="0">
                <a:ea typeface="ＭＳ Ｐゴシック" charset="-128"/>
              </a:rPr>
              <a:t>Partnerships</a:t>
            </a:r>
          </a:p>
          <a:p>
            <a:r>
              <a:rPr lang="en-US" smtClean="0">
                <a:ea typeface="ＭＳ Ｐゴシック" charset="-128"/>
              </a:rPr>
              <a:t>Internships</a:t>
            </a:r>
          </a:p>
          <a:p>
            <a:r>
              <a:rPr lang="en-US" smtClean="0">
                <a:ea typeface="ＭＳ Ｐゴシック" charset="-128"/>
              </a:rPr>
              <a:t>Industry input driving curriculum  </a:t>
            </a:r>
          </a:p>
          <a:p>
            <a:pPr lvl="1"/>
            <a:r>
              <a:rPr lang="en-US" smtClean="0">
                <a:ea typeface="ＭＳ Ｐゴシック" charset="-128"/>
              </a:rPr>
              <a:t>Hire adjunct faculty from industry</a:t>
            </a:r>
          </a:p>
          <a:p>
            <a:pPr lvl="1"/>
            <a:r>
              <a:rPr lang="en-US" smtClean="0">
                <a:ea typeface="ＭＳ Ｐゴシック" charset="-128"/>
              </a:rPr>
              <a:t>Skill standards</a:t>
            </a:r>
          </a:p>
          <a:p>
            <a:r>
              <a:rPr lang="en-US" smtClean="0">
                <a:ea typeface="ＭＳ Ｐゴシック" charset="-128"/>
              </a:rPr>
              <a:t>Industry Advisory Board</a:t>
            </a:r>
          </a:p>
          <a:p>
            <a:r>
              <a:rPr lang="en-US" smtClean="0">
                <a:ea typeface="ＭＳ Ｐゴシック" charset="-128"/>
              </a:rPr>
              <a:t>Career pathways</a:t>
            </a:r>
          </a:p>
          <a:p>
            <a:r>
              <a:rPr lang="en-US" smtClean="0">
                <a:ea typeface="ＭＳ Ｐゴシック" charset="-128"/>
              </a:rPr>
              <a:t>Economic Development/WIB involvement (both state and local)</a:t>
            </a:r>
          </a:p>
        </p:txBody>
      </p:sp>
      <p:pic>
        <p:nvPicPr>
          <p:cNvPr id="16388" name="Picture 4" descr="NJCATE B_0.tmp"/>
          <p:cNvPicPr>
            <a:picLocks noChangeAspect="1"/>
          </p:cNvPicPr>
          <p:nvPr/>
        </p:nvPicPr>
        <p:blipFill>
          <a:blip r:embed="rId2" cstate="print"/>
          <a:srcRect/>
          <a:stretch>
            <a:fillRect/>
          </a:stretch>
        </p:blipFill>
        <p:spPr bwMode="auto">
          <a:xfrm>
            <a:off x="6992938" y="1330325"/>
            <a:ext cx="1908175" cy="2708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MASTER_ITEMText1"/>
          <p:cNvSpPr>
            <a:spLocks noChangeArrowheads="1"/>
          </p:cNvSpPr>
          <p:nvPr>
            <p:custDataLst>
              <p:tags r:id="rId1"/>
            </p:custDataLst>
          </p:nvPr>
        </p:nvSpPr>
        <p:spPr bwMode="auto">
          <a:xfrm>
            <a:off x="430213" y="1384300"/>
            <a:ext cx="8408987" cy="5092700"/>
          </a:xfrm>
          <a:prstGeom prst="rect">
            <a:avLst/>
          </a:prstGeom>
          <a:noFill/>
          <a:ln w="9525">
            <a:noFill/>
            <a:miter lim="800000"/>
            <a:headEnd/>
            <a:tailEnd/>
          </a:ln>
        </p:spPr>
        <p:txBody>
          <a:bodyPr lIns="0" tIns="0" rIns="0" bIns="0"/>
          <a:lstStyle/>
          <a:p>
            <a:pPr algn="just">
              <a:spcBef>
                <a:spcPct val="25000"/>
              </a:spcBef>
              <a:spcAft>
                <a:spcPct val="40000"/>
              </a:spcAft>
              <a:buClr>
                <a:srgbClr val="959349"/>
              </a:buClr>
            </a:pPr>
            <a:r>
              <a:rPr lang="en-US" sz="1400" b="1" i="1" dirty="0">
                <a:solidFill>
                  <a:srgbClr val="003D6B"/>
                </a:solidFill>
                <a:latin typeface="Arial" charset="0"/>
                <a:ea typeface="ＭＳ Ｐゴシック" pitchFamily="34" charset="-128"/>
              </a:rPr>
              <a:t>Certain statements in this presentation may constitute forward looking statements within the meaning of the Private Securities Litigation Reform Act of 1995.  Although </a:t>
            </a:r>
            <a:r>
              <a:rPr lang="en-US" sz="1400" b="1" i="1" dirty="0" err="1">
                <a:solidFill>
                  <a:srgbClr val="003D6B"/>
                </a:solidFill>
                <a:latin typeface="Arial" charset="0"/>
                <a:ea typeface="ＭＳ Ｐゴシック" pitchFamily="34" charset="-128"/>
              </a:rPr>
              <a:t>Tengion</a:t>
            </a:r>
            <a:r>
              <a:rPr lang="en-US" sz="1400" b="1" i="1">
                <a:solidFill>
                  <a:srgbClr val="003D6B"/>
                </a:solidFill>
                <a:latin typeface="Arial" charset="0"/>
                <a:ea typeface="ＭＳ Ｐゴシック" pitchFamily="34" charset="-128"/>
              </a:rPr>
              <a:t> believes that these statements are based upon reasonable assumptions within the bounds of its knowledge of its business and operations, there are a number of factors that may cause actual results to differ from these statements.  </a:t>
            </a:r>
          </a:p>
          <a:p>
            <a:pPr algn="just">
              <a:spcBef>
                <a:spcPts val="500"/>
              </a:spcBef>
              <a:spcAft>
                <a:spcPts val="500"/>
              </a:spcAft>
              <a:buClr>
                <a:srgbClr val="959349"/>
              </a:buClr>
            </a:pPr>
            <a:r>
              <a:rPr lang="en-US" sz="1400" b="1" i="1">
                <a:solidFill>
                  <a:srgbClr val="003D6B"/>
                </a:solidFill>
                <a:latin typeface="Arial" charset="0"/>
                <a:ea typeface="ＭＳ Ｐゴシック" pitchFamily="34" charset="-128"/>
              </a:rPr>
              <a:t>For instance there can be no assurance that: (i) the Company's Neo-Urinary Conduit clinical trial will not be placed on clinical hold by the Food and Drug Administration, or FDA; (ii) patients enrolled in the Company's Neo-Urinary Conduit clinical trial will not experience additional adverse events, which could delay clinical trials or cause the Company to terminate the development of the Neo-Urinary Conduit; (iii) the Company will be able to successfully enroll patients in its clinical trials, including its initial clinical trial for the Neo-Urinary Conduit; (iv) the results of the clinical trial for the Neo-Urinary Conduit will support further development of that product candidate; (v) data from the Company's ongoing preclinical studies will continue to be supportive of advancing its preclinical product candidates; and (vi) the Company will be able to progress its product candidates that are undergoing preclinical testing, including the Neo-Kidney Augment, into clinical trial and (vii) the Company will be able to obtain the capital it needs to develop its product candidates and continue its operations.</a:t>
            </a:r>
          </a:p>
          <a:p>
            <a:pPr algn="just">
              <a:spcBef>
                <a:spcPct val="25000"/>
              </a:spcBef>
              <a:spcAft>
                <a:spcPct val="40000"/>
              </a:spcAft>
              <a:buClr>
                <a:srgbClr val="959349"/>
              </a:buClr>
            </a:pPr>
            <a:r>
              <a:rPr lang="en-US" sz="1400" b="1" i="1">
                <a:solidFill>
                  <a:srgbClr val="003D6B"/>
                </a:solidFill>
                <a:latin typeface="Arial" charset="0"/>
                <a:ea typeface="ＭＳ Ｐゴシック" pitchFamily="34" charset="-128"/>
              </a:rPr>
              <a:t>For additional factors which could cause actual results to differ from expectations, reference is made to the reports filed by the Company with the Securities and Exchange Commission under the Securities Exchange Act of 1934, as amended.  The forward looking statements in this presentation are made only as of the date hereof and the Company disclaims any intention or responsibility for updating predictions or expectations in this presentation.</a:t>
            </a:r>
          </a:p>
        </p:txBody>
      </p:sp>
      <p:sp>
        <p:nvSpPr>
          <p:cNvPr id="480259" name="Rectangle 3"/>
          <p:cNvSpPr>
            <a:spLocks noGrp="1" noChangeArrowheads="1"/>
          </p:cNvSpPr>
          <p:nvPr>
            <p:ph type="title" idx="4294967295"/>
          </p:nvPr>
        </p:nvSpPr>
        <p:spPr bwMode="auto">
          <a:xfrm>
            <a:off x="457200" y="153988"/>
            <a:ext cx="8229600" cy="944562"/>
          </a:xfrm>
          <a:prstGeom prst="rect">
            <a:avLst/>
          </a:prstGeom>
          <a:noFill/>
          <a:ln/>
          <a:effectLst>
            <a:outerShdw dist="28398" dir="1593903" algn="ctr" rotWithShape="0">
              <a:srgbClr val="003D6B"/>
            </a:outerShdw>
          </a:effectLst>
        </p:spPr>
        <p:txBody>
          <a:bodyPr anchor="b"/>
          <a:lstStyle/>
          <a:p>
            <a:pPr eaLnBrk="0" hangingPunct="0"/>
            <a:r>
              <a:rPr lang="en-US"/>
              <a:t>Forward Looking Statements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304800" y="228600"/>
            <a:ext cx="8610600" cy="838200"/>
          </a:xfrm>
        </p:spPr>
        <p:txBody>
          <a:bodyPr/>
          <a:lstStyle/>
          <a:p>
            <a:pPr>
              <a:defRPr/>
            </a:pPr>
            <a:r>
              <a:rPr lang="en-US" sz="2800" dirty="0" smtClean="0"/>
              <a:t>Small </a:t>
            </a:r>
            <a:r>
              <a:rPr lang="en-US" sz="2800" dirty="0"/>
              <a:t>Grants for Institutions New to ATE</a:t>
            </a:r>
            <a:r>
              <a:rPr lang="en-US" sz="3200" dirty="0"/>
              <a:t> </a:t>
            </a:r>
            <a:r>
              <a:rPr lang="en-US" dirty="0"/>
              <a:t> </a:t>
            </a:r>
          </a:p>
        </p:txBody>
      </p:sp>
      <p:sp>
        <p:nvSpPr>
          <p:cNvPr id="6" name="Rectangle 3"/>
          <p:cNvSpPr txBox="1">
            <a:spLocks noChangeArrowheads="1"/>
          </p:cNvSpPr>
          <p:nvPr/>
        </p:nvSpPr>
        <p:spPr bwMode="auto">
          <a:xfrm>
            <a:off x="381000" y="1219200"/>
            <a:ext cx="8458200" cy="5410200"/>
          </a:xfrm>
          <a:prstGeom prst="rect">
            <a:avLst/>
          </a:prstGeom>
          <a:noFill/>
          <a:ln w="9525">
            <a:noFill/>
            <a:miter lim="800000"/>
            <a:headEnd/>
            <a:tailEnd/>
          </a:ln>
        </p:spPr>
        <p:txBody>
          <a:bodyPr/>
          <a:lstStyle/>
          <a:p>
            <a:pPr marL="342900" indent="-342900" eaLnBrk="0" hangingPunct="0">
              <a:lnSpc>
                <a:spcPct val="80000"/>
              </a:lnSpc>
              <a:spcBef>
                <a:spcPct val="20000"/>
              </a:spcBef>
              <a:buFont typeface="Wingdings" charset="2"/>
              <a:buChar char="§"/>
              <a:defRPr/>
            </a:pPr>
            <a:r>
              <a:rPr lang="en-US" kern="0" dirty="0">
                <a:solidFill>
                  <a:srgbClr val="000000"/>
                </a:solidFill>
                <a:latin typeface="Tahoma"/>
                <a:ea typeface="ＭＳ Ｐゴシック" pitchFamily="-112" charset="-128"/>
                <a:cs typeface="ＭＳ Ｐゴシック" pitchFamily="-112" charset="-128"/>
              </a:rPr>
              <a:t>Purpose </a:t>
            </a:r>
          </a:p>
          <a:p>
            <a:pPr marL="742950" lvl="1" indent="-285750" eaLnBrk="0" hangingPunct="0">
              <a:lnSpc>
                <a:spcPct val="80000"/>
              </a:lnSpc>
              <a:spcBef>
                <a:spcPct val="20000"/>
              </a:spcBef>
              <a:buSzPct val="125000"/>
              <a:buFont typeface="Wingdings" charset="2"/>
              <a:buChar char="§"/>
              <a:defRPr/>
            </a:pPr>
            <a:r>
              <a:rPr lang="en-US" kern="0" dirty="0">
                <a:solidFill>
                  <a:srgbClr val="000000"/>
                </a:solidFill>
                <a:latin typeface="Tahoma"/>
                <a:ea typeface="ＭＳ Ｐゴシック" pitchFamily="-112" charset="-128"/>
                <a:cs typeface="ＭＳ Ｐゴシック" charset="-128"/>
              </a:rPr>
              <a:t>Simulates implementation, adaptation, and innovation in all areas supported by ATE.</a:t>
            </a:r>
          </a:p>
          <a:p>
            <a:pPr marL="342900" indent="-342900" eaLnBrk="0" hangingPunct="0">
              <a:lnSpc>
                <a:spcPct val="80000"/>
              </a:lnSpc>
              <a:spcBef>
                <a:spcPct val="20000"/>
              </a:spcBef>
              <a:buFont typeface="Wingdings" charset="2"/>
              <a:buChar char="§"/>
              <a:defRPr/>
            </a:pPr>
            <a:r>
              <a:rPr lang="en-US" kern="0" dirty="0">
                <a:solidFill>
                  <a:srgbClr val="000000"/>
                </a:solidFill>
                <a:latin typeface="Tahoma"/>
                <a:ea typeface="ＭＳ Ｐゴシック" pitchFamily="-112" charset="-128"/>
                <a:cs typeface="ＭＳ Ｐゴシック" pitchFamily="-112" charset="-128"/>
              </a:rPr>
              <a:t>Available only to community college campuses that have not an </a:t>
            </a:r>
            <a:r>
              <a:rPr lang="en-US" kern="0" dirty="0" err="1">
                <a:solidFill>
                  <a:srgbClr val="000000"/>
                </a:solidFill>
                <a:latin typeface="Tahoma"/>
                <a:ea typeface="ＭＳ Ｐゴシック" pitchFamily="-112" charset="-128"/>
                <a:cs typeface="ＭＳ Ｐゴシック" pitchFamily="-112" charset="-128"/>
              </a:rPr>
              <a:t>an</a:t>
            </a:r>
            <a:r>
              <a:rPr lang="en-US" kern="0" dirty="0">
                <a:solidFill>
                  <a:srgbClr val="000000"/>
                </a:solidFill>
                <a:latin typeface="Tahoma"/>
                <a:ea typeface="ＭＳ Ｐゴシック" pitchFamily="-112" charset="-128"/>
                <a:cs typeface="ＭＳ Ｐゴシック" pitchFamily="-112" charset="-128"/>
              </a:rPr>
              <a:t> ATE award within the last 10 years</a:t>
            </a:r>
          </a:p>
          <a:p>
            <a:pPr marL="742950" lvl="1" indent="-285750" eaLnBrk="0" hangingPunct="0">
              <a:lnSpc>
                <a:spcPct val="80000"/>
              </a:lnSpc>
              <a:spcBef>
                <a:spcPct val="20000"/>
              </a:spcBef>
              <a:buSzPct val="125000"/>
              <a:buFont typeface="Wingdings" charset="2"/>
              <a:buChar char="§"/>
              <a:defRPr/>
            </a:pPr>
            <a:r>
              <a:rPr lang="en-US" kern="0" dirty="0">
                <a:solidFill>
                  <a:srgbClr val="000000"/>
                </a:solidFill>
                <a:latin typeface="Tahoma"/>
                <a:ea typeface="ＭＳ Ｐゴシック" pitchFamily="-112" charset="-128"/>
                <a:cs typeface="ＭＳ Ｐゴシック" charset="-128"/>
              </a:rPr>
              <a:t>Broaden the base of participation of community colleges in ATE.</a:t>
            </a:r>
          </a:p>
          <a:p>
            <a:pPr marL="742950" lvl="1" indent="-285750" eaLnBrk="0" hangingPunct="0">
              <a:lnSpc>
                <a:spcPct val="80000"/>
              </a:lnSpc>
              <a:spcBef>
                <a:spcPct val="20000"/>
              </a:spcBef>
              <a:buSzPct val="125000"/>
              <a:buFont typeface="Wingdings" charset="2"/>
              <a:buChar char="§"/>
              <a:defRPr/>
            </a:pPr>
            <a:r>
              <a:rPr lang="en-US" kern="0" dirty="0">
                <a:solidFill>
                  <a:srgbClr val="000000"/>
                </a:solidFill>
                <a:latin typeface="Tahoma"/>
                <a:ea typeface="ＭＳ Ｐゴシック" pitchFamily="-112" charset="-128"/>
                <a:cs typeface="ＭＳ Ｐゴシック" charset="-128"/>
              </a:rPr>
              <a:t>Strengthen the role of community colleges in meeting needs of business and industry</a:t>
            </a:r>
          </a:p>
          <a:p>
            <a:pPr marL="342900" indent="-342900" eaLnBrk="0" hangingPunct="0">
              <a:lnSpc>
                <a:spcPct val="80000"/>
              </a:lnSpc>
              <a:spcBef>
                <a:spcPct val="20000"/>
              </a:spcBef>
              <a:buFont typeface="Wingdings" charset="2"/>
              <a:buChar char="§"/>
              <a:defRPr/>
            </a:pPr>
            <a:r>
              <a:rPr lang="en-US" kern="0" dirty="0">
                <a:solidFill>
                  <a:srgbClr val="000000"/>
                </a:solidFill>
                <a:latin typeface="Tahoma"/>
                <a:ea typeface="ＭＳ Ｐゴシック" pitchFamily="-112" charset="-128"/>
                <a:cs typeface="ＭＳ Ｐゴシック" pitchFamily="-112" charset="-128"/>
              </a:rPr>
              <a:t>Proposers are encouraged to include resources of ATE and other NSF awardees and to include those people as consultants and </a:t>
            </a:r>
            <a:r>
              <a:rPr lang="en-US" kern="0" dirty="0" err="1">
                <a:solidFill>
                  <a:srgbClr val="000000"/>
                </a:solidFill>
                <a:latin typeface="Tahoma"/>
                <a:ea typeface="ＭＳ Ｐゴシック" pitchFamily="-112" charset="-128"/>
                <a:cs typeface="ＭＳ Ｐゴシック" pitchFamily="-112" charset="-128"/>
              </a:rPr>
              <a:t>subawardees</a:t>
            </a:r>
            <a:r>
              <a:rPr lang="en-US" kern="0" dirty="0">
                <a:solidFill>
                  <a:srgbClr val="000000"/>
                </a:solidFill>
                <a:latin typeface="Tahoma"/>
                <a:ea typeface="ＭＳ Ｐゴシック" pitchFamily="-112" charset="-128"/>
                <a:cs typeface="ＭＳ Ｐゴシック" pitchFamily="-112" charset="-128"/>
              </a:rPr>
              <a:t>.</a:t>
            </a:r>
          </a:p>
          <a:p>
            <a:pPr marL="342900" indent="-342900" eaLnBrk="0" hangingPunct="0">
              <a:lnSpc>
                <a:spcPct val="80000"/>
              </a:lnSpc>
              <a:spcBef>
                <a:spcPct val="20000"/>
              </a:spcBef>
              <a:buFont typeface="Wingdings" charset="2"/>
              <a:buChar char="§"/>
              <a:defRPr/>
            </a:pPr>
            <a:r>
              <a:rPr lang="en-US" kern="0" dirty="0">
                <a:solidFill>
                  <a:srgbClr val="000000"/>
                </a:solidFill>
                <a:latin typeface="Tahoma"/>
                <a:ea typeface="ＭＳ Ｐゴシック" pitchFamily="-112" charset="-128"/>
                <a:cs typeface="ＭＳ Ｐゴシック" pitchFamily="-112" charset="-128"/>
              </a:rPr>
              <a:t>Limited to $200,000 with a maximum of 10% indirect (may change)</a:t>
            </a:r>
          </a:p>
          <a:p>
            <a:pPr marL="342900" indent="-342900" eaLnBrk="0" hangingPunct="0">
              <a:lnSpc>
                <a:spcPct val="80000"/>
              </a:lnSpc>
              <a:spcBef>
                <a:spcPct val="20000"/>
              </a:spcBef>
              <a:buFont typeface="Wingdings" charset="2"/>
              <a:buChar char="§"/>
              <a:defRPr/>
            </a:pPr>
            <a:r>
              <a:rPr lang="en-US" kern="0" dirty="0">
                <a:solidFill>
                  <a:srgbClr val="000000"/>
                </a:solidFill>
                <a:latin typeface="Tahoma"/>
                <a:ea typeface="ＭＳ Ｐゴシック" pitchFamily="-112" charset="-128"/>
                <a:cs typeface="ＭＳ Ｐゴシック" pitchFamily="-112" charset="-128"/>
              </a:rPr>
              <a:t>Funding rate for FY10 was between 70-80% for this area</a:t>
            </a:r>
          </a:p>
          <a:p>
            <a:pPr marL="342900" indent="-342900" eaLnBrk="0" hangingPunct="0">
              <a:lnSpc>
                <a:spcPct val="80000"/>
              </a:lnSpc>
              <a:spcBef>
                <a:spcPct val="20000"/>
              </a:spcBef>
              <a:buFont typeface="Wingdings" charset="2"/>
              <a:buChar char="§"/>
              <a:defRPr/>
            </a:pPr>
            <a:endParaRPr lang="en-US" kern="0" dirty="0">
              <a:solidFill>
                <a:srgbClr val="000000"/>
              </a:solidFill>
              <a:latin typeface="Tahoma"/>
              <a:ea typeface="ＭＳ Ｐゴシック" pitchFamily="-112" charset="-128"/>
              <a:cs typeface="ＭＳ Ｐゴシック" pitchFamily="-112" charset="-128"/>
            </a:endParaRPr>
          </a:p>
          <a:p>
            <a:pPr marL="342900" indent="-342900" eaLnBrk="0" hangingPunct="0">
              <a:lnSpc>
                <a:spcPct val="80000"/>
              </a:lnSpc>
              <a:spcBef>
                <a:spcPct val="20000"/>
              </a:spcBef>
              <a:buFont typeface="Wingdings" charset="2"/>
              <a:buChar char="§"/>
              <a:defRPr/>
            </a:pPr>
            <a:endParaRPr lang="en-US" kern="0" dirty="0">
              <a:solidFill>
                <a:srgbClr val="000000"/>
              </a:solidFill>
              <a:latin typeface="Tahoma"/>
              <a:ea typeface="ＭＳ Ｐゴシック" pitchFamily="-112" charset="-128"/>
              <a:cs typeface="ＭＳ Ｐゴシック" pitchFamily="-112" charset="-128"/>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286000" y="381000"/>
            <a:ext cx="3043238" cy="708025"/>
          </a:xfrm>
          <a:prstGeom prst="rect">
            <a:avLst/>
          </a:prstGeom>
          <a:noFill/>
          <a:ln w="9525">
            <a:noFill/>
            <a:round/>
            <a:headEnd/>
            <a:tailEnd/>
          </a:ln>
          <a:effectLst/>
        </p:spPr>
        <p:txBody>
          <a:bodyPr lIns="92160" tIns="46080" rIns="92160" bIns="46080" anchor="b">
            <a:spAutoFit/>
          </a:bodyPr>
          <a:lstStyle/>
          <a:p>
            <a:pPr algn="ct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4000" b="1" dirty="0">
                <a:solidFill>
                  <a:srgbClr val="000099"/>
                </a:solidFill>
                <a:latin typeface="Tahoma"/>
                <a:ea typeface="ＭＳ Ｐゴシック"/>
                <a:cs typeface="Tahoma" pitchFamily="34" charset="0"/>
              </a:rPr>
              <a:t>ATE</a:t>
            </a:r>
            <a:endParaRPr lang="en-GB" sz="3200" b="1" dirty="0">
              <a:solidFill>
                <a:srgbClr val="000099"/>
              </a:solidFill>
              <a:latin typeface="Tahoma"/>
              <a:ea typeface="ＭＳ Ｐゴシック"/>
              <a:cs typeface="Tahoma" pitchFamily="34" charset="0"/>
            </a:endParaRPr>
          </a:p>
        </p:txBody>
      </p:sp>
      <p:sp>
        <p:nvSpPr>
          <p:cNvPr id="6" name="Rectangle 5"/>
          <p:cNvSpPr>
            <a:spLocks noChangeArrowheads="1"/>
          </p:cNvSpPr>
          <p:nvPr/>
        </p:nvSpPr>
        <p:spPr bwMode="auto">
          <a:xfrm>
            <a:off x="381000" y="2000250"/>
            <a:ext cx="8686800" cy="4629150"/>
          </a:xfrm>
          <a:prstGeom prst="rect">
            <a:avLst/>
          </a:prstGeom>
          <a:noFill/>
          <a:ln w="9525">
            <a:noFill/>
            <a:round/>
            <a:headEnd/>
            <a:tailEnd/>
          </a:ln>
          <a:effectLst/>
        </p:spPr>
        <p:txBody>
          <a:bodyPr lIns="92160" tIns="46080" rIns="92160" bIns="46080">
            <a:spAutoFit/>
          </a:bodyPr>
          <a:lstStyle/>
          <a:p>
            <a:pPr marL="341313" indent="-341313" defTabSz="457200">
              <a:lnSpc>
                <a:spcPct val="90000"/>
              </a:lnSpc>
              <a:spcBef>
                <a:spcPts val="800"/>
              </a:spcBef>
              <a:buFont typeface="Wingdings" pitchFamily="1"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dirty="0">
                <a:solidFill>
                  <a:srgbClr val="000000"/>
                </a:solidFill>
                <a:latin typeface="Tahoma"/>
                <a:ea typeface="ＭＳ Ｐゴシック"/>
                <a:cs typeface="ＭＳ Ｐゴシック"/>
              </a:rPr>
              <a:t>ATE solicitation (11-692):</a:t>
            </a:r>
          </a:p>
          <a:p>
            <a:pPr marL="798513" lvl="1" indent="-341313" defTabSz="457200">
              <a:lnSpc>
                <a:spcPct val="90000"/>
              </a:lnSpc>
              <a:spcBef>
                <a:spcPts val="800"/>
              </a:spcBef>
              <a:buFont typeface="Wingdings" pitchFamily="1"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dirty="0">
                <a:solidFill>
                  <a:srgbClr val="000000"/>
                </a:solidFill>
                <a:latin typeface="Tahoma"/>
                <a:ea typeface="ＭＳ Ｐゴシック"/>
                <a:cs typeface="ＭＳ Ｐゴシック"/>
                <a:hlinkClick r:id="rId2"/>
              </a:rPr>
              <a:t>www.nsf.gov</a:t>
            </a:r>
            <a:r>
              <a:rPr lang="en-GB" sz="2800" dirty="0">
                <a:solidFill>
                  <a:srgbClr val="000000"/>
                </a:solidFill>
                <a:latin typeface="Tahoma"/>
                <a:ea typeface="ＭＳ Ｐゴシック"/>
                <a:cs typeface="ＭＳ Ｐゴシック"/>
              </a:rPr>
              <a:t> , Education, DUE</a:t>
            </a:r>
          </a:p>
          <a:p>
            <a:pPr marL="741363" lvl="1" indent="-284163" defTabSz="457200">
              <a:lnSpc>
                <a:spcPct val="90000"/>
              </a:lnSpc>
              <a:spcBef>
                <a:spcPct val="20000"/>
              </a:spcBef>
              <a:buFont typeface="Wingdings" pitchFamily="1"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dirty="0">
                <a:solidFill>
                  <a:srgbClr val="000000"/>
                </a:solidFill>
                <a:latin typeface="Tahoma"/>
                <a:ea typeface="ＭＳ Ｐゴシック"/>
                <a:cs typeface="ＭＳ Ｐゴシック"/>
              </a:rPr>
              <a:t>Formal Proposals: October 20, 2011</a:t>
            </a:r>
            <a:endParaRPr lang="en-GB" sz="1100" dirty="0">
              <a:solidFill>
                <a:srgbClr val="000000"/>
              </a:solidFill>
              <a:latin typeface="Tahoma"/>
              <a:ea typeface="ＭＳ Ｐゴシック"/>
              <a:cs typeface="ＭＳ Ｐゴシック"/>
            </a:endParaRPr>
          </a:p>
          <a:p>
            <a:pPr marL="341313" indent="-341313" defTabSz="457200">
              <a:lnSpc>
                <a:spcPct val="90000"/>
              </a:lnSpc>
              <a:spcBef>
                <a:spcPts val="800"/>
              </a:spcBef>
              <a:buFont typeface="Wingdings" pitchFamily="1"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dirty="0">
                <a:solidFill>
                  <a:srgbClr val="000000"/>
                </a:solidFill>
                <a:latin typeface="Tahoma"/>
                <a:ea typeface="ＭＳ Ｐゴシック"/>
                <a:cs typeface="ＭＳ Ｐゴシック"/>
              </a:rPr>
              <a:t>$64 million </a:t>
            </a:r>
            <a:r>
              <a:rPr lang="en-GB" sz="2800" i="1" dirty="0">
                <a:solidFill>
                  <a:srgbClr val="000000"/>
                </a:solidFill>
                <a:latin typeface="Tahoma"/>
                <a:ea typeface="ＭＳ Ｐゴシック"/>
                <a:cs typeface="ＭＳ Ｐゴシック"/>
              </a:rPr>
              <a:t>request </a:t>
            </a:r>
            <a:r>
              <a:rPr lang="en-GB" sz="2800" dirty="0">
                <a:solidFill>
                  <a:srgbClr val="000000"/>
                </a:solidFill>
                <a:latin typeface="Tahoma"/>
                <a:ea typeface="ＭＳ Ｐゴシック"/>
                <a:cs typeface="ＭＳ Ｐゴシック"/>
              </a:rPr>
              <a:t>FY2011, same for FY2012</a:t>
            </a:r>
          </a:p>
          <a:p>
            <a:pPr marL="341313" indent="-341313" defTabSz="457200">
              <a:lnSpc>
                <a:spcPct val="90000"/>
              </a:lnSpc>
              <a:spcBef>
                <a:spcPts val="8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GB" sz="2800" dirty="0">
              <a:solidFill>
                <a:srgbClr val="000000"/>
              </a:solidFill>
              <a:latin typeface="Tahoma"/>
              <a:ea typeface="ＭＳ Ｐゴシック"/>
              <a:cs typeface="ＭＳ Ｐゴシック"/>
            </a:endParaRPr>
          </a:p>
          <a:p>
            <a:pPr marL="341313" indent="-341313" defTabSz="457200">
              <a:lnSpc>
                <a:spcPct val="90000"/>
              </a:lnSpc>
              <a:spcBef>
                <a:spcPts val="800"/>
              </a:spcBef>
              <a:buFont typeface="Wingdings" pitchFamily="1"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dirty="0">
                <a:solidFill>
                  <a:srgbClr val="000000"/>
                </a:solidFill>
                <a:latin typeface="Tahoma"/>
                <a:ea typeface="ＭＳ Ｐゴシック"/>
                <a:cs typeface="ＭＳ Ｐゴシック"/>
              </a:rPr>
              <a:t>Projects: up to $900,000 for 3-yrs</a:t>
            </a:r>
          </a:p>
          <a:p>
            <a:pPr marL="798513" lvl="1" indent="-341313" defTabSz="457200">
              <a:lnSpc>
                <a:spcPct val="90000"/>
              </a:lnSpc>
              <a:spcBef>
                <a:spcPts val="800"/>
              </a:spcBef>
              <a:buFont typeface="Wingdings" pitchFamily="1"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dirty="0">
                <a:solidFill>
                  <a:srgbClr val="000000"/>
                </a:solidFill>
                <a:latin typeface="Tahoma"/>
                <a:ea typeface="ＭＳ Ｐゴシック"/>
                <a:cs typeface="ＭＳ Ｐゴシック"/>
              </a:rPr>
              <a:t>Small, new to ATE: $200,000 for 3-yrs</a:t>
            </a:r>
          </a:p>
          <a:p>
            <a:pPr marL="341313" indent="-341313" defTabSz="457200">
              <a:lnSpc>
                <a:spcPct val="90000"/>
              </a:lnSpc>
              <a:spcBef>
                <a:spcPts val="800"/>
              </a:spcBef>
              <a:buFont typeface="Wingdings" pitchFamily="1"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dirty="0" err="1">
                <a:solidFill>
                  <a:srgbClr val="000000"/>
                </a:solidFill>
                <a:latin typeface="Tahoma"/>
                <a:ea typeface="ＭＳ Ｐゴシック"/>
                <a:cs typeface="ＭＳ Ｐゴシック"/>
              </a:rPr>
              <a:t>Centers</a:t>
            </a:r>
            <a:r>
              <a:rPr lang="en-GB" sz="2800" dirty="0">
                <a:solidFill>
                  <a:srgbClr val="000000"/>
                </a:solidFill>
                <a:latin typeface="Tahoma"/>
                <a:ea typeface="ＭＳ Ｐゴシック"/>
                <a:cs typeface="ＭＳ Ｐゴシック"/>
              </a:rPr>
              <a:t>: $1.6 – 5 million for 4-yrs</a:t>
            </a:r>
          </a:p>
          <a:p>
            <a:pPr marL="341313" indent="-341313" defTabSz="457200">
              <a:lnSpc>
                <a:spcPct val="90000"/>
              </a:lnSpc>
              <a:spcBef>
                <a:spcPts val="800"/>
              </a:spcBef>
              <a:buFont typeface="Wingdings" pitchFamily="1"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dirty="0">
                <a:solidFill>
                  <a:srgbClr val="000000"/>
                </a:solidFill>
                <a:latin typeface="Tahoma"/>
                <a:ea typeface="ＭＳ Ｐゴシック"/>
                <a:cs typeface="ＭＳ Ｐゴシック"/>
              </a:rPr>
              <a:t>Targeted Research: up to $1.2 million for 4-yrs</a:t>
            </a:r>
          </a:p>
          <a:p>
            <a:pPr marL="341313" indent="-341313" defTabSz="457200">
              <a:lnSpc>
                <a:spcPct val="90000"/>
              </a:lnSpc>
              <a:spcBef>
                <a:spcPts val="800"/>
              </a:spcBef>
              <a:buFont typeface="Wingdings" pitchFamily="1"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GB" sz="1000" dirty="0">
              <a:solidFill>
                <a:srgbClr val="000000"/>
              </a:solidFill>
              <a:latin typeface="Tahoma"/>
              <a:ea typeface="ＭＳ Ｐゴシック"/>
              <a:cs typeface="ＭＳ Ｐゴシック"/>
            </a:endParaRPr>
          </a:p>
        </p:txBody>
      </p:sp>
      <p:pic>
        <p:nvPicPr>
          <p:cNvPr id="18436" name="Picture 6"/>
          <p:cNvPicPr>
            <a:picLocks noChangeAspect="1" noChangeArrowheads="1"/>
          </p:cNvPicPr>
          <p:nvPr/>
        </p:nvPicPr>
        <p:blipFill>
          <a:blip r:embed="rId3" cstate="print"/>
          <a:srcRect/>
          <a:stretch>
            <a:fillRect/>
          </a:stretch>
        </p:blipFill>
        <p:spPr bwMode="auto">
          <a:xfrm>
            <a:off x="6096000" y="381000"/>
            <a:ext cx="2971800" cy="2085975"/>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85800" y="609600"/>
            <a:ext cx="5410200" cy="1143000"/>
          </a:xfrm>
        </p:spPr>
        <p:txBody>
          <a:bodyPr/>
          <a:lstStyle/>
          <a:p>
            <a:pPr>
              <a:defRPr/>
            </a:pPr>
            <a:r>
              <a:rPr lang="en-US" sz="3600" dirty="0" smtClean="0"/>
              <a:t>STEM Talent Expansion Program (STEP)</a:t>
            </a:r>
            <a:endParaRPr lang="en-US" sz="3600" dirty="0"/>
          </a:p>
        </p:txBody>
      </p:sp>
      <p:sp>
        <p:nvSpPr>
          <p:cNvPr id="6" name="Rectangle 3"/>
          <p:cNvSpPr txBox="1">
            <a:spLocks noChangeArrowheads="1"/>
          </p:cNvSpPr>
          <p:nvPr/>
        </p:nvSpPr>
        <p:spPr bwMode="auto">
          <a:xfrm>
            <a:off x="457200" y="2936875"/>
            <a:ext cx="8229600" cy="3692525"/>
          </a:xfrm>
          <a:prstGeom prst="rect">
            <a:avLst/>
          </a:prstGeom>
          <a:noFill/>
          <a:ln w="9525">
            <a:noFill/>
            <a:miter lim="800000"/>
            <a:headEnd/>
            <a:tailEnd/>
          </a:ln>
        </p:spPr>
        <p:txBody>
          <a:bodyPr/>
          <a:lstStyle/>
          <a:p>
            <a:pPr marL="342900" indent="-342900" eaLnBrk="0" hangingPunct="0">
              <a:defRPr/>
            </a:pPr>
            <a:r>
              <a:rPr lang="en-US" sz="3200" kern="0" dirty="0">
                <a:solidFill>
                  <a:srgbClr val="000000"/>
                </a:solidFill>
                <a:latin typeface="Tahoma"/>
                <a:ea typeface="ＭＳ Ｐゴシック" pitchFamily="-112" charset="-128"/>
                <a:cs typeface="ＭＳ Ｐゴシック" pitchFamily="-112" charset="-128"/>
              </a:rPr>
              <a:t>Goal: </a:t>
            </a:r>
          </a:p>
          <a:p>
            <a:pPr marL="342900" indent="-342900" eaLnBrk="0" hangingPunct="0">
              <a:defRPr/>
            </a:pPr>
            <a:r>
              <a:rPr lang="en-US" sz="3200" kern="0" dirty="0">
                <a:solidFill>
                  <a:srgbClr val="000000"/>
                </a:solidFill>
                <a:latin typeface="Tahoma"/>
                <a:ea typeface="ＭＳ Ｐゴシック" pitchFamily="-112" charset="-128"/>
                <a:cs typeface="ＭＳ Ｐゴシック" pitchFamily="-112" charset="-128"/>
              </a:rPr>
              <a:t>	to increase the number of students (U.S. citizens or permanent residents) </a:t>
            </a:r>
            <a:r>
              <a:rPr lang="en-US" sz="3200" i="1" kern="0" dirty="0">
                <a:solidFill>
                  <a:srgbClr val="000000"/>
                </a:solidFill>
                <a:latin typeface="Tahoma"/>
                <a:ea typeface="ＭＳ Ｐゴシック" pitchFamily="-112" charset="-128"/>
                <a:cs typeface="ＭＳ Ｐゴシック" pitchFamily="-112" charset="-128"/>
              </a:rPr>
              <a:t>RECEIVING</a:t>
            </a:r>
            <a:r>
              <a:rPr lang="en-US" sz="3200" kern="0" dirty="0">
                <a:solidFill>
                  <a:srgbClr val="000000"/>
                </a:solidFill>
                <a:latin typeface="Tahoma"/>
                <a:ea typeface="ＭＳ Ｐゴシック" pitchFamily="-112" charset="-128"/>
                <a:cs typeface="ＭＳ Ｐゴシック" pitchFamily="-112" charset="-128"/>
              </a:rPr>
              <a:t> associate or baccalaureate degrees in established or emerging fields within science, technology, engineering, and mathematics (STEM)</a:t>
            </a:r>
          </a:p>
          <a:p>
            <a:pPr marL="342900" indent="-342900" eaLnBrk="0" hangingPunct="0">
              <a:spcBef>
                <a:spcPct val="20000"/>
              </a:spcBef>
              <a:buFont typeface="Wingdings" charset="2"/>
              <a:buChar char="§"/>
              <a:defRPr/>
            </a:pPr>
            <a:endParaRPr lang="en-US" sz="3200" kern="0" dirty="0">
              <a:solidFill>
                <a:srgbClr val="000000"/>
              </a:solidFill>
              <a:latin typeface="Tahoma"/>
              <a:ea typeface="ＭＳ Ｐゴシック" pitchFamily="-112" charset="-128"/>
              <a:cs typeface="ＭＳ Ｐゴシック" pitchFamily="-112" charset="-128"/>
            </a:endParaRPr>
          </a:p>
        </p:txBody>
      </p:sp>
      <p:pic>
        <p:nvPicPr>
          <p:cNvPr id="19460" name="Picture 7" descr="NWCET St_0.tmp"/>
          <p:cNvPicPr>
            <a:picLocks noChangeAspect="1"/>
          </p:cNvPicPr>
          <p:nvPr/>
        </p:nvPicPr>
        <p:blipFill>
          <a:blip r:embed="rId2" cstate="print"/>
          <a:srcRect/>
          <a:stretch>
            <a:fillRect/>
          </a:stretch>
        </p:blipFill>
        <p:spPr bwMode="auto">
          <a:xfrm>
            <a:off x="6245225" y="304800"/>
            <a:ext cx="2060575"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idx="4294967295"/>
          </p:nvPr>
        </p:nvSpPr>
        <p:spPr/>
        <p:txBody>
          <a:bodyPr lIns="92075" tIns="46038" rIns="92075" bIns="46038"/>
          <a:lstStyle/>
          <a:p>
            <a:pPr>
              <a:defRPr/>
            </a:pPr>
            <a:r>
              <a:rPr lang="en-US" sz="4000" dirty="0"/>
              <a:t>STEP Tracks</a:t>
            </a:r>
          </a:p>
        </p:txBody>
      </p:sp>
      <p:sp>
        <p:nvSpPr>
          <p:cNvPr id="7" name="Rectangle 3"/>
          <p:cNvSpPr txBox="1">
            <a:spLocks noChangeArrowheads="1"/>
          </p:cNvSpPr>
          <p:nvPr/>
        </p:nvSpPr>
        <p:spPr bwMode="auto">
          <a:xfrm>
            <a:off x="838200" y="1981200"/>
            <a:ext cx="7772400" cy="4114800"/>
          </a:xfrm>
          <a:prstGeom prst="rect">
            <a:avLst/>
          </a:prstGeom>
          <a:noFill/>
          <a:ln w="9525">
            <a:noFill/>
            <a:miter lim="800000"/>
            <a:headEnd/>
            <a:tailEnd/>
          </a:ln>
        </p:spPr>
        <p:txBody>
          <a:bodyPr/>
          <a:lstStyle/>
          <a:p>
            <a:pPr marL="342900" indent="-342900" eaLnBrk="0" hangingPunct="0">
              <a:spcBef>
                <a:spcPct val="20000"/>
              </a:spcBef>
              <a:buFont typeface="Wingdings" charset="2"/>
              <a:buChar char="§"/>
              <a:defRPr/>
            </a:pPr>
            <a:r>
              <a:rPr lang="en-US" sz="3200" kern="0" dirty="0">
                <a:solidFill>
                  <a:srgbClr val="000000"/>
                </a:solidFill>
                <a:latin typeface="Tahoma"/>
                <a:ea typeface="ＭＳ Ｐゴシック" pitchFamily="-112" charset="-128"/>
                <a:cs typeface="ＭＳ Ｐゴシック" pitchFamily="-112" charset="-128"/>
              </a:rPr>
              <a:t>Type 1: Implement strategies that will increase the number of students obtaining STEM degrees. </a:t>
            </a:r>
          </a:p>
          <a:p>
            <a:pPr marL="342900" indent="-342900" eaLnBrk="0" hangingPunct="0">
              <a:spcBef>
                <a:spcPct val="20000"/>
              </a:spcBef>
              <a:buFont typeface="Wingdings" charset="2"/>
              <a:buChar char="§"/>
              <a:defRPr/>
            </a:pPr>
            <a:endParaRPr lang="en-US" sz="3200" kern="0" dirty="0">
              <a:solidFill>
                <a:srgbClr val="000000"/>
              </a:solidFill>
              <a:latin typeface="Tahoma"/>
              <a:ea typeface="ＭＳ Ｐゴシック" pitchFamily="-112" charset="-128"/>
              <a:cs typeface="ＭＳ Ｐゴシック" pitchFamily="-112" charset="-128"/>
            </a:endParaRPr>
          </a:p>
          <a:p>
            <a:pPr marL="342900" indent="-342900" eaLnBrk="0" hangingPunct="0">
              <a:spcBef>
                <a:spcPct val="20000"/>
              </a:spcBef>
              <a:buFont typeface="Wingdings" charset="2"/>
              <a:buChar char="§"/>
              <a:defRPr/>
            </a:pPr>
            <a:r>
              <a:rPr lang="en-US" sz="3200" kern="0" dirty="0">
                <a:solidFill>
                  <a:srgbClr val="000000"/>
                </a:solidFill>
                <a:latin typeface="Tahoma"/>
                <a:ea typeface="ＭＳ Ｐゴシック" pitchFamily="-112" charset="-128"/>
                <a:cs typeface="ＭＳ Ｐゴシック" pitchFamily="-112" charset="-128"/>
              </a:rPr>
              <a:t>Type 2: Conduct research on factors affecting associate or baccalaureate degree attainment in STEM</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81000" y="1676400"/>
            <a:ext cx="8610600" cy="1143000"/>
          </a:xfrm>
        </p:spPr>
        <p:txBody>
          <a:bodyPr/>
          <a:lstStyle/>
          <a:p>
            <a:r>
              <a:rPr lang="en-US" sz="3200" smtClean="0">
                <a:effectLst/>
                <a:ea typeface="ＭＳ Ｐゴシック" charset="-128"/>
              </a:rPr>
              <a:t>NSF Scholarships in Science, Technology, Engineering, and Mathematics (S-STEM) </a:t>
            </a:r>
          </a:p>
        </p:txBody>
      </p:sp>
      <p:sp>
        <p:nvSpPr>
          <p:cNvPr id="6" name="Rectangle 3"/>
          <p:cNvSpPr txBox="1">
            <a:spLocks noChangeArrowheads="1"/>
          </p:cNvSpPr>
          <p:nvPr/>
        </p:nvSpPr>
        <p:spPr bwMode="auto">
          <a:xfrm>
            <a:off x="228600" y="3200400"/>
            <a:ext cx="8610600" cy="3200400"/>
          </a:xfrm>
          <a:prstGeom prst="rect">
            <a:avLst/>
          </a:prstGeom>
          <a:noFill/>
          <a:ln w="9525">
            <a:noFill/>
            <a:miter lim="800000"/>
            <a:headEnd/>
            <a:tailEnd/>
          </a:ln>
        </p:spPr>
        <p:txBody>
          <a:bodyPr/>
          <a:lstStyle/>
          <a:p>
            <a:pPr marL="342900" indent="-342900" eaLnBrk="0" hangingPunct="0">
              <a:spcBef>
                <a:spcPct val="20000"/>
              </a:spcBef>
              <a:buFont typeface="Arial" pitchFamily="34" charset="0"/>
              <a:buChar char="•"/>
              <a:defRPr/>
            </a:pPr>
            <a:r>
              <a:rPr lang="en-US" sz="2800" kern="0" dirty="0">
                <a:solidFill>
                  <a:srgbClr val="000000"/>
                </a:solidFill>
                <a:latin typeface="Tahoma"/>
                <a:ea typeface="ＭＳ Ｐゴシック" pitchFamily="-112" charset="-128"/>
                <a:cs typeface="ＭＳ Ｐゴシック" pitchFamily="-112" charset="-128"/>
              </a:rPr>
              <a:t>Goal: institutions receive funds to provide scholarships to academically talented, but financially needy, students. Students can be pursuing associate, baccalaureate, or graduate degrees.</a:t>
            </a:r>
          </a:p>
          <a:p>
            <a:pPr marL="342900" indent="-342900" eaLnBrk="0" hangingPunct="0">
              <a:spcBef>
                <a:spcPct val="20000"/>
              </a:spcBef>
              <a:buFont typeface="Arial" pitchFamily="34" charset="0"/>
              <a:buChar char="•"/>
              <a:defRPr/>
            </a:pPr>
            <a:r>
              <a:rPr lang="en-US" sz="2000" kern="0" dirty="0">
                <a:solidFill>
                  <a:srgbClr val="000000"/>
                </a:solidFill>
                <a:latin typeface="Tahoma"/>
                <a:ea typeface="ＭＳ Ｐゴシック" pitchFamily="-112" charset="-128"/>
                <a:cs typeface="ＭＳ Ｐゴシック" pitchFamily="-112" charset="-128"/>
              </a:rPr>
              <a:t>	</a:t>
            </a:r>
            <a:r>
              <a:rPr lang="en-US" sz="2000" kern="0" dirty="0">
                <a:solidFill>
                  <a:srgbClr val="000000"/>
                </a:solidFill>
                <a:latin typeface="Tahoma"/>
                <a:ea typeface="ＭＳ Ｐゴシック" pitchFamily="-112" charset="-128"/>
                <a:cs typeface="ＭＳ Ｐゴシック" pitchFamily="-112" charset="-128"/>
                <a:hlinkClick r:id="rId2"/>
              </a:rPr>
              <a:t>http://www.nsf.gov/pubs/2006/nsf06527/nsf06527.htm</a:t>
            </a:r>
            <a:endParaRPr lang="en-US" sz="2000" kern="0" dirty="0">
              <a:solidFill>
                <a:srgbClr val="000000"/>
              </a:solidFill>
              <a:latin typeface="Tahoma"/>
              <a:ea typeface="ＭＳ Ｐゴシック" pitchFamily="-112" charset="-128"/>
              <a:cs typeface="ＭＳ Ｐゴシック" pitchFamily="-112" charset="-128"/>
            </a:endParaRPr>
          </a:p>
          <a:p>
            <a:pPr marL="342900" indent="-342900" eaLnBrk="0" hangingPunct="0">
              <a:spcBef>
                <a:spcPct val="20000"/>
              </a:spcBef>
              <a:buFont typeface="Arial" pitchFamily="34" charset="0"/>
              <a:buChar char="•"/>
              <a:defRPr/>
            </a:pPr>
            <a:r>
              <a:rPr lang="en-US" sz="2800" kern="0" dirty="0">
                <a:solidFill>
                  <a:srgbClr val="000000"/>
                </a:solidFill>
                <a:latin typeface="Tahoma"/>
                <a:ea typeface="ＭＳ Ｐゴシック" pitchFamily="-112" charset="-128"/>
                <a:cs typeface="ＭＳ Ｐゴシック" pitchFamily="-112" charset="-128"/>
              </a:rPr>
              <a:t>H1B Visa Funds</a:t>
            </a:r>
          </a:p>
          <a:p>
            <a:pPr marL="342900" indent="-342900" eaLnBrk="0" hangingPunct="0">
              <a:spcBef>
                <a:spcPct val="20000"/>
              </a:spcBef>
              <a:defRPr/>
            </a:pPr>
            <a:endParaRPr lang="en-US" sz="2800" b="1" kern="0" dirty="0">
              <a:solidFill>
                <a:srgbClr val="000000"/>
              </a:solidFill>
              <a:latin typeface="Arial" charset="0"/>
              <a:ea typeface="ＭＳ Ｐゴシック" pitchFamily="-112" charset="-128"/>
              <a:cs typeface="ＭＳ Ｐゴシック" pitchFamily="-112" charset="-128"/>
            </a:endParaRPr>
          </a:p>
        </p:txBody>
      </p:sp>
      <p:pic>
        <p:nvPicPr>
          <p:cNvPr id="21508" name="Picture 4" descr="design element"/>
          <p:cNvPicPr>
            <a:picLocks noChangeAspect="1" noChangeArrowheads="1"/>
          </p:cNvPicPr>
          <p:nvPr/>
        </p:nvPicPr>
        <p:blipFill>
          <a:blip r:embed="rId3" cstate="print"/>
          <a:srcRect/>
          <a:stretch>
            <a:fillRect/>
          </a:stretch>
        </p:blipFill>
        <p:spPr bwMode="auto">
          <a:xfrm>
            <a:off x="5507038" y="304800"/>
            <a:ext cx="3255962" cy="121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noFill/>
        </p:spPr>
        <p:txBody>
          <a:bodyPr/>
          <a:lstStyle/>
          <a:p>
            <a:fld id="{AE3F6B19-0448-4970-B1BC-C85892E8F726}" type="slidenum">
              <a:rPr lang="en-US" smtClean="0">
                <a:solidFill>
                  <a:srgbClr val="000000"/>
                </a:solidFill>
                <a:latin typeface="Times New Roman" pitchFamily="18" charset="0"/>
              </a:rPr>
              <a:pPr/>
              <a:t>35</a:t>
            </a:fld>
            <a:endParaRPr lang="en-US" smtClean="0">
              <a:solidFill>
                <a:srgbClr val="000000"/>
              </a:solidFill>
              <a:latin typeface="Times New Roman" pitchFamily="18" charset="0"/>
            </a:endParaRPr>
          </a:p>
        </p:txBody>
      </p:sp>
      <p:sp>
        <p:nvSpPr>
          <p:cNvPr id="22531" name="Rectangle 2"/>
          <p:cNvSpPr>
            <a:spLocks noGrp="1" noChangeArrowheads="1"/>
          </p:cNvSpPr>
          <p:nvPr>
            <p:ph type="title"/>
          </p:nvPr>
        </p:nvSpPr>
        <p:spPr>
          <a:xfrm>
            <a:off x="457200" y="304800"/>
            <a:ext cx="8159750" cy="1066800"/>
          </a:xfrm>
        </p:spPr>
        <p:txBody>
          <a:bodyPr/>
          <a:lstStyle/>
          <a:p>
            <a:r>
              <a:rPr lang="en-US" sz="4000" smtClean="0">
                <a:effectLst/>
                <a:ea typeface="ＭＳ Ｐゴシック" charset="-128"/>
              </a:rPr>
              <a:t>Noyce Program</a:t>
            </a:r>
          </a:p>
        </p:txBody>
      </p:sp>
      <p:sp>
        <p:nvSpPr>
          <p:cNvPr id="6" name="Rectangle 3"/>
          <p:cNvSpPr txBox="1">
            <a:spLocks noChangeArrowheads="1"/>
          </p:cNvSpPr>
          <p:nvPr/>
        </p:nvSpPr>
        <p:spPr bwMode="auto">
          <a:xfrm>
            <a:off x="381000" y="1447800"/>
            <a:ext cx="8534400" cy="5181600"/>
          </a:xfrm>
          <a:prstGeom prst="rect">
            <a:avLst/>
          </a:prstGeom>
          <a:noFill/>
          <a:ln w="9525">
            <a:noFill/>
            <a:miter lim="800000"/>
            <a:headEnd/>
            <a:tailEnd/>
          </a:ln>
        </p:spPr>
        <p:txBody>
          <a:bodyPr/>
          <a:lstStyle/>
          <a:p>
            <a:pPr marL="342900" indent="-342900" eaLnBrk="0" hangingPunct="0">
              <a:lnSpc>
                <a:spcPct val="90000"/>
              </a:lnSpc>
              <a:spcBef>
                <a:spcPct val="45000"/>
              </a:spcBef>
              <a:buFont typeface="Wingdings" charset="2"/>
              <a:buChar char="§"/>
              <a:defRPr/>
            </a:pPr>
            <a:r>
              <a:rPr lang="en-US" sz="2800" kern="0" dirty="0">
                <a:solidFill>
                  <a:srgbClr val="000000"/>
                </a:solidFill>
                <a:latin typeface="Tahoma"/>
                <a:ea typeface="ＭＳ Ｐゴシック" pitchFamily="-112" charset="-128"/>
                <a:cs typeface="ＭＳ Ｐゴシック" pitchFamily="-112" charset="-128"/>
              </a:rPr>
              <a:t>Initiated by Act of Congress in 2002</a:t>
            </a:r>
          </a:p>
          <a:p>
            <a:pPr marL="342900" indent="-342900" eaLnBrk="0" hangingPunct="0">
              <a:lnSpc>
                <a:spcPct val="90000"/>
              </a:lnSpc>
              <a:spcBef>
                <a:spcPct val="45000"/>
              </a:spcBef>
              <a:buFont typeface="Wingdings" charset="2"/>
              <a:buChar char="§"/>
              <a:defRPr/>
            </a:pPr>
            <a:r>
              <a:rPr lang="en-US" sz="2800" kern="0" dirty="0">
                <a:solidFill>
                  <a:srgbClr val="000000"/>
                </a:solidFill>
                <a:latin typeface="Tahoma"/>
                <a:ea typeface="ＭＳ Ｐゴシック" pitchFamily="-112" charset="-128"/>
                <a:cs typeface="ＭＳ Ｐゴシック" pitchFamily="-112" charset="-128"/>
              </a:rPr>
              <a:t>To encourage talented mathematics, science, and engineering undergraduates  to pursue teaching careers</a:t>
            </a:r>
          </a:p>
          <a:p>
            <a:pPr marL="342900" indent="-342900" eaLnBrk="0" hangingPunct="0">
              <a:lnSpc>
                <a:spcPct val="90000"/>
              </a:lnSpc>
              <a:spcBef>
                <a:spcPct val="45000"/>
              </a:spcBef>
              <a:buFont typeface="Wingdings" charset="2"/>
              <a:buChar char="§"/>
              <a:defRPr/>
            </a:pPr>
            <a:r>
              <a:rPr lang="en-US" sz="2800" kern="0" dirty="0">
                <a:solidFill>
                  <a:srgbClr val="000000"/>
                </a:solidFill>
                <a:latin typeface="Tahoma"/>
                <a:ea typeface="ＭＳ Ｐゴシック" pitchFamily="-112" charset="-128"/>
                <a:cs typeface="ＭＳ Ｐゴシック" pitchFamily="-112" charset="-128"/>
              </a:rPr>
              <a:t>To encourage STEM professionals to become teachers</a:t>
            </a:r>
          </a:p>
          <a:p>
            <a:pPr marL="342900" indent="-342900" eaLnBrk="0" hangingPunct="0">
              <a:lnSpc>
                <a:spcPct val="90000"/>
              </a:lnSpc>
              <a:spcBef>
                <a:spcPct val="45000"/>
              </a:spcBef>
              <a:buFont typeface="Wingdings" charset="2"/>
              <a:buChar char="§"/>
              <a:defRPr/>
            </a:pPr>
            <a:r>
              <a:rPr lang="en-US" sz="2800" kern="0" dirty="0">
                <a:solidFill>
                  <a:srgbClr val="000000"/>
                </a:solidFill>
                <a:latin typeface="Tahoma"/>
                <a:ea typeface="ＭＳ Ｐゴシック" pitchFamily="-112" charset="-128"/>
                <a:cs typeface="ＭＳ Ｐゴシック" pitchFamily="-112" charset="-128"/>
              </a:rPr>
              <a:t>To prepare Master Teachers</a:t>
            </a:r>
          </a:p>
          <a:p>
            <a:pPr marL="342900" indent="-342900" eaLnBrk="0" hangingPunct="0">
              <a:lnSpc>
                <a:spcPct val="90000"/>
              </a:lnSpc>
              <a:spcBef>
                <a:spcPct val="45000"/>
              </a:spcBef>
              <a:buFont typeface="Wingdings" charset="2"/>
              <a:buChar char="§"/>
              <a:defRPr/>
            </a:pPr>
            <a:r>
              <a:rPr lang="en-US" sz="2800" b="1" kern="0" dirty="0">
                <a:solidFill>
                  <a:srgbClr val="000000"/>
                </a:solidFill>
                <a:latin typeface="Tahoma"/>
                <a:ea typeface="ＭＳ Ｐゴシック" pitchFamily="-112" charset="-128"/>
                <a:cs typeface="ＭＳ Ｐゴシック" pitchFamily="-112" charset="-128"/>
              </a:rPr>
              <a:t>FOR COMMUNITY COLLEGES</a:t>
            </a:r>
          </a:p>
          <a:p>
            <a:pPr lvl="1">
              <a:lnSpc>
                <a:spcPct val="90000"/>
              </a:lnSpc>
              <a:buClr>
                <a:srgbClr val="CC9900"/>
              </a:buClr>
              <a:buFont typeface="Arial" pitchFamily="34" charset="0"/>
              <a:buChar char="•"/>
              <a:defRPr/>
            </a:pPr>
            <a:r>
              <a:rPr lang="en-US" sz="2800" dirty="0">
                <a:solidFill>
                  <a:srgbClr val="000000"/>
                </a:solidFill>
                <a:latin typeface="Tahoma"/>
                <a:ea typeface="ＭＳ Ｐゴシック" charset="-128"/>
                <a:cs typeface="ＭＳ Ｐゴシック" charset="-128"/>
              </a:rPr>
              <a:t>Internships for freshmen and sophomores</a:t>
            </a:r>
          </a:p>
          <a:p>
            <a:pPr lvl="1">
              <a:lnSpc>
                <a:spcPct val="90000"/>
              </a:lnSpc>
              <a:buClr>
                <a:srgbClr val="CC9900"/>
              </a:buClr>
              <a:buFont typeface="Arial" pitchFamily="34" charset="0"/>
              <a:buChar char="•"/>
              <a:defRPr/>
            </a:pPr>
            <a:r>
              <a:rPr lang="en-US" sz="2800" dirty="0">
                <a:solidFill>
                  <a:srgbClr val="000000"/>
                </a:solidFill>
                <a:latin typeface="Tahoma"/>
                <a:ea typeface="ＭＳ Ｐゴシック" charset="-128"/>
                <a:cs typeface="ＭＳ Ｐゴシック" charset="-128"/>
              </a:rPr>
              <a:t>Career Changers: Stipends for STEM 	professionals seeking to become K12 teachers </a:t>
            </a:r>
          </a:p>
          <a:p>
            <a:pPr marL="800100" lvl="1" indent="-342900" eaLnBrk="0" hangingPunct="0">
              <a:lnSpc>
                <a:spcPct val="90000"/>
              </a:lnSpc>
              <a:spcBef>
                <a:spcPct val="45000"/>
              </a:spcBef>
              <a:buFont typeface="Wingdings" charset="2"/>
              <a:buChar char="§"/>
              <a:defRPr/>
            </a:pPr>
            <a:endParaRPr lang="en-US" sz="2800" kern="0" dirty="0">
              <a:solidFill>
                <a:srgbClr val="000000"/>
              </a:solidFill>
              <a:latin typeface="Tahoma"/>
              <a:ea typeface="ＭＳ Ｐゴシック" pitchFamily="-112" charset="-128"/>
              <a:cs typeface="ＭＳ Ｐゴシック" pitchFamily="-112" charset="-128"/>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333500" y="457200"/>
            <a:ext cx="7124700" cy="825500"/>
          </a:xfrm>
          <a:ln w="57150" cmpd="thickThin">
            <a:solidFill>
              <a:srgbClr val="99CCFF"/>
            </a:solidFill>
          </a:ln>
        </p:spPr>
        <p:txBody>
          <a:bodyPr/>
          <a:lstStyle/>
          <a:p>
            <a:pPr algn="l"/>
            <a:r>
              <a:rPr lang="en-US" sz="2800" smtClean="0">
                <a:effectLst/>
                <a:ea typeface="ＭＳ Ｐゴシック" charset="-128"/>
              </a:rPr>
              <a:t>Math and Science Teachers Project: Teachers of Excellence Program</a:t>
            </a:r>
          </a:p>
        </p:txBody>
      </p:sp>
      <p:sp>
        <p:nvSpPr>
          <p:cNvPr id="6" name="Rectangle 3"/>
          <p:cNvSpPr txBox="1">
            <a:spLocks noChangeArrowheads="1"/>
          </p:cNvSpPr>
          <p:nvPr/>
        </p:nvSpPr>
        <p:spPr bwMode="auto">
          <a:xfrm>
            <a:off x="228600" y="1524000"/>
            <a:ext cx="8610600" cy="4953000"/>
          </a:xfrm>
          <a:prstGeom prst="rect">
            <a:avLst/>
          </a:prstGeom>
          <a:noFill/>
          <a:ln w="9525">
            <a:noFill/>
            <a:miter lim="800000"/>
            <a:headEnd/>
            <a:tailEnd/>
          </a:ln>
        </p:spPr>
        <p:txBody>
          <a:bodyPr/>
          <a:lstStyle/>
          <a:p>
            <a:pPr marL="342900" indent="-342900" eaLnBrk="0" hangingPunct="0">
              <a:spcBef>
                <a:spcPct val="20000"/>
              </a:spcBef>
              <a:defRPr/>
            </a:pPr>
            <a:r>
              <a:rPr lang="en-US" b="1" kern="0" dirty="0">
                <a:solidFill>
                  <a:srgbClr val="FF0000"/>
                </a:solidFill>
                <a:latin typeface="Tahoma"/>
                <a:ea typeface="ＭＳ Ｐゴシック" pitchFamily="-112" charset="-128"/>
                <a:cs typeface="ＭＳ Ｐゴシック" pitchFamily="-112" charset="-128"/>
              </a:rPr>
              <a:t> 	</a:t>
            </a:r>
            <a:r>
              <a:rPr lang="en-US" b="1" kern="0" dirty="0">
                <a:solidFill>
                  <a:srgbClr val="000000"/>
                </a:solidFill>
                <a:latin typeface="Tahoma"/>
                <a:ea typeface="ＭＳ Ｐゴシック" pitchFamily="-112" charset="-128"/>
                <a:cs typeface="ＭＳ Ｐゴシック" pitchFamily="-112" charset="-128"/>
              </a:rPr>
              <a:t>Lake City Community College</a:t>
            </a:r>
            <a:r>
              <a:rPr lang="en-US" sz="3600" kern="0" dirty="0">
                <a:solidFill>
                  <a:srgbClr val="000000"/>
                </a:solidFill>
                <a:latin typeface="Tahoma"/>
                <a:ea typeface="ＭＳ Ｐゴシック" pitchFamily="-112" charset="-128"/>
                <a:cs typeface="ＭＳ Ｐゴシック" pitchFamily="-112" charset="-128"/>
              </a:rPr>
              <a:t>	</a:t>
            </a:r>
            <a:r>
              <a:rPr lang="en-US" b="1" kern="0" dirty="0">
                <a:solidFill>
                  <a:srgbClr val="000000"/>
                </a:solidFill>
                <a:latin typeface="Tahoma"/>
                <a:ea typeface="ＭＳ Ｐゴシック" pitchFamily="-112" charset="-128"/>
                <a:cs typeface="ＭＳ Ｐゴシック" pitchFamily="-112" charset="-128"/>
              </a:rPr>
              <a:t>PI: Tracy Hickman</a:t>
            </a:r>
          </a:p>
          <a:p>
            <a:pPr marL="342900" indent="-342900" eaLnBrk="0" hangingPunct="0">
              <a:spcBef>
                <a:spcPct val="20000"/>
              </a:spcBef>
              <a:defRPr/>
            </a:pPr>
            <a:endParaRPr lang="en-US" b="1" kern="0" dirty="0">
              <a:solidFill>
                <a:srgbClr val="000000"/>
              </a:solidFill>
              <a:latin typeface="Tahoma"/>
              <a:ea typeface="ＭＳ Ｐゴシック" pitchFamily="-112" charset="-128"/>
              <a:cs typeface="ＭＳ Ｐゴシック" pitchFamily="-112" charset="-128"/>
            </a:endParaRPr>
          </a:p>
          <a:p>
            <a:pPr marL="342900" indent="-342900" eaLnBrk="0" hangingPunct="0">
              <a:spcBef>
                <a:spcPct val="20000"/>
              </a:spcBef>
              <a:buFont typeface="Wingdings" pitchFamily="2" charset="2"/>
              <a:buChar char="§"/>
              <a:defRPr/>
            </a:pPr>
            <a:r>
              <a:rPr lang="en-US" kern="0" dirty="0">
                <a:solidFill>
                  <a:srgbClr val="000000"/>
                </a:solidFill>
                <a:latin typeface="Tahoma"/>
                <a:ea typeface="ＭＳ Ｐゴシック" pitchFamily="-112" charset="-128"/>
                <a:cs typeface="ＭＳ Ｐゴシック" pitchFamily="-112" charset="-128"/>
              </a:rPr>
              <a:t>Alternative certification program for STEM professionals in rural North Central Florida</a:t>
            </a:r>
          </a:p>
          <a:p>
            <a:pPr marL="342900" indent="-342900" eaLnBrk="0" hangingPunct="0">
              <a:spcBef>
                <a:spcPct val="20000"/>
              </a:spcBef>
              <a:buFont typeface="Wingdings" pitchFamily="2" charset="2"/>
              <a:buChar char="§"/>
              <a:defRPr/>
            </a:pPr>
            <a:r>
              <a:rPr lang="en-US" kern="0" dirty="0">
                <a:solidFill>
                  <a:srgbClr val="000000"/>
                </a:solidFill>
                <a:latin typeface="Tahoma"/>
                <a:ea typeface="ＭＳ Ｐゴシック" pitchFamily="-112" charset="-128"/>
                <a:cs typeface="ＭＳ Ｐゴシック" pitchFamily="-112" charset="-128"/>
              </a:rPr>
              <a:t>Practical experience with lesson planning, classroom management, and research-based cooperative learning strategies</a:t>
            </a:r>
          </a:p>
          <a:p>
            <a:pPr marL="342900" indent="-342900" eaLnBrk="0" hangingPunct="0">
              <a:spcBef>
                <a:spcPct val="20000"/>
              </a:spcBef>
              <a:buFont typeface="Wingdings" pitchFamily="2" charset="2"/>
              <a:buChar char="§"/>
              <a:defRPr/>
            </a:pPr>
            <a:r>
              <a:rPr lang="en-US" kern="0" dirty="0">
                <a:solidFill>
                  <a:srgbClr val="000000"/>
                </a:solidFill>
                <a:latin typeface="Tahoma"/>
                <a:ea typeface="ＭＳ Ｐゴシック" pitchFamily="-112" charset="-128"/>
                <a:cs typeface="ＭＳ Ｐゴシック" pitchFamily="-112" charset="-128"/>
              </a:rPr>
              <a:t>Integration of real world math and science into classroom </a:t>
            </a:r>
          </a:p>
          <a:p>
            <a:pPr marL="342900" indent="-342900" eaLnBrk="0" hangingPunct="0">
              <a:spcBef>
                <a:spcPct val="20000"/>
              </a:spcBef>
              <a:buFont typeface="Wingdings" pitchFamily="2" charset="2"/>
              <a:buChar char="§"/>
              <a:defRPr/>
            </a:pPr>
            <a:r>
              <a:rPr lang="en-US" kern="0" dirty="0">
                <a:solidFill>
                  <a:srgbClr val="000000"/>
                </a:solidFill>
                <a:latin typeface="Tahoma"/>
                <a:ea typeface="ＭＳ Ｐゴシック" pitchFamily="-112" charset="-128"/>
                <a:cs typeface="ＭＳ Ｐゴシック" pitchFamily="-112" charset="-128"/>
              </a:rPr>
              <a:t>Cohort development, mentoring, and follow-up supervision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0" y="304800"/>
            <a:ext cx="9144000" cy="1143000"/>
          </a:xfrm>
        </p:spPr>
        <p:txBody>
          <a:bodyPr/>
          <a:lstStyle/>
          <a:p>
            <a:pPr>
              <a:defRPr/>
            </a:pPr>
            <a:r>
              <a:rPr lang="en-US" sz="3600" dirty="0" smtClean="0"/>
              <a:t>Transforming Undergraduate Education in STEM (TUES) </a:t>
            </a:r>
            <a:r>
              <a:rPr lang="en-US" sz="2400" dirty="0" smtClean="0"/>
              <a:t>formerly CCLI</a:t>
            </a:r>
            <a:endParaRPr lang="en-US" sz="3600" dirty="0"/>
          </a:p>
        </p:txBody>
      </p:sp>
      <p:sp>
        <p:nvSpPr>
          <p:cNvPr id="6" name="Rectangle 3"/>
          <p:cNvSpPr txBox="1">
            <a:spLocks noChangeArrowheads="1"/>
          </p:cNvSpPr>
          <p:nvPr/>
        </p:nvSpPr>
        <p:spPr bwMode="auto">
          <a:xfrm>
            <a:off x="304800" y="1600200"/>
            <a:ext cx="8610600" cy="4953000"/>
          </a:xfrm>
          <a:prstGeom prst="rect">
            <a:avLst/>
          </a:prstGeom>
          <a:noFill/>
          <a:ln w="9525">
            <a:noFill/>
            <a:miter lim="800000"/>
            <a:headEnd/>
            <a:tailEnd/>
          </a:ln>
        </p:spPr>
        <p:txBody>
          <a:bodyPr/>
          <a:lstStyle/>
          <a:p>
            <a:pPr marL="342900" indent="-342900" eaLnBrk="0" hangingPunct="0">
              <a:spcBef>
                <a:spcPct val="20000"/>
              </a:spcBef>
              <a:buClr>
                <a:srgbClr val="2B2BB2"/>
              </a:buClr>
              <a:defRPr/>
            </a:pPr>
            <a:r>
              <a:rPr lang="en-US" sz="2800" b="1" kern="0" dirty="0">
                <a:solidFill>
                  <a:srgbClr val="000099"/>
                </a:solidFill>
                <a:latin typeface="Tahoma"/>
                <a:ea typeface="Arial Unicode MS" pitchFamily="34" charset="-128"/>
                <a:cs typeface="Arial Unicode MS" pitchFamily="34" charset="-128"/>
              </a:rPr>
              <a:t>Vision</a:t>
            </a:r>
          </a:p>
          <a:p>
            <a:pPr marL="742950" lvl="1" indent="-285750" eaLnBrk="0" hangingPunct="0">
              <a:spcBef>
                <a:spcPct val="20000"/>
              </a:spcBef>
              <a:buClr>
                <a:srgbClr val="2B2BB2"/>
              </a:buClr>
              <a:buSzPct val="125000"/>
              <a:defRPr/>
            </a:pPr>
            <a:r>
              <a:rPr lang="en-US" sz="2800" kern="0" dirty="0">
                <a:solidFill>
                  <a:srgbClr val="000000"/>
                </a:solidFill>
                <a:latin typeface="Tahoma"/>
                <a:ea typeface="Arial Unicode MS" pitchFamily="34" charset="-128"/>
                <a:cs typeface="Arial Unicode MS" pitchFamily="34" charset="-128"/>
              </a:rPr>
              <a:t>	Excellent STEM education for all undergraduate students.  </a:t>
            </a:r>
          </a:p>
          <a:p>
            <a:pPr marL="342900" indent="-342900" eaLnBrk="0" hangingPunct="0">
              <a:spcBef>
                <a:spcPct val="20000"/>
              </a:spcBef>
              <a:buClr>
                <a:srgbClr val="2B2BB2"/>
              </a:buClr>
              <a:defRPr/>
            </a:pPr>
            <a:r>
              <a:rPr lang="en-US" sz="2800" b="1" kern="0" dirty="0">
                <a:solidFill>
                  <a:srgbClr val="000099"/>
                </a:solidFill>
                <a:latin typeface="Tahoma"/>
                <a:ea typeface="Arial Unicode MS" pitchFamily="34" charset="-128"/>
                <a:cs typeface="Arial Unicode MS" pitchFamily="34" charset="-128"/>
              </a:rPr>
              <a:t>Goal</a:t>
            </a:r>
          </a:p>
          <a:p>
            <a:pPr marL="742950" lvl="1" indent="-285750" eaLnBrk="0" hangingPunct="0">
              <a:spcBef>
                <a:spcPct val="20000"/>
              </a:spcBef>
              <a:buClr>
                <a:srgbClr val="2B2BB2"/>
              </a:buClr>
              <a:buSzPct val="125000"/>
              <a:defRPr/>
            </a:pPr>
            <a:r>
              <a:rPr lang="en-US" sz="2800" b="1" kern="0" dirty="0">
                <a:solidFill>
                  <a:srgbClr val="000000"/>
                </a:solidFill>
                <a:latin typeface="Tahoma"/>
                <a:ea typeface="Arial Unicode MS" pitchFamily="34" charset="-128"/>
                <a:cs typeface="Arial Unicode MS" pitchFamily="34" charset="-128"/>
              </a:rPr>
              <a:t>	</a:t>
            </a:r>
            <a:r>
              <a:rPr lang="en-US" sz="2800" kern="0" dirty="0">
                <a:solidFill>
                  <a:srgbClr val="000000"/>
                </a:solidFill>
                <a:latin typeface="Tahoma"/>
                <a:ea typeface="Arial Unicode MS" pitchFamily="34" charset="-128"/>
                <a:cs typeface="Arial Unicode MS" pitchFamily="34" charset="-128"/>
              </a:rPr>
              <a:t>Stimulate, disseminate, and institutionalize transformative or innovative developments in STEM education through the </a:t>
            </a:r>
            <a:r>
              <a:rPr lang="en-US" sz="2800" u="sng" kern="0" dirty="0">
                <a:solidFill>
                  <a:srgbClr val="000000"/>
                </a:solidFill>
                <a:latin typeface="Tahoma"/>
                <a:ea typeface="Arial Unicode MS" pitchFamily="34" charset="-128"/>
                <a:cs typeface="Arial Unicode MS" pitchFamily="34" charset="-128"/>
              </a:rPr>
              <a:t>production of knowledge</a:t>
            </a:r>
            <a:r>
              <a:rPr lang="en-US" sz="2800" kern="0" dirty="0">
                <a:solidFill>
                  <a:srgbClr val="000000"/>
                </a:solidFill>
                <a:latin typeface="Tahoma"/>
                <a:ea typeface="Arial Unicode MS" pitchFamily="34" charset="-128"/>
                <a:cs typeface="Arial Unicode MS" pitchFamily="34" charset="-128"/>
              </a:rPr>
              <a:t> and the </a:t>
            </a:r>
            <a:r>
              <a:rPr lang="en-US" sz="2800" u="sng" kern="0" dirty="0">
                <a:solidFill>
                  <a:srgbClr val="000000"/>
                </a:solidFill>
                <a:latin typeface="Tahoma"/>
                <a:ea typeface="Arial Unicode MS" pitchFamily="34" charset="-128"/>
                <a:cs typeface="Arial Unicode MS" pitchFamily="34" charset="-128"/>
              </a:rPr>
              <a:t>improvement of practice</a:t>
            </a:r>
            <a:r>
              <a:rPr lang="en-US" sz="2800" kern="0" dirty="0">
                <a:solidFill>
                  <a:srgbClr val="000000"/>
                </a:solidFill>
                <a:latin typeface="Tahoma"/>
                <a:ea typeface="Arial Unicode MS" pitchFamily="34" charset="-128"/>
                <a:cs typeface="Arial Unicode MS" pitchFamily="34" charset="-128"/>
              </a:rPr>
              <a:t>. </a:t>
            </a:r>
          </a:p>
          <a:p>
            <a:pPr marL="342900" indent="-342900" algn="ctr" eaLnBrk="0" hangingPunct="0">
              <a:spcBef>
                <a:spcPct val="20000"/>
              </a:spcBef>
              <a:buClr>
                <a:srgbClr val="2B2BB2"/>
              </a:buClr>
              <a:defRPr/>
            </a:pPr>
            <a:r>
              <a:rPr lang="en-US" sz="2800" kern="0" dirty="0">
                <a:solidFill>
                  <a:srgbClr val="000000"/>
                </a:solidFill>
                <a:latin typeface="Tahoma"/>
                <a:ea typeface="ＭＳ Ｐゴシック" pitchFamily="-112" charset="-128"/>
                <a:cs typeface="ＭＳ Ｐゴシック" pitchFamily="-112" charset="-128"/>
              </a:rPr>
              <a:t>*Most comprehensive program in DUE</a:t>
            </a:r>
            <a:endParaRPr lang="en-US" kern="0" dirty="0">
              <a:solidFill>
                <a:srgbClr val="000000"/>
              </a:solidFill>
              <a:latin typeface="Tahoma"/>
              <a:ea typeface="ＭＳ Ｐゴシック" pitchFamily="-112" charset="-128"/>
              <a:cs typeface="ＭＳ Ｐゴシック" pitchFamily="-112" charset="-128"/>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457200" y="685800"/>
            <a:ext cx="8458200" cy="5943600"/>
          </a:xfrm>
          <a:prstGeom prst="rect">
            <a:avLst/>
          </a:prstGeom>
          <a:noFill/>
          <a:ln w="9525">
            <a:noFill/>
            <a:miter lim="800000"/>
            <a:headEnd/>
            <a:tailEnd/>
          </a:ln>
          <a:effectLst/>
        </p:spPr>
        <p:txBody>
          <a:bodyPr/>
          <a:lstStyle/>
          <a:p>
            <a:pPr marL="342900" indent="-342900">
              <a:spcBef>
                <a:spcPct val="20000"/>
              </a:spcBef>
              <a:buFontTx/>
              <a:buBlip>
                <a:blip r:embed="rId2"/>
              </a:buBlip>
              <a:defRPr/>
            </a:pPr>
            <a:r>
              <a:rPr lang="en-US" dirty="0">
                <a:solidFill>
                  <a:srgbClr val="000000"/>
                </a:solidFill>
                <a:latin typeface="Tahoma"/>
                <a:ea typeface="ＭＳ Ｐゴシック" charset="-128"/>
                <a:cs typeface="ＭＳ Ｐゴシック" charset="-128"/>
              </a:rPr>
              <a:t>Type 1 – </a:t>
            </a:r>
            <a:r>
              <a:rPr lang="en-US" i="1" dirty="0">
                <a:solidFill>
                  <a:srgbClr val="000000"/>
                </a:solidFill>
                <a:latin typeface="Tahoma"/>
                <a:ea typeface="ＭＳ Ｐゴシック" charset="-128"/>
                <a:cs typeface="ＭＳ Ｐゴシック" charset="-128"/>
              </a:rPr>
              <a:t>Exploratory Projects </a:t>
            </a:r>
            <a:endParaRPr lang="en-US" i="1" dirty="0">
              <a:solidFill>
                <a:srgbClr val="FF3300"/>
              </a:solidFill>
              <a:latin typeface="Tahoma"/>
              <a:ea typeface="ＭＳ Ｐゴシック" charset="-128"/>
              <a:cs typeface="ＭＳ Ｐゴシック" charset="-128"/>
            </a:endParaRPr>
          </a:p>
          <a:p>
            <a:pPr marL="342900" indent="-342900">
              <a:spcBef>
                <a:spcPct val="20000"/>
              </a:spcBef>
              <a:defRPr/>
            </a:pPr>
            <a:r>
              <a:rPr lang="en-US" dirty="0">
                <a:solidFill>
                  <a:srgbClr val="000000"/>
                </a:solidFill>
                <a:latin typeface="Tahoma"/>
                <a:ea typeface="ＭＳ Ｐゴシック" charset="-128"/>
                <a:cs typeface="ＭＳ Ｐゴシック" charset="-128"/>
              </a:rPr>
              <a:t>	Involve exploratory, initial investigation or adaptation in one of the component areas.  </a:t>
            </a:r>
            <a:r>
              <a:rPr lang="en-US" b="1" dirty="0">
                <a:solidFill>
                  <a:srgbClr val="000000"/>
                </a:solidFill>
                <a:latin typeface="Tahoma"/>
                <a:ea typeface="ＭＳ Ｐゴシック" charset="-128"/>
                <a:cs typeface="ＭＳ Ｐゴシック" charset="-128"/>
              </a:rPr>
              <a:t>Deadline May 2011</a:t>
            </a:r>
          </a:p>
          <a:p>
            <a:pPr marL="342900" indent="-342900">
              <a:spcBef>
                <a:spcPct val="20000"/>
              </a:spcBef>
              <a:buFontTx/>
              <a:buBlip>
                <a:blip r:embed="rId2"/>
              </a:buBlip>
              <a:defRPr/>
            </a:pPr>
            <a:r>
              <a:rPr lang="en-US" dirty="0">
                <a:solidFill>
                  <a:srgbClr val="000000"/>
                </a:solidFill>
                <a:latin typeface="Tahoma"/>
                <a:ea typeface="ＭＳ Ｐゴシック" charset="-128"/>
                <a:cs typeface="ＭＳ Ｐゴシック" charset="-128"/>
              </a:rPr>
              <a:t>Type 2 – </a:t>
            </a:r>
            <a:r>
              <a:rPr lang="en-US" i="1" dirty="0">
                <a:solidFill>
                  <a:srgbClr val="000000"/>
                </a:solidFill>
                <a:latin typeface="Tahoma"/>
                <a:ea typeface="ＭＳ Ｐゴシック" charset="-128"/>
                <a:cs typeface="ＭＳ Ｐゴシック" charset="-128"/>
              </a:rPr>
              <a:t>Expansion Projects</a:t>
            </a:r>
            <a:endParaRPr lang="en-US" i="1" dirty="0">
              <a:solidFill>
                <a:srgbClr val="FF3300"/>
              </a:solidFill>
              <a:latin typeface="Tahoma"/>
              <a:ea typeface="ＭＳ Ｐゴシック" charset="-128"/>
              <a:cs typeface="ＭＳ Ｐゴシック" charset="-128"/>
            </a:endParaRPr>
          </a:p>
          <a:p>
            <a:pPr marL="342900" indent="-342900">
              <a:spcBef>
                <a:spcPct val="20000"/>
              </a:spcBef>
              <a:defRPr/>
            </a:pPr>
            <a:r>
              <a:rPr lang="en-US" dirty="0">
                <a:solidFill>
                  <a:srgbClr val="000000"/>
                </a:solidFill>
                <a:latin typeface="Tahoma"/>
                <a:ea typeface="ＭＳ Ｐゴシック" charset="-128"/>
                <a:cs typeface="ＭＳ Ｐゴシック" charset="-128"/>
              </a:rPr>
              <a:t>	Build on smaller scale but proven innovations, refine and test innovations on diverse users</a:t>
            </a:r>
          </a:p>
          <a:p>
            <a:pPr marL="342900" indent="-342900">
              <a:spcBef>
                <a:spcPct val="20000"/>
              </a:spcBef>
              <a:buFontTx/>
              <a:buBlip>
                <a:blip r:embed="rId2"/>
              </a:buBlip>
              <a:defRPr/>
            </a:pPr>
            <a:r>
              <a:rPr lang="en-US" dirty="0">
                <a:solidFill>
                  <a:srgbClr val="000000"/>
                </a:solidFill>
                <a:latin typeface="Tahoma"/>
                <a:ea typeface="ＭＳ Ｐゴシック" charset="-128"/>
                <a:cs typeface="ＭＳ Ｐゴシック" charset="-128"/>
              </a:rPr>
              <a:t>Type 3 – </a:t>
            </a:r>
            <a:r>
              <a:rPr lang="en-US" i="1" dirty="0">
                <a:solidFill>
                  <a:srgbClr val="000000"/>
                </a:solidFill>
                <a:latin typeface="Tahoma"/>
                <a:ea typeface="ＭＳ Ｐゴシック" charset="-128"/>
                <a:cs typeface="ＭＳ Ｐゴシック" charset="-128"/>
              </a:rPr>
              <a:t>Comprehensive Projects</a:t>
            </a:r>
            <a:endParaRPr lang="en-US" i="1" dirty="0">
              <a:solidFill>
                <a:srgbClr val="FF3300"/>
              </a:solidFill>
              <a:latin typeface="Tahoma"/>
              <a:ea typeface="ＭＳ Ｐゴシック" charset="-128"/>
              <a:cs typeface="ＭＳ Ｐゴシック" charset="-128"/>
            </a:endParaRPr>
          </a:p>
          <a:p>
            <a:pPr marL="342900" indent="-342900">
              <a:spcBef>
                <a:spcPct val="20000"/>
              </a:spcBef>
              <a:defRPr/>
            </a:pPr>
            <a:r>
              <a:rPr lang="en-US" dirty="0">
                <a:solidFill>
                  <a:srgbClr val="000000"/>
                </a:solidFill>
                <a:latin typeface="Tahoma"/>
                <a:ea typeface="ＭＳ Ｐゴシック" charset="-128"/>
                <a:cs typeface="ＭＳ Ｐゴシック" charset="-128"/>
              </a:rPr>
              <a:t>	Several diverse institutions, evaluation or assessment activities–deep &amp; broad, combine proven results and mature innovations from several component areas, sustainability, national dissemination, etc.</a:t>
            </a:r>
          </a:p>
          <a:p>
            <a:pPr marL="342900" indent="-342900">
              <a:spcBef>
                <a:spcPct val="20000"/>
              </a:spcBef>
              <a:buFontTx/>
              <a:buBlip>
                <a:blip r:embed="rId2"/>
              </a:buBlip>
              <a:defRPr/>
            </a:pPr>
            <a:r>
              <a:rPr lang="en-US" dirty="0">
                <a:solidFill>
                  <a:srgbClr val="000000"/>
                </a:solidFill>
                <a:latin typeface="Tahoma"/>
                <a:ea typeface="ＭＳ Ｐゴシック" charset="-128"/>
                <a:cs typeface="ＭＳ Ｐゴシック" charset="-128"/>
              </a:rPr>
              <a:t>Central Resource Centers –  Talk with a Lead PI (Myles </a:t>
            </a:r>
            <a:r>
              <a:rPr lang="en-US" dirty="0" err="1">
                <a:solidFill>
                  <a:srgbClr val="000000"/>
                </a:solidFill>
                <a:latin typeface="Tahoma"/>
                <a:ea typeface="ＭＳ Ｐゴシック" charset="-128"/>
                <a:cs typeface="ＭＳ Ｐゴシック" charset="-128"/>
              </a:rPr>
              <a:t>Boylin</a:t>
            </a:r>
            <a:r>
              <a:rPr lang="en-US" dirty="0">
                <a:solidFill>
                  <a:srgbClr val="000000"/>
                </a:solidFill>
                <a:latin typeface="Tahoma"/>
                <a:ea typeface="ＭＳ Ｐゴシック" charset="-128"/>
                <a:cs typeface="ＭＳ Ｐゴシック" charset="-128"/>
              </a:rPr>
              <a:t>, Terry Woodin, or Don Millard)</a:t>
            </a:r>
          </a:p>
          <a:p>
            <a:pPr marL="342900" indent="-342900">
              <a:spcBef>
                <a:spcPct val="20000"/>
              </a:spcBef>
              <a:buFontTx/>
              <a:buBlip>
                <a:blip r:embed="rId2"/>
              </a:buBlip>
              <a:defRPr/>
            </a:pPr>
            <a:r>
              <a:rPr lang="en-US" b="1" dirty="0">
                <a:solidFill>
                  <a:srgbClr val="000000"/>
                </a:solidFill>
                <a:latin typeface="Tahoma"/>
                <a:ea typeface="ＭＳ Ｐゴシック" charset="-128"/>
                <a:cs typeface="ＭＳ Ｐゴシック" charset="-128"/>
              </a:rPr>
              <a:t>Type 2 and 3 deadline in January 2012</a:t>
            </a:r>
          </a:p>
          <a:p>
            <a:pPr marL="342900" indent="-342900">
              <a:spcBef>
                <a:spcPct val="20000"/>
              </a:spcBef>
              <a:buFontTx/>
              <a:buBlip>
                <a:blip r:embed="rId2"/>
              </a:buBlip>
              <a:defRPr/>
            </a:pPr>
            <a:endParaRPr lang="en-US" sz="2000" b="1" dirty="0">
              <a:solidFill>
                <a:srgbClr val="000000"/>
              </a:solidFill>
              <a:latin typeface="Arial" charset="0"/>
              <a:ea typeface="ＭＳ Ｐゴシック" charset="-128"/>
              <a:cs typeface="ＭＳ Ｐゴシック" charset="-128"/>
            </a:endParaRPr>
          </a:p>
        </p:txBody>
      </p:sp>
      <p:sp>
        <p:nvSpPr>
          <p:cNvPr id="6" name="Text Box 3"/>
          <p:cNvSpPr txBox="1">
            <a:spLocks noChangeArrowheads="1"/>
          </p:cNvSpPr>
          <p:nvPr/>
        </p:nvSpPr>
        <p:spPr bwMode="auto">
          <a:xfrm>
            <a:off x="762000" y="152400"/>
            <a:ext cx="7467600" cy="579438"/>
          </a:xfrm>
          <a:prstGeom prst="rect">
            <a:avLst/>
          </a:prstGeom>
          <a:solidFill>
            <a:schemeClr val="bg1"/>
          </a:solidFill>
          <a:ln w="9525">
            <a:noFill/>
            <a:miter lim="800000"/>
            <a:headEnd/>
            <a:tailEnd/>
          </a:ln>
          <a:effectLst/>
        </p:spPr>
        <p:txBody>
          <a:bodyPr>
            <a:spAutoFit/>
          </a:bodyPr>
          <a:lstStyle/>
          <a:p>
            <a:pPr algn="ctr" eaLnBrk="0" hangingPunct="0">
              <a:spcBef>
                <a:spcPct val="50000"/>
              </a:spcBef>
              <a:defRPr/>
            </a:pPr>
            <a:r>
              <a:rPr lang="en-US" sz="3200" b="1" dirty="0">
                <a:solidFill>
                  <a:srgbClr val="000099"/>
                </a:solidFill>
                <a:latin typeface="Tahoma"/>
                <a:ea typeface="ＭＳ Ｐゴシック" charset="-128"/>
                <a:cs typeface="ＭＳ Ｐゴシック" charset="-128"/>
              </a:rPr>
              <a:t>TUES</a:t>
            </a:r>
            <a:endParaRPr lang="en-US" sz="2800" b="1" dirty="0">
              <a:solidFill>
                <a:srgbClr val="000099"/>
              </a:solidFill>
              <a:latin typeface="Tahoma"/>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dirty="0" smtClean="0"/>
              <a:t>Other Programs in EHR</a:t>
            </a:r>
            <a:endParaRPr lang="en-US" sz="4000" dirty="0"/>
          </a:p>
        </p:txBody>
      </p:sp>
      <p:sp>
        <p:nvSpPr>
          <p:cNvPr id="26627" name="Content Placeholder 2"/>
          <p:cNvSpPr>
            <a:spLocks noGrp="1"/>
          </p:cNvSpPr>
          <p:nvPr>
            <p:ph idx="1"/>
          </p:nvPr>
        </p:nvSpPr>
        <p:spPr>
          <a:xfrm>
            <a:off x="228600" y="1752600"/>
            <a:ext cx="4572000" cy="4648200"/>
          </a:xfrm>
        </p:spPr>
        <p:txBody>
          <a:bodyPr/>
          <a:lstStyle/>
          <a:p>
            <a:r>
              <a:rPr lang="en-US" smtClean="0">
                <a:ea typeface="ＭＳ Ｐゴシック" charset="-128"/>
              </a:rPr>
              <a:t>DRL</a:t>
            </a:r>
          </a:p>
          <a:p>
            <a:pPr lvl="1"/>
            <a:r>
              <a:rPr lang="en-US" smtClean="0">
                <a:ea typeface="ＭＳ Ｐゴシック" charset="-128"/>
              </a:rPr>
              <a:t>ITEST </a:t>
            </a:r>
            <a:r>
              <a:rPr lang="en-US" sz="2000" smtClean="0">
                <a:ea typeface="ＭＳ Ｐゴシック" charset="-128"/>
              </a:rPr>
              <a:t>Innovative Technology Experiences for Students and Teachers Program </a:t>
            </a:r>
          </a:p>
          <a:p>
            <a:pPr lvl="1"/>
            <a:r>
              <a:rPr lang="en-US" smtClean="0">
                <a:ea typeface="ＭＳ Ｐゴシック" charset="-128"/>
              </a:rPr>
              <a:t>DRK-12 </a:t>
            </a:r>
            <a:r>
              <a:rPr lang="en-US" sz="2000" smtClean="0">
                <a:ea typeface="ＭＳ Ｐゴシック" charset="-128"/>
              </a:rPr>
              <a:t>Discovery Research K-12</a:t>
            </a:r>
          </a:p>
          <a:p>
            <a:pPr lvl="1"/>
            <a:r>
              <a:rPr lang="en-US" smtClean="0">
                <a:ea typeface="ＭＳ Ｐゴシック" charset="-128"/>
              </a:rPr>
              <a:t>ATE</a:t>
            </a:r>
          </a:p>
          <a:p>
            <a:r>
              <a:rPr lang="en-US" smtClean="0">
                <a:ea typeface="ＭＳ Ｐゴシック" charset="-128"/>
              </a:rPr>
              <a:t>HRD</a:t>
            </a:r>
          </a:p>
          <a:p>
            <a:pPr lvl="1"/>
            <a:r>
              <a:rPr lang="en-US" smtClean="0">
                <a:ea typeface="ＭＳ Ｐゴシック" charset="-128"/>
              </a:rPr>
              <a:t>HBCU-UP</a:t>
            </a:r>
          </a:p>
          <a:p>
            <a:pPr lvl="1"/>
            <a:r>
              <a:rPr lang="en-US" smtClean="0">
                <a:ea typeface="ＭＳ Ｐゴシック" charset="-128"/>
              </a:rPr>
              <a:t>TC-UP</a:t>
            </a:r>
          </a:p>
        </p:txBody>
      </p:sp>
      <p:pic>
        <p:nvPicPr>
          <p:cNvPr id="26628" name="Picture 4" descr="Photo, caption follows:"/>
          <p:cNvPicPr>
            <a:picLocks noChangeAspect="1" noChangeArrowheads="1"/>
          </p:cNvPicPr>
          <p:nvPr/>
        </p:nvPicPr>
        <p:blipFill>
          <a:blip r:embed="rId2" cstate="print"/>
          <a:srcRect b="11539"/>
          <a:stretch>
            <a:fillRect/>
          </a:stretch>
        </p:blipFill>
        <p:spPr bwMode="auto">
          <a:xfrm>
            <a:off x="5480050" y="1905000"/>
            <a:ext cx="3373438" cy="403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p:txBody>
          <a:bodyPr/>
          <a:lstStyle/>
          <a:p>
            <a:r>
              <a:rPr lang="en-US" i="0"/>
              <a:t>The Early History of Regenerative Medicine</a:t>
            </a:r>
            <a:br>
              <a:rPr lang="en-US" i="0"/>
            </a:br>
            <a:r>
              <a:rPr lang="en-US" sz="2200"/>
              <a:t>The past enables the present and guides the future</a:t>
            </a:r>
          </a:p>
        </p:txBody>
      </p:sp>
      <p:pic>
        <p:nvPicPr>
          <p:cNvPr id="460804" name="Picture 4" descr="Koeln_wrm_1044"/>
          <p:cNvPicPr>
            <a:picLocks noChangeAspect="1" noChangeArrowheads="1"/>
          </p:cNvPicPr>
          <p:nvPr/>
        </p:nvPicPr>
        <p:blipFill>
          <a:blip r:embed="rId2" cstate="print"/>
          <a:srcRect/>
          <a:stretch>
            <a:fillRect/>
          </a:stretch>
        </p:blipFill>
        <p:spPr bwMode="auto">
          <a:xfrm>
            <a:off x="193675" y="1257300"/>
            <a:ext cx="1936750" cy="2709863"/>
          </a:xfrm>
          <a:prstGeom prst="rect">
            <a:avLst/>
          </a:prstGeom>
          <a:noFill/>
        </p:spPr>
      </p:pic>
      <p:pic>
        <p:nvPicPr>
          <p:cNvPr id="460806" name="Picture 6" descr="461px-Frontispiece_to_Frankenstein_1831"/>
          <p:cNvPicPr>
            <a:picLocks noChangeAspect="1" noChangeArrowheads="1"/>
          </p:cNvPicPr>
          <p:nvPr/>
        </p:nvPicPr>
        <p:blipFill>
          <a:blip r:embed="rId3" cstate="print"/>
          <a:srcRect/>
          <a:stretch>
            <a:fillRect/>
          </a:stretch>
        </p:blipFill>
        <p:spPr bwMode="auto">
          <a:xfrm>
            <a:off x="1744663" y="3538538"/>
            <a:ext cx="2166937" cy="2816225"/>
          </a:xfrm>
          <a:prstGeom prst="rect">
            <a:avLst/>
          </a:prstGeom>
          <a:noFill/>
        </p:spPr>
      </p:pic>
      <p:sp>
        <p:nvSpPr>
          <p:cNvPr id="460807" name="Text Box 7"/>
          <p:cNvSpPr txBox="1">
            <a:spLocks noChangeArrowheads="1"/>
          </p:cNvSpPr>
          <p:nvPr/>
        </p:nvSpPr>
        <p:spPr bwMode="auto">
          <a:xfrm>
            <a:off x="2079625" y="1154113"/>
            <a:ext cx="1924050" cy="1617662"/>
          </a:xfrm>
          <a:prstGeom prst="rect">
            <a:avLst/>
          </a:prstGeom>
          <a:noFill/>
          <a:ln w="9525">
            <a:noFill/>
            <a:miter lim="800000"/>
            <a:headEnd/>
            <a:tailEnd/>
          </a:ln>
          <a:effectLst/>
        </p:spPr>
        <p:txBody>
          <a:bodyPr>
            <a:spAutoFit/>
          </a:bodyPr>
          <a:lstStyle/>
          <a:p>
            <a:r>
              <a:rPr lang="en-US" sz="1800" b="1">
                <a:solidFill>
                  <a:srgbClr val="000000"/>
                </a:solidFill>
                <a:latin typeface="Arial" charset="0"/>
              </a:rPr>
              <a:t>Prometheus Bound</a:t>
            </a:r>
          </a:p>
          <a:p>
            <a:endParaRPr lang="en-US" sz="1800" b="1">
              <a:solidFill>
                <a:srgbClr val="000000"/>
              </a:solidFill>
              <a:latin typeface="Arial" charset="0"/>
            </a:endParaRPr>
          </a:p>
          <a:p>
            <a:r>
              <a:rPr lang="en-US" sz="1400">
                <a:solidFill>
                  <a:srgbClr val="000000"/>
                </a:solidFill>
                <a:latin typeface="Arial" charset="0"/>
              </a:rPr>
              <a:t>Aeschylus</a:t>
            </a:r>
          </a:p>
          <a:p>
            <a:r>
              <a:rPr lang="en-US" sz="1600" b="1">
                <a:solidFill>
                  <a:srgbClr val="000000"/>
                </a:solidFill>
                <a:latin typeface="Arial" charset="0"/>
              </a:rPr>
              <a:t>~458 B.C.</a:t>
            </a:r>
          </a:p>
          <a:p>
            <a:endParaRPr lang="en-US" sz="1600" b="1">
              <a:solidFill>
                <a:srgbClr val="000000"/>
              </a:solidFill>
              <a:latin typeface="Arial" charset="0"/>
            </a:endParaRPr>
          </a:p>
        </p:txBody>
      </p:sp>
      <p:sp>
        <p:nvSpPr>
          <p:cNvPr id="460808" name="Text Box 8"/>
          <p:cNvSpPr txBox="1">
            <a:spLocks noChangeArrowheads="1"/>
          </p:cNvSpPr>
          <p:nvPr/>
        </p:nvSpPr>
        <p:spPr bwMode="auto">
          <a:xfrm>
            <a:off x="5610225" y="1154113"/>
            <a:ext cx="2597150" cy="1524000"/>
          </a:xfrm>
          <a:prstGeom prst="rect">
            <a:avLst/>
          </a:prstGeom>
          <a:noFill/>
          <a:ln w="9525">
            <a:noFill/>
            <a:miter lim="800000"/>
            <a:headEnd/>
            <a:tailEnd/>
          </a:ln>
          <a:effectLst/>
        </p:spPr>
        <p:txBody>
          <a:bodyPr wrap="none">
            <a:spAutoFit/>
          </a:bodyPr>
          <a:lstStyle/>
          <a:p>
            <a:r>
              <a:rPr lang="en-US" sz="1800" b="1">
                <a:solidFill>
                  <a:srgbClr val="000000"/>
                </a:solidFill>
                <a:latin typeface="Arial" charset="0"/>
              </a:rPr>
              <a:t>The Culture of Organs</a:t>
            </a:r>
          </a:p>
          <a:p>
            <a:endParaRPr lang="en-US" sz="1400" b="1" i="1">
              <a:solidFill>
                <a:srgbClr val="000000"/>
              </a:solidFill>
              <a:latin typeface="Arial" charset="0"/>
            </a:endParaRPr>
          </a:p>
          <a:p>
            <a:r>
              <a:rPr lang="en-US" sz="1400">
                <a:solidFill>
                  <a:srgbClr val="000000"/>
                </a:solidFill>
                <a:latin typeface="Arial" charset="0"/>
              </a:rPr>
              <a:t>Alexis Carrel &amp; </a:t>
            </a:r>
          </a:p>
          <a:p>
            <a:r>
              <a:rPr lang="en-US" sz="1400">
                <a:solidFill>
                  <a:srgbClr val="000000"/>
                </a:solidFill>
                <a:latin typeface="Arial" charset="0"/>
              </a:rPr>
              <a:t>Charles Lindbergh</a:t>
            </a:r>
          </a:p>
          <a:p>
            <a:r>
              <a:rPr lang="en-US" sz="1600" b="1">
                <a:solidFill>
                  <a:srgbClr val="000000"/>
                </a:solidFill>
                <a:latin typeface="Arial" charset="0"/>
              </a:rPr>
              <a:t>1938</a:t>
            </a:r>
          </a:p>
          <a:p>
            <a:endParaRPr lang="en-US" sz="1800">
              <a:solidFill>
                <a:srgbClr val="000000"/>
              </a:solidFill>
              <a:latin typeface="Arial" charset="0"/>
            </a:endParaRPr>
          </a:p>
        </p:txBody>
      </p:sp>
      <p:grpSp>
        <p:nvGrpSpPr>
          <p:cNvPr id="2" name="Group 12"/>
          <p:cNvGrpSpPr>
            <a:grpSpLocks/>
          </p:cNvGrpSpPr>
          <p:nvPr/>
        </p:nvGrpSpPr>
        <p:grpSpPr bwMode="auto">
          <a:xfrm>
            <a:off x="3765550" y="1244600"/>
            <a:ext cx="1855788" cy="2882900"/>
            <a:chOff x="2948" y="704"/>
            <a:chExt cx="1441" cy="2016"/>
          </a:xfrm>
        </p:grpSpPr>
        <p:pic>
          <p:nvPicPr>
            <p:cNvPr id="460811" name="Picture 11"/>
            <p:cNvPicPr>
              <a:picLocks noChangeAspect="1" noChangeArrowheads="1"/>
            </p:cNvPicPr>
            <p:nvPr/>
          </p:nvPicPr>
          <p:blipFill>
            <a:blip r:embed="rId4" cstate="print"/>
            <a:srcRect l="15567" t="32944" r="72685" b="30078"/>
            <a:stretch>
              <a:fillRect/>
            </a:stretch>
          </p:blipFill>
          <p:spPr bwMode="auto">
            <a:xfrm>
              <a:off x="2948" y="704"/>
              <a:ext cx="1441" cy="2016"/>
            </a:xfrm>
            <a:prstGeom prst="rect">
              <a:avLst/>
            </a:prstGeom>
            <a:noFill/>
            <a:ln w="9525">
              <a:noFill/>
              <a:miter lim="800000"/>
              <a:headEnd/>
              <a:tailEnd/>
            </a:ln>
            <a:effectLst/>
          </p:spPr>
        </p:pic>
        <p:pic>
          <p:nvPicPr>
            <p:cNvPr id="460810" name="Picture 10" descr="1101380613_400">
              <a:hlinkClick r:id="rId5"/>
            </p:cNvPr>
            <p:cNvPicPr>
              <a:picLocks noChangeAspect="1" noChangeArrowheads="1"/>
            </p:cNvPicPr>
            <p:nvPr/>
          </p:nvPicPr>
          <p:blipFill>
            <a:blip r:embed="rId6" cstate="print"/>
            <a:srcRect/>
            <a:stretch>
              <a:fillRect/>
            </a:stretch>
          </p:blipFill>
          <p:spPr bwMode="auto">
            <a:xfrm>
              <a:off x="3524" y="1571"/>
              <a:ext cx="846" cy="1114"/>
            </a:xfrm>
            <a:prstGeom prst="rect">
              <a:avLst/>
            </a:prstGeom>
            <a:noFill/>
          </p:spPr>
        </p:pic>
      </p:grpSp>
      <p:sp>
        <p:nvSpPr>
          <p:cNvPr id="460813" name="Text Box 13"/>
          <p:cNvSpPr txBox="1">
            <a:spLocks noChangeArrowheads="1"/>
          </p:cNvSpPr>
          <p:nvPr/>
        </p:nvSpPr>
        <p:spPr bwMode="auto">
          <a:xfrm>
            <a:off x="3870325" y="4849813"/>
            <a:ext cx="1898650" cy="1524000"/>
          </a:xfrm>
          <a:prstGeom prst="rect">
            <a:avLst/>
          </a:prstGeom>
          <a:noFill/>
          <a:ln w="9525">
            <a:noFill/>
            <a:miter lim="800000"/>
            <a:headEnd/>
            <a:tailEnd/>
          </a:ln>
          <a:effectLst/>
        </p:spPr>
        <p:txBody>
          <a:bodyPr wrap="none">
            <a:spAutoFit/>
          </a:bodyPr>
          <a:lstStyle/>
          <a:p>
            <a:r>
              <a:rPr lang="en-US" sz="1800" b="1">
                <a:solidFill>
                  <a:srgbClr val="000000"/>
                </a:solidFill>
                <a:latin typeface="Arial" charset="0"/>
              </a:rPr>
              <a:t>Frankenstein</a:t>
            </a:r>
          </a:p>
          <a:p>
            <a:r>
              <a:rPr lang="en-US" sz="1400" b="1" i="1">
                <a:solidFill>
                  <a:srgbClr val="000000"/>
                </a:solidFill>
                <a:latin typeface="Arial" charset="0"/>
              </a:rPr>
              <a:t>Modern Prometheus</a:t>
            </a:r>
          </a:p>
          <a:p>
            <a:endParaRPr lang="en-US" sz="1400" b="1" i="1">
              <a:solidFill>
                <a:srgbClr val="000000"/>
              </a:solidFill>
              <a:latin typeface="Arial" charset="0"/>
            </a:endParaRPr>
          </a:p>
          <a:p>
            <a:r>
              <a:rPr lang="en-US" sz="1400">
                <a:solidFill>
                  <a:srgbClr val="000000"/>
                </a:solidFill>
                <a:latin typeface="Arial" charset="0"/>
              </a:rPr>
              <a:t>Mary Shelley</a:t>
            </a:r>
          </a:p>
          <a:p>
            <a:r>
              <a:rPr lang="en-US" sz="1600" b="1">
                <a:solidFill>
                  <a:srgbClr val="000000"/>
                </a:solidFill>
                <a:latin typeface="Arial" charset="0"/>
              </a:rPr>
              <a:t>1818</a:t>
            </a:r>
          </a:p>
          <a:p>
            <a:endParaRPr lang="en-US" sz="1800">
              <a:solidFill>
                <a:srgbClr val="000000"/>
              </a:solidFill>
              <a:latin typeface="Arial" charset="0"/>
            </a:endParaRPr>
          </a:p>
        </p:txBody>
      </p:sp>
      <p:sp>
        <p:nvSpPr>
          <p:cNvPr id="460814" name="Line 14"/>
          <p:cNvSpPr>
            <a:spLocks noChangeShapeType="1"/>
          </p:cNvSpPr>
          <p:nvPr/>
        </p:nvSpPr>
        <p:spPr bwMode="auto">
          <a:xfrm>
            <a:off x="6629400" y="3009900"/>
            <a:ext cx="0" cy="2451100"/>
          </a:xfrm>
          <a:prstGeom prst="line">
            <a:avLst/>
          </a:prstGeom>
          <a:noFill/>
          <a:ln w="9525">
            <a:solidFill>
              <a:schemeClr val="tx1"/>
            </a:solidFill>
            <a:round/>
            <a:headEnd/>
            <a:tailEnd/>
          </a:ln>
          <a:effectLst/>
        </p:spPr>
        <p:txBody>
          <a:bodyPr/>
          <a:lstStyle/>
          <a:p>
            <a:endParaRPr lang="en-US" sz="1800">
              <a:solidFill>
                <a:srgbClr val="000000"/>
              </a:solidFill>
              <a:latin typeface="Arial" charset="0"/>
            </a:endParaRPr>
          </a:p>
        </p:txBody>
      </p:sp>
      <p:sp>
        <p:nvSpPr>
          <p:cNvPr id="460815" name="Line 15"/>
          <p:cNvSpPr>
            <a:spLocks noChangeShapeType="1"/>
          </p:cNvSpPr>
          <p:nvPr/>
        </p:nvSpPr>
        <p:spPr bwMode="auto">
          <a:xfrm>
            <a:off x="6578600" y="3695700"/>
            <a:ext cx="101600" cy="0"/>
          </a:xfrm>
          <a:prstGeom prst="line">
            <a:avLst/>
          </a:prstGeom>
          <a:noFill/>
          <a:ln w="9525">
            <a:solidFill>
              <a:schemeClr val="tx1"/>
            </a:solidFill>
            <a:round/>
            <a:headEnd/>
            <a:tailEnd/>
          </a:ln>
          <a:effectLst/>
        </p:spPr>
        <p:txBody>
          <a:bodyPr/>
          <a:lstStyle/>
          <a:p>
            <a:endParaRPr lang="en-US" sz="1800">
              <a:solidFill>
                <a:srgbClr val="000000"/>
              </a:solidFill>
              <a:latin typeface="Arial" charset="0"/>
            </a:endParaRPr>
          </a:p>
        </p:txBody>
      </p:sp>
      <p:sp>
        <p:nvSpPr>
          <p:cNvPr id="460816" name="Line 16"/>
          <p:cNvSpPr>
            <a:spLocks noChangeShapeType="1"/>
          </p:cNvSpPr>
          <p:nvPr/>
        </p:nvSpPr>
        <p:spPr bwMode="auto">
          <a:xfrm>
            <a:off x="6578600" y="5295900"/>
            <a:ext cx="101600" cy="0"/>
          </a:xfrm>
          <a:prstGeom prst="line">
            <a:avLst/>
          </a:prstGeom>
          <a:noFill/>
          <a:ln w="9525">
            <a:solidFill>
              <a:schemeClr val="tx1"/>
            </a:solidFill>
            <a:round/>
            <a:headEnd/>
            <a:tailEnd/>
          </a:ln>
          <a:effectLst/>
        </p:spPr>
        <p:txBody>
          <a:bodyPr/>
          <a:lstStyle/>
          <a:p>
            <a:endParaRPr lang="en-US" sz="1800">
              <a:solidFill>
                <a:srgbClr val="000000"/>
              </a:solidFill>
              <a:latin typeface="Arial" charset="0"/>
            </a:endParaRPr>
          </a:p>
        </p:txBody>
      </p:sp>
      <p:sp>
        <p:nvSpPr>
          <p:cNvPr id="460817" name="Line 17"/>
          <p:cNvSpPr>
            <a:spLocks noChangeShapeType="1"/>
          </p:cNvSpPr>
          <p:nvPr/>
        </p:nvSpPr>
        <p:spPr bwMode="auto">
          <a:xfrm>
            <a:off x="6578600" y="4813300"/>
            <a:ext cx="101600" cy="0"/>
          </a:xfrm>
          <a:prstGeom prst="line">
            <a:avLst/>
          </a:prstGeom>
          <a:noFill/>
          <a:ln w="9525">
            <a:solidFill>
              <a:schemeClr val="tx1"/>
            </a:solidFill>
            <a:round/>
            <a:headEnd/>
            <a:tailEnd/>
          </a:ln>
          <a:effectLst/>
        </p:spPr>
        <p:txBody>
          <a:bodyPr/>
          <a:lstStyle/>
          <a:p>
            <a:endParaRPr lang="en-US" sz="1800">
              <a:solidFill>
                <a:srgbClr val="000000"/>
              </a:solidFill>
              <a:latin typeface="Arial" charset="0"/>
            </a:endParaRPr>
          </a:p>
        </p:txBody>
      </p:sp>
      <p:sp>
        <p:nvSpPr>
          <p:cNvPr id="460818" name="Text Box 18"/>
          <p:cNvSpPr txBox="1">
            <a:spLocks noChangeArrowheads="1"/>
          </p:cNvSpPr>
          <p:nvPr/>
        </p:nvSpPr>
        <p:spPr bwMode="auto">
          <a:xfrm>
            <a:off x="5991225" y="5153025"/>
            <a:ext cx="635000" cy="336550"/>
          </a:xfrm>
          <a:prstGeom prst="rect">
            <a:avLst/>
          </a:prstGeom>
          <a:noFill/>
          <a:ln w="9525">
            <a:noFill/>
            <a:miter lim="800000"/>
            <a:headEnd/>
            <a:tailEnd/>
          </a:ln>
          <a:effectLst/>
        </p:spPr>
        <p:txBody>
          <a:bodyPr wrap="none">
            <a:spAutoFit/>
          </a:bodyPr>
          <a:lstStyle/>
          <a:p>
            <a:r>
              <a:rPr lang="en-US" sz="1600" b="1">
                <a:solidFill>
                  <a:srgbClr val="000000"/>
                </a:solidFill>
                <a:latin typeface="Arial" charset="0"/>
              </a:rPr>
              <a:t>1981</a:t>
            </a:r>
          </a:p>
        </p:txBody>
      </p:sp>
      <p:sp>
        <p:nvSpPr>
          <p:cNvPr id="460820" name="Text Box 20"/>
          <p:cNvSpPr txBox="1">
            <a:spLocks noChangeArrowheads="1"/>
          </p:cNvSpPr>
          <p:nvPr/>
        </p:nvSpPr>
        <p:spPr bwMode="auto">
          <a:xfrm>
            <a:off x="6672263" y="5154613"/>
            <a:ext cx="2073275" cy="517525"/>
          </a:xfrm>
          <a:prstGeom prst="rect">
            <a:avLst/>
          </a:prstGeom>
          <a:noFill/>
          <a:ln w="9525">
            <a:noFill/>
            <a:miter lim="800000"/>
            <a:headEnd/>
            <a:tailEnd/>
          </a:ln>
          <a:effectLst/>
        </p:spPr>
        <p:txBody>
          <a:bodyPr>
            <a:spAutoFit/>
          </a:bodyPr>
          <a:lstStyle/>
          <a:p>
            <a:r>
              <a:rPr lang="en-US" sz="1400" b="1">
                <a:solidFill>
                  <a:srgbClr val="000000"/>
                </a:solidFill>
                <a:latin typeface="Arial" charset="0"/>
              </a:rPr>
              <a:t>Engineered skin</a:t>
            </a:r>
          </a:p>
          <a:p>
            <a:r>
              <a:rPr lang="en-US" sz="1400" i="1">
                <a:solidFill>
                  <a:srgbClr val="000000"/>
                </a:solidFill>
                <a:latin typeface="Arial" charset="0"/>
              </a:rPr>
              <a:t>E. Bell</a:t>
            </a:r>
            <a:r>
              <a:rPr lang="en-US" sz="1400">
                <a:solidFill>
                  <a:srgbClr val="000000"/>
                </a:solidFill>
                <a:latin typeface="Arial" charset="0"/>
              </a:rPr>
              <a:t>, et al.</a:t>
            </a:r>
            <a:endParaRPr lang="en-US" sz="1400" i="1">
              <a:solidFill>
                <a:srgbClr val="000000"/>
              </a:solidFill>
              <a:latin typeface="Arial" charset="0"/>
            </a:endParaRPr>
          </a:p>
        </p:txBody>
      </p:sp>
      <p:sp>
        <p:nvSpPr>
          <p:cNvPr id="460821" name="Text Box 21"/>
          <p:cNvSpPr txBox="1">
            <a:spLocks noChangeArrowheads="1"/>
          </p:cNvSpPr>
          <p:nvPr/>
        </p:nvSpPr>
        <p:spPr bwMode="auto">
          <a:xfrm>
            <a:off x="5991225" y="4657725"/>
            <a:ext cx="635000" cy="336550"/>
          </a:xfrm>
          <a:prstGeom prst="rect">
            <a:avLst/>
          </a:prstGeom>
          <a:noFill/>
          <a:ln w="9525">
            <a:noFill/>
            <a:miter lim="800000"/>
            <a:headEnd/>
            <a:tailEnd/>
          </a:ln>
          <a:effectLst/>
        </p:spPr>
        <p:txBody>
          <a:bodyPr wrap="none">
            <a:spAutoFit/>
          </a:bodyPr>
          <a:lstStyle/>
          <a:p>
            <a:r>
              <a:rPr lang="en-US" sz="1600" b="1">
                <a:solidFill>
                  <a:srgbClr val="000000"/>
                </a:solidFill>
                <a:latin typeface="Arial" charset="0"/>
              </a:rPr>
              <a:t>1977</a:t>
            </a:r>
          </a:p>
        </p:txBody>
      </p:sp>
      <p:sp>
        <p:nvSpPr>
          <p:cNvPr id="460822" name="Text Box 22"/>
          <p:cNvSpPr txBox="1">
            <a:spLocks noChangeArrowheads="1"/>
          </p:cNvSpPr>
          <p:nvPr/>
        </p:nvSpPr>
        <p:spPr bwMode="auto">
          <a:xfrm>
            <a:off x="6646863" y="4684713"/>
            <a:ext cx="2073275" cy="517525"/>
          </a:xfrm>
          <a:prstGeom prst="rect">
            <a:avLst/>
          </a:prstGeom>
          <a:noFill/>
          <a:ln w="9525">
            <a:noFill/>
            <a:miter lim="800000"/>
            <a:headEnd/>
            <a:tailEnd/>
          </a:ln>
          <a:effectLst/>
        </p:spPr>
        <p:txBody>
          <a:bodyPr>
            <a:spAutoFit/>
          </a:bodyPr>
          <a:lstStyle/>
          <a:p>
            <a:r>
              <a:rPr lang="en-US" sz="1400" b="1">
                <a:solidFill>
                  <a:srgbClr val="000000"/>
                </a:solidFill>
                <a:latin typeface="Arial" charset="0"/>
              </a:rPr>
              <a:t>Allogeneic cartilage</a:t>
            </a:r>
          </a:p>
          <a:p>
            <a:r>
              <a:rPr lang="en-US" sz="1400" i="1">
                <a:solidFill>
                  <a:srgbClr val="000000"/>
                </a:solidFill>
                <a:latin typeface="Arial" charset="0"/>
              </a:rPr>
              <a:t>A.E. Gross</a:t>
            </a:r>
            <a:r>
              <a:rPr lang="en-US" sz="1400">
                <a:solidFill>
                  <a:srgbClr val="000000"/>
                </a:solidFill>
                <a:latin typeface="Arial" charset="0"/>
              </a:rPr>
              <a:t>, et al.</a:t>
            </a:r>
            <a:endParaRPr lang="en-US" sz="1400" i="1">
              <a:solidFill>
                <a:srgbClr val="000000"/>
              </a:solidFill>
              <a:latin typeface="Arial" charset="0"/>
            </a:endParaRPr>
          </a:p>
        </p:txBody>
      </p:sp>
      <p:sp>
        <p:nvSpPr>
          <p:cNvPr id="460823" name="Text Box 23"/>
          <p:cNvSpPr txBox="1">
            <a:spLocks noChangeArrowheads="1"/>
          </p:cNvSpPr>
          <p:nvPr/>
        </p:nvSpPr>
        <p:spPr bwMode="auto">
          <a:xfrm>
            <a:off x="5991225" y="3552825"/>
            <a:ext cx="635000" cy="336550"/>
          </a:xfrm>
          <a:prstGeom prst="rect">
            <a:avLst/>
          </a:prstGeom>
          <a:noFill/>
          <a:ln w="9525">
            <a:noFill/>
            <a:miter lim="800000"/>
            <a:headEnd/>
            <a:tailEnd/>
          </a:ln>
          <a:effectLst/>
        </p:spPr>
        <p:txBody>
          <a:bodyPr wrap="none">
            <a:spAutoFit/>
          </a:bodyPr>
          <a:lstStyle/>
          <a:p>
            <a:r>
              <a:rPr lang="en-US" sz="1600" b="1">
                <a:solidFill>
                  <a:srgbClr val="000000"/>
                </a:solidFill>
                <a:latin typeface="Arial" charset="0"/>
              </a:rPr>
              <a:t>1966</a:t>
            </a:r>
          </a:p>
        </p:txBody>
      </p:sp>
      <p:sp>
        <p:nvSpPr>
          <p:cNvPr id="460824" name="Text Box 24"/>
          <p:cNvSpPr txBox="1">
            <a:spLocks noChangeArrowheads="1"/>
          </p:cNvSpPr>
          <p:nvPr/>
        </p:nvSpPr>
        <p:spPr bwMode="auto">
          <a:xfrm>
            <a:off x="6646863" y="3554413"/>
            <a:ext cx="2268537" cy="730250"/>
          </a:xfrm>
          <a:prstGeom prst="rect">
            <a:avLst/>
          </a:prstGeom>
          <a:noFill/>
          <a:ln w="9525">
            <a:noFill/>
            <a:miter lim="800000"/>
            <a:headEnd/>
            <a:tailEnd/>
          </a:ln>
          <a:effectLst/>
        </p:spPr>
        <p:txBody>
          <a:bodyPr>
            <a:spAutoFit/>
          </a:bodyPr>
          <a:lstStyle/>
          <a:p>
            <a:r>
              <a:rPr lang="en-US" sz="1400" b="1">
                <a:solidFill>
                  <a:srgbClr val="000000"/>
                </a:solidFill>
                <a:latin typeface="Arial" charset="0"/>
              </a:rPr>
              <a:t>Small bowel submucosa as vascular grafts</a:t>
            </a:r>
          </a:p>
          <a:p>
            <a:r>
              <a:rPr lang="en-US" sz="1400" i="1">
                <a:solidFill>
                  <a:srgbClr val="000000"/>
                </a:solidFill>
                <a:latin typeface="Arial" charset="0"/>
              </a:rPr>
              <a:t>T. Matsumoto</a:t>
            </a:r>
            <a:r>
              <a:rPr lang="en-US" sz="1400">
                <a:solidFill>
                  <a:srgbClr val="000000"/>
                </a:solidFill>
                <a:latin typeface="Arial" charset="0"/>
              </a:rPr>
              <a:t>, et al.</a:t>
            </a:r>
            <a:endParaRPr lang="en-US" sz="1400" i="1">
              <a:solidFill>
                <a:srgbClr val="000000"/>
              </a:solidFill>
              <a:latin typeface="Arial" charset="0"/>
            </a:endParaRPr>
          </a:p>
        </p:txBody>
      </p:sp>
      <p:sp>
        <p:nvSpPr>
          <p:cNvPr id="460826" name="Text Box 26"/>
          <p:cNvSpPr txBox="1">
            <a:spLocks noChangeArrowheads="1"/>
          </p:cNvSpPr>
          <p:nvPr/>
        </p:nvSpPr>
        <p:spPr bwMode="auto">
          <a:xfrm>
            <a:off x="6659563" y="3071813"/>
            <a:ext cx="2268537" cy="304800"/>
          </a:xfrm>
          <a:prstGeom prst="rect">
            <a:avLst/>
          </a:prstGeom>
          <a:noFill/>
          <a:ln w="9525">
            <a:noFill/>
            <a:miter lim="800000"/>
            <a:headEnd/>
            <a:tailEnd/>
          </a:ln>
          <a:effectLst/>
        </p:spPr>
        <p:txBody>
          <a:bodyPr>
            <a:spAutoFit/>
          </a:bodyPr>
          <a:lstStyle/>
          <a:p>
            <a:r>
              <a:rPr lang="en-US" sz="1400" b="1">
                <a:solidFill>
                  <a:srgbClr val="000000"/>
                </a:solidFill>
                <a:latin typeface="Arial" charset="0"/>
              </a:rPr>
              <a:t>First Kidney Transplant</a:t>
            </a:r>
            <a:endParaRPr lang="en-US" sz="1400" i="1">
              <a:solidFill>
                <a:srgbClr val="000000"/>
              </a:solidFill>
              <a:latin typeface="Arial" charset="0"/>
            </a:endParaRPr>
          </a:p>
        </p:txBody>
      </p:sp>
      <p:sp>
        <p:nvSpPr>
          <p:cNvPr id="460827" name="Text Box 27"/>
          <p:cNvSpPr txBox="1">
            <a:spLocks noChangeArrowheads="1"/>
          </p:cNvSpPr>
          <p:nvPr/>
        </p:nvSpPr>
        <p:spPr bwMode="auto">
          <a:xfrm>
            <a:off x="5991225" y="3070225"/>
            <a:ext cx="635000" cy="336550"/>
          </a:xfrm>
          <a:prstGeom prst="rect">
            <a:avLst/>
          </a:prstGeom>
          <a:noFill/>
          <a:ln w="9525">
            <a:noFill/>
            <a:miter lim="800000"/>
            <a:headEnd/>
            <a:tailEnd/>
          </a:ln>
          <a:effectLst/>
        </p:spPr>
        <p:txBody>
          <a:bodyPr wrap="none">
            <a:spAutoFit/>
          </a:bodyPr>
          <a:lstStyle/>
          <a:p>
            <a:r>
              <a:rPr lang="en-US" sz="1600" b="1">
                <a:solidFill>
                  <a:srgbClr val="000000"/>
                </a:solidFill>
                <a:latin typeface="Arial" charset="0"/>
              </a:rPr>
              <a:t>1954</a:t>
            </a:r>
          </a:p>
        </p:txBody>
      </p:sp>
      <p:sp>
        <p:nvSpPr>
          <p:cNvPr id="460828" name="Line 28"/>
          <p:cNvSpPr>
            <a:spLocks noChangeShapeType="1"/>
          </p:cNvSpPr>
          <p:nvPr/>
        </p:nvSpPr>
        <p:spPr bwMode="auto">
          <a:xfrm>
            <a:off x="6578600" y="3225800"/>
            <a:ext cx="101600" cy="0"/>
          </a:xfrm>
          <a:prstGeom prst="line">
            <a:avLst/>
          </a:prstGeom>
          <a:noFill/>
          <a:ln w="9525">
            <a:solidFill>
              <a:schemeClr val="tx1"/>
            </a:solidFill>
            <a:round/>
            <a:headEnd/>
            <a:tailEnd/>
          </a:ln>
          <a:effectLst/>
        </p:spPr>
        <p:txBody>
          <a:bodyPr/>
          <a:lstStyle/>
          <a:p>
            <a:endParaRPr lang="en-US" sz="1800">
              <a:solidFill>
                <a:srgbClr val="000000"/>
              </a:solidFill>
              <a:latin typeface="Arial" charset="0"/>
            </a:endParaRPr>
          </a:p>
        </p:txBody>
      </p:sp>
      <p:sp>
        <p:nvSpPr>
          <p:cNvPr id="460829" name="Line 29"/>
          <p:cNvSpPr>
            <a:spLocks noChangeShapeType="1"/>
          </p:cNvSpPr>
          <p:nvPr/>
        </p:nvSpPr>
        <p:spPr bwMode="auto">
          <a:xfrm>
            <a:off x="6578600" y="4406900"/>
            <a:ext cx="101600" cy="0"/>
          </a:xfrm>
          <a:prstGeom prst="line">
            <a:avLst/>
          </a:prstGeom>
          <a:noFill/>
          <a:ln w="9525">
            <a:solidFill>
              <a:schemeClr val="tx1"/>
            </a:solidFill>
            <a:round/>
            <a:headEnd/>
            <a:tailEnd/>
          </a:ln>
          <a:effectLst/>
        </p:spPr>
        <p:txBody>
          <a:bodyPr/>
          <a:lstStyle/>
          <a:p>
            <a:endParaRPr lang="en-US" sz="1800">
              <a:solidFill>
                <a:srgbClr val="000000"/>
              </a:solidFill>
              <a:latin typeface="Arial" charset="0"/>
            </a:endParaRPr>
          </a:p>
        </p:txBody>
      </p:sp>
      <p:sp>
        <p:nvSpPr>
          <p:cNvPr id="460830" name="Text Box 30"/>
          <p:cNvSpPr txBox="1">
            <a:spLocks noChangeArrowheads="1"/>
          </p:cNvSpPr>
          <p:nvPr/>
        </p:nvSpPr>
        <p:spPr bwMode="auto">
          <a:xfrm>
            <a:off x="6646863" y="4252913"/>
            <a:ext cx="2268537" cy="304800"/>
          </a:xfrm>
          <a:prstGeom prst="rect">
            <a:avLst/>
          </a:prstGeom>
          <a:noFill/>
          <a:ln w="9525">
            <a:noFill/>
            <a:miter lim="800000"/>
            <a:headEnd/>
            <a:tailEnd/>
          </a:ln>
          <a:effectLst/>
        </p:spPr>
        <p:txBody>
          <a:bodyPr>
            <a:spAutoFit/>
          </a:bodyPr>
          <a:lstStyle/>
          <a:p>
            <a:r>
              <a:rPr lang="en-US" sz="1400" b="1">
                <a:solidFill>
                  <a:srgbClr val="000000"/>
                </a:solidFill>
                <a:latin typeface="Arial" charset="0"/>
              </a:rPr>
              <a:t>First Bone Marrow Tx</a:t>
            </a:r>
            <a:endParaRPr lang="en-US" sz="1400" i="1">
              <a:solidFill>
                <a:srgbClr val="000000"/>
              </a:solidFill>
              <a:latin typeface="Arial" charset="0"/>
            </a:endParaRPr>
          </a:p>
        </p:txBody>
      </p:sp>
      <p:sp>
        <p:nvSpPr>
          <p:cNvPr id="460831" name="Text Box 31"/>
          <p:cNvSpPr txBox="1">
            <a:spLocks noChangeArrowheads="1"/>
          </p:cNvSpPr>
          <p:nvPr/>
        </p:nvSpPr>
        <p:spPr bwMode="auto">
          <a:xfrm>
            <a:off x="5991225" y="4225925"/>
            <a:ext cx="635000" cy="336550"/>
          </a:xfrm>
          <a:prstGeom prst="rect">
            <a:avLst/>
          </a:prstGeom>
          <a:noFill/>
          <a:ln w="9525">
            <a:noFill/>
            <a:miter lim="800000"/>
            <a:headEnd/>
            <a:tailEnd/>
          </a:ln>
          <a:effectLst/>
        </p:spPr>
        <p:txBody>
          <a:bodyPr wrap="none">
            <a:spAutoFit/>
          </a:bodyPr>
          <a:lstStyle/>
          <a:p>
            <a:r>
              <a:rPr lang="en-US" sz="1600" b="1">
                <a:solidFill>
                  <a:srgbClr val="000000"/>
                </a:solidFill>
                <a:latin typeface="Arial" charset="0"/>
              </a:rPr>
              <a:t>1968</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685800" y="381000"/>
            <a:ext cx="8153400" cy="685800"/>
          </a:xfrm>
        </p:spPr>
        <p:txBody>
          <a:bodyPr/>
          <a:lstStyle/>
          <a:p>
            <a:pPr eaLnBrk="1" hangingPunct="1">
              <a:defRPr/>
            </a:pPr>
            <a:r>
              <a:rPr lang="en-US" sz="3200" dirty="0" smtClean="0">
                <a:ea typeface="ＭＳ Ｐゴシック" charset="-128"/>
                <a:cs typeface="ＭＳ Ｐゴシック" charset="-128"/>
              </a:rPr>
              <a:t>Writing a Proposal: Getting Started</a:t>
            </a:r>
          </a:p>
        </p:txBody>
      </p:sp>
      <p:sp>
        <p:nvSpPr>
          <p:cNvPr id="27651" name="Rectangle 3"/>
          <p:cNvSpPr>
            <a:spLocks noGrp="1" noChangeArrowheads="1"/>
          </p:cNvSpPr>
          <p:nvPr>
            <p:ph type="body" idx="1"/>
          </p:nvPr>
        </p:nvSpPr>
        <p:spPr>
          <a:xfrm>
            <a:off x="762000" y="1219200"/>
            <a:ext cx="7772400" cy="5334000"/>
          </a:xfrm>
        </p:spPr>
        <p:txBody>
          <a:bodyPr/>
          <a:lstStyle/>
          <a:p>
            <a:pPr marL="365125" eaLnBrk="1" hangingPunct="1">
              <a:lnSpc>
                <a:spcPct val="80000"/>
              </a:lnSpc>
              <a:spcBef>
                <a:spcPts val="1225"/>
              </a:spcBef>
              <a:spcAft>
                <a:spcPts val="600"/>
              </a:spcAft>
              <a:buClr>
                <a:schemeClr val="hlink"/>
              </a:buClr>
              <a:buSzPct val="90000"/>
            </a:pPr>
            <a:r>
              <a:rPr lang="en-US" sz="2400" smtClean="0">
                <a:ea typeface="ＭＳ Ｐゴシック" charset="-128"/>
              </a:rPr>
              <a:t>Start </a:t>
            </a:r>
            <a:r>
              <a:rPr lang="en-US" sz="2400" smtClean="0">
                <a:solidFill>
                  <a:srgbClr val="000099"/>
                </a:solidFill>
                <a:ea typeface="ＭＳ Ｐゴシック" charset="-128"/>
              </a:rPr>
              <a:t>EARLY</a:t>
            </a:r>
          </a:p>
          <a:p>
            <a:pPr marL="365125" eaLnBrk="1" hangingPunct="1">
              <a:lnSpc>
                <a:spcPct val="80000"/>
              </a:lnSpc>
              <a:spcBef>
                <a:spcPts val="1225"/>
              </a:spcBef>
              <a:spcAft>
                <a:spcPts val="600"/>
              </a:spcAft>
              <a:buClr>
                <a:schemeClr val="hlink"/>
              </a:buClr>
              <a:buSzPct val="90000"/>
            </a:pPr>
            <a:r>
              <a:rPr lang="en-US" sz="2400" smtClean="0">
                <a:ea typeface="ＭＳ Ｐゴシック" charset="-128"/>
              </a:rPr>
              <a:t>Get acquainted with FASTLANE</a:t>
            </a:r>
          </a:p>
          <a:p>
            <a:pPr marL="365125" eaLnBrk="1" hangingPunct="1">
              <a:lnSpc>
                <a:spcPct val="80000"/>
              </a:lnSpc>
              <a:spcBef>
                <a:spcPts val="1225"/>
              </a:spcBef>
              <a:spcAft>
                <a:spcPts val="600"/>
              </a:spcAft>
              <a:buClr>
                <a:schemeClr val="hlink"/>
              </a:buClr>
              <a:buSzPct val="90000"/>
            </a:pPr>
            <a:r>
              <a:rPr lang="en-US" sz="2400" smtClean="0">
                <a:ea typeface="ＭＳ Ｐゴシック" charset="-128"/>
              </a:rPr>
              <a:t>Read the Program Solicitation and follow the guidelines. Read the Grant Proposal Guide (GPG).</a:t>
            </a:r>
          </a:p>
          <a:p>
            <a:pPr marL="406400" lvl="1" indent="-342900" eaLnBrk="1" hangingPunct="1">
              <a:lnSpc>
                <a:spcPct val="80000"/>
              </a:lnSpc>
              <a:spcBef>
                <a:spcPts val="1225"/>
              </a:spcBef>
              <a:buClr>
                <a:schemeClr val="hlink"/>
              </a:buClr>
              <a:buSzPct val="90000"/>
            </a:pPr>
            <a:r>
              <a:rPr lang="en-US" sz="2400" smtClean="0">
                <a:ea typeface="ＭＳ Ｐゴシック" charset="-128"/>
              </a:rPr>
              <a:t>Learn about the recent DUE awards using the NSF Award Search tool</a:t>
            </a:r>
          </a:p>
          <a:p>
            <a:pPr marL="406400" lvl="1" indent="-342900" eaLnBrk="1" hangingPunct="1">
              <a:lnSpc>
                <a:spcPct val="80000"/>
              </a:lnSpc>
              <a:spcBef>
                <a:spcPts val="1225"/>
              </a:spcBef>
              <a:buClr>
                <a:schemeClr val="hlink"/>
              </a:buClr>
              <a:buSzPct val="90000"/>
            </a:pPr>
            <a:r>
              <a:rPr lang="en-US" sz="2400" smtClean="0">
                <a:ea typeface="ＭＳ Ｐゴシック" charset="-128"/>
              </a:rPr>
              <a:t>Become an NSF reviewer</a:t>
            </a:r>
          </a:p>
          <a:p>
            <a:pPr marL="406400" lvl="1" indent="-342900" eaLnBrk="1" hangingPunct="1">
              <a:lnSpc>
                <a:spcPct val="80000"/>
              </a:lnSpc>
              <a:spcBef>
                <a:spcPts val="1225"/>
              </a:spcBef>
              <a:buClr>
                <a:schemeClr val="hlink"/>
              </a:buClr>
              <a:buSzPct val="90000"/>
            </a:pPr>
            <a:r>
              <a:rPr lang="en-US" sz="2400" smtClean="0">
                <a:ea typeface="ＭＳ Ｐゴシック" charset="-128"/>
              </a:rPr>
              <a:t>Contact (e-mail is best) a program officer to discuss your idea. This may cause you to refine your idea and may prevent you from applying to the wrong program</a:t>
            </a:r>
          </a:p>
          <a:p>
            <a:pPr marL="406400" lvl="1" indent="-342900" eaLnBrk="1" hangingPunct="1">
              <a:lnSpc>
                <a:spcPct val="80000"/>
              </a:lnSpc>
              <a:spcBef>
                <a:spcPts val="1225"/>
              </a:spcBef>
              <a:buClr>
                <a:schemeClr val="hlink"/>
              </a:buClr>
              <a:buSzPct val="90000"/>
            </a:pPr>
            <a:r>
              <a:rPr lang="en-US" sz="2400" smtClean="0">
                <a:ea typeface="ＭＳ Ｐゴシック" charset="-128"/>
              </a:rPr>
              <a:t>Program Officers in DUE: Check the solicitations for names and contact information</a:t>
            </a:r>
          </a:p>
          <a:p>
            <a:pPr marL="365125" eaLnBrk="1" hangingPunct="1">
              <a:lnSpc>
                <a:spcPct val="80000"/>
              </a:lnSpc>
              <a:spcBef>
                <a:spcPts val="1225"/>
              </a:spcBef>
              <a:spcAft>
                <a:spcPts val="600"/>
              </a:spcAft>
              <a:buClr>
                <a:schemeClr val="hlink"/>
              </a:buClr>
            </a:pPr>
            <a:endParaRPr lang="en-US" sz="2600" smtClean="0">
              <a:ea typeface="ＭＳ Ｐゴシック" charset="-128"/>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1524000"/>
            <a:ext cx="7696200" cy="914400"/>
          </a:xfrm>
        </p:spPr>
        <p:txBody>
          <a:bodyPr/>
          <a:lstStyle/>
          <a:p>
            <a:pPr>
              <a:defRPr/>
            </a:pPr>
            <a:r>
              <a:rPr lang="en-US" dirty="0" smtClean="0"/>
              <a:t>Compliance Check</a:t>
            </a:r>
          </a:p>
        </p:txBody>
      </p:sp>
      <p:sp>
        <p:nvSpPr>
          <p:cNvPr id="28675" name="Content Placeholder 2"/>
          <p:cNvSpPr>
            <a:spLocks noGrp="1"/>
          </p:cNvSpPr>
          <p:nvPr>
            <p:ph idx="1"/>
          </p:nvPr>
        </p:nvSpPr>
        <p:spPr>
          <a:xfrm>
            <a:off x="685800" y="2514600"/>
            <a:ext cx="7772400" cy="4114800"/>
          </a:xfrm>
        </p:spPr>
        <p:txBody>
          <a:bodyPr/>
          <a:lstStyle/>
          <a:p>
            <a:r>
              <a:rPr lang="en-US" smtClean="0">
                <a:ea typeface="ＭＳ Ｐゴシック" charset="-128"/>
              </a:rPr>
              <a:t>Hurdle #1:</a:t>
            </a:r>
          </a:p>
          <a:p>
            <a:pPr lvl="1"/>
            <a:r>
              <a:rPr lang="en-US" smtClean="0">
                <a:ea typeface="ＭＳ Ｐゴシック" charset="-128"/>
              </a:rPr>
              <a:t>Do you specifically address intellectual merit and broader impacts in the project summary</a:t>
            </a:r>
          </a:p>
          <a:p>
            <a:pPr lvl="1"/>
            <a:r>
              <a:rPr lang="en-US" smtClean="0">
                <a:ea typeface="ＭＳ Ｐゴシック" charset="-128"/>
              </a:rPr>
              <a:t>Number of pages, formatting, font size</a:t>
            </a:r>
          </a:p>
          <a:p>
            <a:pPr lvl="1"/>
            <a:r>
              <a:rPr lang="en-US" smtClean="0">
                <a:ea typeface="ＭＳ Ｐゴシック" charset="-128"/>
              </a:rPr>
              <a:t>Completeness</a:t>
            </a:r>
          </a:p>
        </p:txBody>
      </p:sp>
      <p:sp>
        <p:nvSpPr>
          <p:cNvPr id="28676" name="Slide Number Placeholder 3"/>
          <p:cNvSpPr txBox="1">
            <a:spLocks/>
          </p:cNvSpPr>
          <p:nvPr/>
        </p:nvSpPr>
        <p:spPr bwMode="auto">
          <a:xfrm>
            <a:off x="7010400" y="6248400"/>
            <a:ext cx="1905000" cy="457200"/>
          </a:xfrm>
          <a:prstGeom prst="rect">
            <a:avLst/>
          </a:prstGeom>
          <a:noFill/>
          <a:ln w="9525">
            <a:noFill/>
            <a:miter lim="800000"/>
            <a:headEnd/>
            <a:tailEnd/>
          </a:ln>
        </p:spPr>
        <p:txBody>
          <a:bodyPr/>
          <a:lstStyle/>
          <a:p>
            <a:pPr algn="r"/>
            <a:endParaRPr lang="en-US" sz="1400" smtClean="0">
              <a:solidFill>
                <a:srgbClr val="000000"/>
              </a:solidFill>
              <a:latin typeface="Times New Roman" pitchFamily="18" charset="0"/>
              <a:ea typeface="ＭＳ Ｐゴシック" charset="-128"/>
            </a:endParaRPr>
          </a:p>
        </p:txBody>
      </p:sp>
      <p:sp>
        <p:nvSpPr>
          <p:cNvPr id="28677" name="TextBox 7"/>
          <p:cNvSpPr txBox="1">
            <a:spLocks noChangeArrowheads="1"/>
          </p:cNvSpPr>
          <p:nvPr/>
        </p:nvSpPr>
        <p:spPr bwMode="auto">
          <a:xfrm>
            <a:off x="228600" y="685800"/>
            <a:ext cx="8458200" cy="646113"/>
          </a:xfrm>
          <a:prstGeom prst="rect">
            <a:avLst/>
          </a:prstGeom>
          <a:noFill/>
          <a:ln w="9525">
            <a:solidFill>
              <a:schemeClr val="tx1"/>
            </a:solidFill>
            <a:miter lim="800000"/>
            <a:headEnd/>
            <a:tailEnd/>
          </a:ln>
        </p:spPr>
        <p:txBody>
          <a:bodyPr>
            <a:spAutoFit/>
          </a:bodyPr>
          <a:lstStyle/>
          <a:p>
            <a:r>
              <a:rPr lang="en-GB" sz="3600" b="1" smtClean="0">
                <a:solidFill>
                  <a:srgbClr val="000099"/>
                </a:solidFill>
                <a:latin typeface="Times New Roman" pitchFamily="18" charset="0"/>
                <a:ea typeface="ＭＳ Ｐゴシック" charset="-128"/>
              </a:rPr>
              <a:t>Pre-Compliance Check</a:t>
            </a:r>
            <a:r>
              <a:rPr lang="en-GB" sz="3600" b="1" smtClean="0">
                <a:solidFill>
                  <a:srgbClr val="0000CC"/>
                </a:solidFill>
                <a:latin typeface="Times New Roman" pitchFamily="18" charset="0"/>
                <a:ea typeface="ＭＳ Ｐゴシック" charset="-128"/>
              </a:rPr>
              <a:t>: </a:t>
            </a:r>
            <a:r>
              <a:rPr lang="en-GB" sz="2800" smtClean="0">
                <a:solidFill>
                  <a:srgbClr val="000000"/>
                </a:solidFill>
                <a:latin typeface="Tahoma" pitchFamily="34" charset="0"/>
                <a:ea typeface="ＭＳ Ｐゴシック" charset="-128"/>
                <a:cs typeface="Tahoma" pitchFamily="34" charset="0"/>
              </a:rPr>
              <a:t>Read the solicitation </a:t>
            </a:r>
            <a:endParaRPr lang="en-US" sz="2800" smtClean="0">
              <a:solidFill>
                <a:srgbClr val="0000CC"/>
              </a:solidFill>
              <a:latin typeface="Tahoma" pitchFamily="34" charset="0"/>
              <a:ea typeface="ＭＳ Ｐゴシック" charset="-128"/>
              <a:cs typeface="Tahoma"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09600" y="381000"/>
            <a:ext cx="7772400" cy="1143000"/>
          </a:xfrm>
        </p:spPr>
        <p:txBody>
          <a:bodyPr/>
          <a:lstStyle/>
          <a:p>
            <a:pPr>
              <a:defRPr/>
            </a:pPr>
            <a:r>
              <a:rPr lang="en-US" dirty="0" smtClean="0"/>
              <a:t>Merit Review</a:t>
            </a:r>
          </a:p>
        </p:txBody>
      </p:sp>
      <p:sp>
        <p:nvSpPr>
          <p:cNvPr id="29699" name="Content Placeholder 2"/>
          <p:cNvSpPr>
            <a:spLocks noGrp="1"/>
          </p:cNvSpPr>
          <p:nvPr>
            <p:ph idx="1"/>
          </p:nvPr>
        </p:nvSpPr>
        <p:spPr>
          <a:xfrm>
            <a:off x="304800" y="1600200"/>
            <a:ext cx="8534400" cy="4876800"/>
          </a:xfrm>
        </p:spPr>
        <p:txBody>
          <a:bodyPr/>
          <a:lstStyle/>
          <a:p>
            <a:r>
              <a:rPr lang="en-US" smtClean="0">
                <a:ea typeface="ＭＳ Ｐゴシック" charset="-128"/>
              </a:rPr>
              <a:t>Hurdle #2 (Mail and Panel Reviews)</a:t>
            </a:r>
          </a:p>
          <a:p>
            <a:pPr lvl="1"/>
            <a:r>
              <a:rPr lang="en-US" smtClean="0">
                <a:ea typeface="ＭＳ Ｐゴシック" charset="-128"/>
              </a:rPr>
              <a:t>Convince a panel of your peers that:</a:t>
            </a:r>
          </a:p>
          <a:p>
            <a:pPr lvl="2"/>
            <a:r>
              <a:rPr lang="en-US" smtClean="0">
                <a:ea typeface="ＭＳ Ｐゴシック" charset="-128"/>
              </a:rPr>
              <a:t> There is an identified need (describe what else has been done around this need)</a:t>
            </a:r>
          </a:p>
          <a:p>
            <a:pPr lvl="2"/>
            <a:r>
              <a:rPr lang="en-US" smtClean="0">
                <a:ea typeface="ＭＳ Ｐゴシック" charset="-128"/>
              </a:rPr>
              <a:t>You describe a good idea to solve the need </a:t>
            </a:r>
          </a:p>
          <a:p>
            <a:pPr lvl="2"/>
            <a:r>
              <a:rPr lang="en-US" smtClean="0">
                <a:ea typeface="ＭＳ Ｐゴシック" charset="-128"/>
              </a:rPr>
              <a:t>You and your team are the appropriate people to do it (you have the necessary expertise) </a:t>
            </a:r>
          </a:p>
          <a:p>
            <a:pPr lvl="2"/>
            <a:r>
              <a:rPr lang="en-US" smtClean="0">
                <a:ea typeface="ＭＳ Ｐゴシック" charset="-128"/>
              </a:rPr>
              <a:t>Your institution has the necessary infrastructure</a:t>
            </a:r>
          </a:p>
          <a:p>
            <a:pPr lvl="2"/>
            <a:r>
              <a:rPr lang="en-US" smtClean="0">
                <a:ea typeface="ＭＳ Ｐゴシック" charset="-128"/>
              </a:rPr>
              <a:t>Your goals and objectives are tied to evaluative activities (you will know if you are successful)</a:t>
            </a:r>
          </a:p>
          <a:p>
            <a:pPr lvl="2"/>
            <a:r>
              <a:rPr lang="en-US" smtClean="0">
                <a:ea typeface="ＭＳ Ｐゴシック" charset="-128"/>
              </a:rPr>
              <a:t>You have a plan to spread the results of your project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3"/>
          <p:cNvSpPr>
            <a:spLocks noGrp="1"/>
          </p:cNvSpPr>
          <p:nvPr>
            <p:ph type="sldNum" sz="quarter" idx="12"/>
          </p:nvPr>
        </p:nvSpPr>
        <p:spPr>
          <a:noFill/>
        </p:spPr>
        <p:txBody>
          <a:bodyPr/>
          <a:lstStyle/>
          <a:p>
            <a:fld id="{873ADC94-EB43-4439-B538-9895103CA85A}" type="slidenum">
              <a:rPr lang="en-US" smtClean="0">
                <a:solidFill>
                  <a:srgbClr val="000000"/>
                </a:solidFill>
                <a:latin typeface="Times New Roman" pitchFamily="18" charset="0"/>
              </a:rPr>
              <a:pPr/>
              <a:t>43</a:t>
            </a:fld>
            <a:endParaRPr lang="en-US" smtClean="0">
              <a:solidFill>
                <a:srgbClr val="000000"/>
              </a:solidFill>
              <a:latin typeface="Times New Roman" pitchFamily="18" charset="0"/>
            </a:endParaRPr>
          </a:p>
        </p:txBody>
      </p:sp>
      <p:sp>
        <p:nvSpPr>
          <p:cNvPr id="5" name="Rectangle 2" descr="Large confetti"/>
          <p:cNvSpPr>
            <a:spLocks noGrp="1" noChangeArrowheads="1"/>
          </p:cNvSpPr>
          <p:nvPr>
            <p:ph type="title"/>
          </p:nvPr>
        </p:nvSpPr>
        <p:spPr>
          <a:xfrm>
            <a:off x="228600" y="228600"/>
            <a:ext cx="8610600" cy="914400"/>
          </a:xfrm>
        </p:spPr>
        <p:txBody>
          <a:bodyPr/>
          <a:lstStyle/>
          <a:p>
            <a:pPr eaLnBrk="1" hangingPunct="1">
              <a:defRPr/>
            </a:pPr>
            <a:r>
              <a:rPr lang="en-US" sz="3600" dirty="0" smtClean="0">
                <a:latin typeface="Albertus Medium" pitchFamily="34" charset="0"/>
              </a:rPr>
              <a:t>In Conclusion: Apply or You Will Never Receive an Award</a:t>
            </a:r>
          </a:p>
        </p:txBody>
      </p:sp>
      <p:sp>
        <p:nvSpPr>
          <p:cNvPr id="6" name="Rectangle 3"/>
          <p:cNvSpPr txBox="1">
            <a:spLocks noChangeArrowheads="1"/>
          </p:cNvSpPr>
          <p:nvPr/>
        </p:nvSpPr>
        <p:spPr bwMode="auto">
          <a:xfrm>
            <a:off x="304800" y="1066800"/>
            <a:ext cx="8610600" cy="2895600"/>
          </a:xfrm>
          <a:prstGeom prst="rect">
            <a:avLst/>
          </a:prstGeom>
          <a:noFill/>
          <a:ln w="9525">
            <a:noFill/>
            <a:miter lim="800000"/>
            <a:headEnd/>
            <a:tailEnd/>
          </a:ln>
        </p:spPr>
        <p:txBody>
          <a:bodyPr/>
          <a:lstStyle/>
          <a:p>
            <a:pPr marL="342900" indent="-342900" algn="ctr">
              <a:lnSpc>
                <a:spcPct val="80000"/>
              </a:lnSpc>
              <a:spcBef>
                <a:spcPct val="20000"/>
              </a:spcBef>
              <a:defRPr/>
            </a:pPr>
            <a:endParaRPr lang="en-US" sz="500" b="1" kern="0" dirty="0">
              <a:solidFill>
                <a:srgbClr val="000000"/>
              </a:solidFill>
              <a:latin typeface="Albertus Medium" pitchFamily="34" charset="0"/>
              <a:ea typeface="ＭＳ Ｐゴシック" pitchFamily="-112" charset="-128"/>
              <a:cs typeface="ＭＳ Ｐゴシック" pitchFamily="-112" charset="-128"/>
            </a:endParaRPr>
          </a:p>
          <a:p>
            <a:pPr marL="342900" indent="-342900" algn="ctr">
              <a:lnSpc>
                <a:spcPct val="80000"/>
              </a:lnSpc>
              <a:spcBef>
                <a:spcPct val="20000"/>
              </a:spcBef>
              <a:defRPr/>
            </a:pPr>
            <a:r>
              <a:rPr lang="en-US" b="1" kern="0" dirty="0">
                <a:solidFill>
                  <a:srgbClr val="000000"/>
                </a:solidFill>
                <a:latin typeface="Albertus Medium" pitchFamily="34" charset="0"/>
                <a:ea typeface="ＭＳ Ｐゴシック" pitchFamily="-112" charset="-128"/>
                <a:cs typeface="ＭＳ Ｐゴシック" pitchFamily="-112" charset="-128"/>
              </a:rPr>
              <a:t>Read the solicitation!</a:t>
            </a:r>
          </a:p>
          <a:p>
            <a:pPr marL="342900" indent="-342900" algn="ctr">
              <a:lnSpc>
                <a:spcPct val="80000"/>
              </a:lnSpc>
              <a:spcBef>
                <a:spcPct val="20000"/>
              </a:spcBef>
              <a:defRPr/>
            </a:pPr>
            <a:r>
              <a:rPr lang="en-US" b="1" kern="0" dirty="0">
                <a:solidFill>
                  <a:srgbClr val="000000"/>
                </a:solidFill>
                <a:latin typeface="Albertus Medium" pitchFamily="34" charset="0"/>
                <a:ea typeface="ＭＳ Ｐゴシック" pitchFamily="-112" charset="-128"/>
                <a:cs typeface="ＭＳ Ｐゴシック" pitchFamily="-112" charset="-128"/>
              </a:rPr>
              <a:t>Read the </a:t>
            </a:r>
            <a:r>
              <a:rPr lang="en-US" b="1" i="1" kern="0" dirty="0">
                <a:solidFill>
                  <a:srgbClr val="000000"/>
                </a:solidFill>
                <a:latin typeface="Albertus Medium" pitchFamily="34" charset="0"/>
                <a:ea typeface="ＭＳ Ｐゴシック" pitchFamily="-112" charset="-128"/>
                <a:cs typeface="ＭＳ Ｐゴシック" pitchFamily="-112" charset="-128"/>
              </a:rPr>
              <a:t>GPG!</a:t>
            </a:r>
          </a:p>
          <a:p>
            <a:pPr marL="342900" indent="-342900" algn="ctr">
              <a:lnSpc>
                <a:spcPct val="80000"/>
              </a:lnSpc>
              <a:spcBef>
                <a:spcPct val="20000"/>
              </a:spcBef>
              <a:defRPr/>
            </a:pPr>
            <a:r>
              <a:rPr lang="en-US" sz="4000" b="1" kern="0" dirty="0">
                <a:solidFill>
                  <a:srgbClr val="000000"/>
                </a:solidFill>
                <a:latin typeface="Albertus Medium" pitchFamily="34" charset="0"/>
                <a:ea typeface="ＭＳ Ｐゴシック" pitchFamily="-112" charset="-128"/>
                <a:cs typeface="ＭＳ Ｐゴシック" pitchFamily="-112" charset="-128"/>
              </a:rPr>
              <a:t>Read the solicitation!</a:t>
            </a:r>
          </a:p>
          <a:p>
            <a:pPr marL="342900" indent="-342900" algn="ctr">
              <a:lnSpc>
                <a:spcPct val="80000"/>
              </a:lnSpc>
              <a:spcBef>
                <a:spcPct val="20000"/>
              </a:spcBef>
              <a:defRPr/>
            </a:pPr>
            <a:r>
              <a:rPr lang="en-US" sz="4000" b="1" kern="0" dirty="0">
                <a:solidFill>
                  <a:srgbClr val="000000"/>
                </a:solidFill>
                <a:latin typeface="Albertus Medium" pitchFamily="34" charset="0"/>
                <a:ea typeface="ＭＳ Ｐゴシック" pitchFamily="-112" charset="-128"/>
                <a:cs typeface="ＭＳ Ｐゴシック" pitchFamily="-112" charset="-128"/>
              </a:rPr>
              <a:t>Read the </a:t>
            </a:r>
            <a:r>
              <a:rPr lang="en-US" sz="4000" b="1" i="1" kern="0" dirty="0">
                <a:solidFill>
                  <a:srgbClr val="000000"/>
                </a:solidFill>
                <a:latin typeface="Albertus Medium" pitchFamily="34" charset="0"/>
                <a:ea typeface="ＭＳ Ｐゴシック" pitchFamily="-112" charset="-128"/>
                <a:cs typeface="ＭＳ Ｐゴシック" pitchFamily="-112" charset="-128"/>
              </a:rPr>
              <a:t>GPG!</a:t>
            </a:r>
          </a:p>
          <a:p>
            <a:pPr marL="342900" indent="-342900" algn="ctr">
              <a:lnSpc>
                <a:spcPct val="80000"/>
              </a:lnSpc>
              <a:spcBef>
                <a:spcPct val="20000"/>
              </a:spcBef>
              <a:defRPr/>
            </a:pPr>
            <a:r>
              <a:rPr lang="en-US" sz="3600" b="1" i="1" kern="0" dirty="0">
                <a:solidFill>
                  <a:srgbClr val="000000"/>
                </a:solidFill>
                <a:latin typeface="Albertus Medium" pitchFamily="34" charset="0"/>
                <a:ea typeface="ＭＳ Ｐゴシック" pitchFamily="-112" charset="-128"/>
                <a:cs typeface="ＭＳ Ｐゴシック" pitchFamily="-112" charset="-128"/>
              </a:rPr>
              <a:t>THANK YOU!</a:t>
            </a:r>
          </a:p>
        </p:txBody>
      </p:sp>
      <p:pic>
        <p:nvPicPr>
          <p:cNvPr id="30725" name="Picture 5" descr="GRANT"/>
          <p:cNvPicPr>
            <a:picLocks noChangeAspect="1" noChangeArrowheads="1"/>
          </p:cNvPicPr>
          <p:nvPr/>
        </p:nvPicPr>
        <p:blipFill>
          <a:blip r:embed="rId2" cstate="print"/>
          <a:srcRect/>
          <a:stretch>
            <a:fillRect/>
          </a:stretch>
        </p:blipFill>
        <p:spPr bwMode="auto">
          <a:xfrm>
            <a:off x="76200" y="3709988"/>
            <a:ext cx="8991600" cy="2995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4419600"/>
          </a:xfrm>
        </p:spPr>
        <p:txBody>
          <a:bodyPr/>
          <a:lstStyle/>
          <a:p>
            <a:r>
              <a:rPr lang="en-US" dirty="0" smtClean="0">
                <a:solidFill>
                  <a:schemeClr val="accent1">
                    <a:lumMod val="75000"/>
                  </a:schemeClr>
                </a:solidFill>
              </a:rPr>
              <a:t/>
            </a:r>
            <a:br>
              <a:rPr lang="en-US" dirty="0" smtClean="0">
                <a:solidFill>
                  <a:schemeClr val="accent1">
                    <a:lumMod val="75000"/>
                  </a:schemeClr>
                </a:solidFill>
              </a:rPr>
            </a:br>
            <a:r>
              <a:rPr lang="en-US" dirty="0" smtClean="0">
                <a:solidFill>
                  <a:schemeClr val="accent1">
                    <a:lumMod val="75000"/>
                  </a:schemeClr>
                </a:solidFill>
              </a:rPr>
              <a:t/>
            </a:r>
            <a:br>
              <a:rPr lang="en-US" dirty="0" smtClean="0">
                <a:solidFill>
                  <a:schemeClr val="accent1">
                    <a:lumMod val="75000"/>
                  </a:schemeClr>
                </a:solidFill>
              </a:rPr>
            </a:br>
            <a:r>
              <a:rPr lang="en-US" sz="6000" b="1" dirty="0" smtClean="0">
                <a:solidFill>
                  <a:srgbClr val="002060"/>
                </a:solidFill>
              </a:rPr>
              <a:t>15 Minute Break</a:t>
            </a:r>
            <a:r>
              <a:rPr lang="en-US" dirty="0" smtClean="0">
                <a:solidFill>
                  <a:schemeClr val="accent1">
                    <a:lumMod val="75000"/>
                  </a:schemeClr>
                </a:solidFill>
              </a:rPr>
              <a:t/>
            </a:r>
            <a:br>
              <a:rPr lang="en-US" dirty="0" smtClean="0">
                <a:solidFill>
                  <a:schemeClr val="accent1">
                    <a:lumMod val="75000"/>
                  </a:schemeClr>
                </a:solidFill>
              </a:rPr>
            </a:br>
            <a:r>
              <a:rPr lang="en-US" dirty="0" smtClean="0">
                <a:solidFill>
                  <a:schemeClr val="accent1">
                    <a:lumMod val="75000"/>
                  </a:schemeClr>
                </a:solidFill>
              </a:rPr>
              <a:t/>
            </a:r>
            <a:br>
              <a:rPr lang="en-US" dirty="0" smtClean="0">
                <a:solidFill>
                  <a:schemeClr val="accent1">
                    <a:lumMod val="75000"/>
                  </a:schemeClr>
                </a:solidFill>
              </a:rPr>
            </a:br>
            <a:r>
              <a:rPr lang="en-US" dirty="0" smtClean="0">
                <a:solidFill>
                  <a:schemeClr val="accent1">
                    <a:lumMod val="75000"/>
                  </a:schemeClr>
                </a:solidFill>
              </a:rPr>
              <a:t/>
            </a:r>
            <a:br>
              <a:rPr lang="en-US" dirty="0" smtClean="0">
                <a:solidFill>
                  <a:schemeClr val="accent1">
                    <a:lumMod val="75000"/>
                  </a:schemeClr>
                </a:solidFill>
              </a:rPr>
            </a:br>
            <a:endParaRPr lang="en-US" dirty="0">
              <a:solidFill>
                <a:schemeClr val="accent1">
                  <a:lumMod val="75000"/>
                </a:schemeClr>
              </a:solidFill>
            </a:endParaRPr>
          </a:p>
        </p:txBody>
      </p:sp>
      <p:sp>
        <p:nvSpPr>
          <p:cNvPr id="7" name="Rectangle 6"/>
          <p:cNvSpPr/>
          <p:nvPr/>
        </p:nvSpPr>
        <p:spPr>
          <a:xfrm>
            <a:off x="1066800" y="5486400"/>
            <a:ext cx="7239000" cy="990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8" name="Picture 7" descr="NCB2_03.jpg"/>
          <p:cNvPicPr>
            <a:picLocks noChangeAspect="1"/>
          </p:cNvPicPr>
          <p:nvPr/>
        </p:nvPicPr>
        <p:blipFill>
          <a:blip r:embed="rId2" cstate="print">
            <a:clrChange>
              <a:clrFrom>
                <a:srgbClr val="FFFFFF"/>
              </a:clrFrom>
              <a:clrTo>
                <a:srgbClr val="FFFFFF">
                  <a:alpha val="0"/>
                </a:srgbClr>
              </a:clrTo>
            </a:clrChange>
          </a:blip>
          <a:stretch>
            <a:fillRect/>
          </a:stretch>
        </p:blipFill>
        <p:spPr>
          <a:xfrm>
            <a:off x="1295400" y="5638800"/>
            <a:ext cx="1752600" cy="733425"/>
          </a:xfrm>
          <a:prstGeom prst="rect">
            <a:avLst/>
          </a:prstGeom>
        </p:spPr>
      </p:pic>
      <p:pic>
        <p:nvPicPr>
          <p:cNvPr id="9" name="Picture 8" descr="Picture2.png"/>
          <p:cNvPicPr>
            <a:picLocks noChangeAspect="1"/>
          </p:cNvPicPr>
          <p:nvPr/>
        </p:nvPicPr>
        <p:blipFill>
          <a:blip r:embed="rId3" cstate="print"/>
          <a:stretch>
            <a:fillRect/>
          </a:stretch>
        </p:blipFill>
        <p:spPr>
          <a:xfrm>
            <a:off x="3505200" y="5715000"/>
            <a:ext cx="1981200" cy="621741"/>
          </a:xfrm>
          <a:prstGeom prst="rect">
            <a:avLst/>
          </a:prstGeom>
        </p:spPr>
      </p:pic>
      <p:pic>
        <p:nvPicPr>
          <p:cNvPr id="10" name="Picture 9" descr="bio-link%20logo.png"/>
          <p:cNvPicPr>
            <a:picLocks noChangeAspect="1"/>
          </p:cNvPicPr>
          <p:nvPr/>
        </p:nvPicPr>
        <p:blipFill>
          <a:blip r:embed="rId4" cstate="print"/>
          <a:stretch>
            <a:fillRect/>
          </a:stretch>
        </p:blipFill>
        <p:spPr>
          <a:xfrm>
            <a:off x="6096000" y="5715000"/>
            <a:ext cx="2034515" cy="533400"/>
          </a:xfrm>
          <a:prstGeom prst="rect">
            <a:avLst/>
          </a:prstGeom>
        </p:spPr>
      </p:pic>
      <p:sp>
        <p:nvSpPr>
          <p:cNvPr id="11" name="TextBox 10"/>
          <p:cNvSpPr txBox="1"/>
          <p:nvPr/>
        </p:nvSpPr>
        <p:spPr>
          <a:xfrm>
            <a:off x="914400" y="3048000"/>
            <a:ext cx="7315200" cy="584775"/>
          </a:xfrm>
          <a:prstGeom prst="rect">
            <a:avLst/>
          </a:prstGeom>
          <a:noFill/>
        </p:spPr>
        <p:txBody>
          <a:bodyPr wrap="square" rtlCol="0">
            <a:spAutoFit/>
          </a:bodyPr>
          <a:lstStyle/>
          <a:p>
            <a:pPr algn="ctr"/>
            <a:r>
              <a:rPr lang="en-US" sz="3200" b="1" dirty="0" smtClean="0">
                <a:solidFill>
                  <a:srgbClr val="002060"/>
                </a:solidFill>
                <a:latin typeface="+mj-lt"/>
              </a:rPr>
              <a:t>Refreshments sponsored by:</a:t>
            </a:r>
            <a:endParaRPr lang="en-US" sz="3200" b="1" dirty="0">
              <a:solidFill>
                <a:srgbClr val="002060"/>
              </a:solidFill>
              <a:latin typeface="+mj-lt"/>
            </a:endParaRPr>
          </a:p>
        </p:txBody>
      </p:sp>
      <p:pic>
        <p:nvPicPr>
          <p:cNvPr id="12" name="Picture 11" descr="br.bmp"/>
          <p:cNvPicPr>
            <a:picLocks noChangeAspect="1"/>
          </p:cNvPicPr>
          <p:nvPr/>
        </p:nvPicPr>
        <p:blipFill>
          <a:blip r:embed="rId5" cstate="print"/>
          <a:stretch>
            <a:fillRect/>
          </a:stretch>
        </p:blipFill>
        <p:spPr>
          <a:xfrm>
            <a:off x="3124200" y="3962400"/>
            <a:ext cx="2971429" cy="790476"/>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0" y="5486400"/>
            <a:ext cx="7239000" cy="990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5" name="Picture 4" descr="NCB2_03.jpg"/>
          <p:cNvPicPr>
            <a:picLocks noChangeAspect="1"/>
          </p:cNvPicPr>
          <p:nvPr/>
        </p:nvPicPr>
        <p:blipFill>
          <a:blip r:embed="rId2" cstate="print">
            <a:clrChange>
              <a:clrFrom>
                <a:srgbClr val="FFFFFF"/>
              </a:clrFrom>
              <a:clrTo>
                <a:srgbClr val="FFFFFF">
                  <a:alpha val="0"/>
                </a:srgbClr>
              </a:clrTo>
            </a:clrChange>
          </a:blip>
          <a:stretch>
            <a:fillRect/>
          </a:stretch>
        </p:blipFill>
        <p:spPr>
          <a:xfrm>
            <a:off x="1295400" y="5638800"/>
            <a:ext cx="1752600" cy="733425"/>
          </a:xfrm>
          <a:prstGeom prst="rect">
            <a:avLst/>
          </a:prstGeom>
        </p:spPr>
      </p:pic>
      <p:pic>
        <p:nvPicPr>
          <p:cNvPr id="6" name="Picture 5" descr="Picture2.png"/>
          <p:cNvPicPr>
            <a:picLocks noChangeAspect="1"/>
          </p:cNvPicPr>
          <p:nvPr/>
        </p:nvPicPr>
        <p:blipFill>
          <a:blip r:embed="rId3" cstate="print"/>
          <a:stretch>
            <a:fillRect/>
          </a:stretch>
        </p:blipFill>
        <p:spPr>
          <a:xfrm>
            <a:off x="3505200" y="5715000"/>
            <a:ext cx="1981200" cy="621741"/>
          </a:xfrm>
          <a:prstGeom prst="rect">
            <a:avLst/>
          </a:prstGeom>
        </p:spPr>
      </p:pic>
      <p:pic>
        <p:nvPicPr>
          <p:cNvPr id="7" name="Picture 6" descr="bio-link%20logo.png"/>
          <p:cNvPicPr>
            <a:picLocks noChangeAspect="1"/>
          </p:cNvPicPr>
          <p:nvPr/>
        </p:nvPicPr>
        <p:blipFill>
          <a:blip r:embed="rId4" cstate="print"/>
          <a:stretch>
            <a:fillRect/>
          </a:stretch>
        </p:blipFill>
        <p:spPr>
          <a:xfrm>
            <a:off x="6096000" y="5715000"/>
            <a:ext cx="2034515" cy="533400"/>
          </a:xfrm>
          <a:prstGeom prst="rect">
            <a:avLst/>
          </a:prstGeom>
        </p:spPr>
      </p:pic>
      <p:sp>
        <p:nvSpPr>
          <p:cNvPr id="8" name="Title 7"/>
          <p:cNvSpPr>
            <a:spLocks noGrp="1"/>
          </p:cNvSpPr>
          <p:nvPr>
            <p:ph type="title"/>
          </p:nvPr>
        </p:nvSpPr>
        <p:spPr/>
        <p:txBody>
          <a:bodyPr/>
          <a:lstStyle/>
          <a:p>
            <a:r>
              <a:rPr lang="en-US" dirty="0" smtClean="0">
                <a:solidFill>
                  <a:srgbClr val="002060"/>
                </a:solidFill>
              </a:rPr>
              <a:t>Evolving Biotech Programs</a:t>
            </a:r>
            <a:endParaRPr lang="en-US" dirty="0"/>
          </a:p>
        </p:txBody>
      </p:sp>
      <p:sp>
        <p:nvSpPr>
          <p:cNvPr id="9" name="TextBox 8"/>
          <p:cNvSpPr txBox="1"/>
          <p:nvPr/>
        </p:nvSpPr>
        <p:spPr>
          <a:xfrm>
            <a:off x="990600" y="1676400"/>
            <a:ext cx="6934200" cy="4154984"/>
          </a:xfrm>
          <a:prstGeom prst="rect">
            <a:avLst/>
          </a:prstGeom>
          <a:noFill/>
        </p:spPr>
        <p:txBody>
          <a:bodyPr wrap="square" rtlCol="0">
            <a:spAutoFit/>
          </a:bodyPr>
          <a:lstStyle/>
          <a:p>
            <a:r>
              <a:rPr lang="en-US" sz="3600" dirty="0" smtClean="0">
                <a:solidFill>
                  <a:srgbClr val="002060"/>
                </a:solidFill>
                <a:latin typeface="+mn-lt"/>
              </a:rPr>
              <a:t>Russ Read</a:t>
            </a:r>
          </a:p>
          <a:p>
            <a:r>
              <a:rPr lang="en-US" i="1" dirty="0" smtClean="0">
                <a:solidFill>
                  <a:srgbClr val="002060"/>
                </a:solidFill>
                <a:latin typeface="+mn-lt"/>
              </a:rPr>
              <a:t>Executive Director - National Center for the Biotechnology Workforce</a:t>
            </a:r>
          </a:p>
          <a:p>
            <a:endParaRPr lang="en-US" dirty="0" smtClean="0">
              <a:solidFill>
                <a:srgbClr val="002060"/>
              </a:solidFill>
              <a:latin typeface="+mn-lt"/>
            </a:endParaRPr>
          </a:p>
          <a:p>
            <a:r>
              <a:rPr lang="en-US" sz="3600" dirty="0" smtClean="0">
                <a:solidFill>
                  <a:srgbClr val="002060"/>
                </a:solidFill>
                <a:latin typeface="+mn-lt"/>
              </a:rPr>
              <a:t>Lisa </a:t>
            </a:r>
            <a:r>
              <a:rPr lang="en-US" sz="3600" dirty="0" err="1" smtClean="0">
                <a:solidFill>
                  <a:srgbClr val="002060"/>
                </a:solidFill>
                <a:latin typeface="+mn-lt"/>
              </a:rPr>
              <a:t>Seidman</a:t>
            </a:r>
            <a:r>
              <a:rPr lang="en-US" sz="3600" dirty="0" smtClean="0">
                <a:solidFill>
                  <a:srgbClr val="002060"/>
                </a:solidFill>
                <a:latin typeface="+mn-lt"/>
              </a:rPr>
              <a:t> Ph.D.</a:t>
            </a:r>
          </a:p>
          <a:p>
            <a:r>
              <a:rPr lang="en-US" i="1" dirty="0" smtClean="0">
                <a:solidFill>
                  <a:srgbClr val="002060"/>
                </a:solidFill>
                <a:latin typeface="+mn-lt"/>
              </a:rPr>
              <a:t>Co PI – Bio-Link</a:t>
            </a:r>
          </a:p>
          <a:p>
            <a:endParaRPr lang="en-US" dirty="0" smtClean="0"/>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3"/>
          <p:cNvSpPr txBox="1">
            <a:spLocks noChangeArrowheads="1"/>
          </p:cNvSpPr>
          <p:nvPr/>
        </p:nvSpPr>
        <p:spPr bwMode="auto">
          <a:xfrm>
            <a:off x="266700" y="2286000"/>
            <a:ext cx="8439150" cy="1200329"/>
          </a:xfrm>
          <a:prstGeom prst="rect">
            <a:avLst/>
          </a:prstGeom>
          <a:noFill/>
          <a:ln w="9525">
            <a:noFill/>
            <a:miter lim="800000"/>
            <a:headEnd/>
            <a:tailEnd/>
          </a:ln>
        </p:spPr>
        <p:txBody>
          <a:bodyPr wrap="square">
            <a:spAutoFit/>
          </a:bodyPr>
          <a:lstStyle/>
          <a:p>
            <a:pPr algn="ctr" defTabSz="457200" fontAlgn="auto">
              <a:spcBef>
                <a:spcPts val="0"/>
              </a:spcBef>
              <a:spcAft>
                <a:spcPts val="0"/>
              </a:spcAft>
            </a:pPr>
            <a:r>
              <a:rPr lang="en-US" sz="3600" b="1" dirty="0" smtClean="0">
                <a:solidFill>
                  <a:prstClr val="black"/>
                </a:solidFill>
                <a:latin typeface="Calibri" pitchFamily="34" charset="0"/>
              </a:rPr>
              <a:t> An Update on the NCBW: Creating a Path Toward NAM Endorsed Credentials</a:t>
            </a:r>
            <a:endParaRPr lang="en-US" sz="3600" b="1" dirty="0">
              <a:solidFill>
                <a:prstClr val="black"/>
              </a:solidFill>
              <a:latin typeface="Calibri" pitchFamily="34" charset="0"/>
            </a:endParaRPr>
          </a:p>
        </p:txBody>
      </p:sp>
      <p:pic>
        <p:nvPicPr>
          <p:cNvPr id="2051" name="Picture 6" descr="Biotech-Workforce-logofinal"/>
          <p:cNvPicPr>
            <a:picLocks noChangeAspect="1" noChangeArrowheads="1"/>
          </p:cNvPicPr>
          <p:nvPr/>
        </p:nvPicPr>
        <p:blipFill>
          <a:blip r:embed="rId2" cstate="print"/>
          <a:srcRect r="39313" b="67821"/>
          <a:stretch>
            <a:fillRect/>
          </a:stretch>
        </p:blipFill>
        <p:spPr bwMode="auto">
          <a:xfrm>
            <a:off x="2714625" y="371475"/>
            <a:ext cx="3724275" cy="1295400"/>
          </a:xfrm>
          <a:prstGeom prst="rect">
            <a:avLst/>
          </a:prstGeom>
          <a:noFill/>
          <a:ln w="9525">
            <a:noFill/>
            <a:miter lim="800000"/>
            <a:headEnd/>
            <a:tailEnd/>
          </a:ln>
        </p:spPr>
      </p:pic>
      <p:pic>
        <p:nvPicPr>
          <p:cNvPr id="2052" name="Picture 6" descr="50th Anniversary Logo Color"/>
          <p:cNvPicPr>
            <a:picLocks noChangeAspect="1" noChangeArrowheads="1"/>
          </p:cNvPicPr>
          <p:nvPr/>
        </p:nvPicPr>
        <p:blipFill>
          <a:blip r:embed="rId3" cstate="print"/>
          <a:srcRect/>
          <a:stretch>
            <a:fillRect/>
          </a:stretch>
        </p:blipFill>
        <p:spPr bwMode="auto">
          <a:xfrm>
            <a:off x="609600" y="4343400"/>
            <a:ext cx="1219200" cy="1700213"/>
          </a:xfrm>
          <a:prstGeom prst="rect">
            <a:avLst/>
          </a:prstGeom>
          <a:noFill/>
          <a:ln w="9525">
            <a:noFill/>
            <a:miter lim="800000"/>
            <a:headEnd/>
            <a:tailEnd/>
          </a:ln>
        </p:spPr>
      </p:pic>
      <p:pic>
        <p:nvPicPr>
          <p:cNvPr id="2055" name="Picture 6" descr="BioNetwork_logo02-03-10.jpg"/>
          <p:cNvPicPr>
            <a:picLocks noChangeAspect="1" noChangeArrowheads="1"/>
          </p:cNvPicPr>
          <p:nvPr/>
        </p:nvPicPr>
        <p:blipFill>
          <a:blip r:embed="rId4" cstate="print"/>
          <a:srcRect/>
          <a:stretch>
            <a:fillRect/>
          </a:stretch>
        </p:blipFill>
        <p:spPr bwMode="auto">
          <a:xfrm>
            <a:off x="6200775" y="4562475"/>
            <a:ext cx="2657475" cy="762000"/>
          </a:xfrm>
          <a:prstGeom prst="rect">
            <a:avLst/>
          </a:prstGeom>
          <a:noFill/>
          <a:ln w="9525">
            <a:noFill/>
            <a:miter lim="800000"/>
            <a:headEnd/>
            <a:tailEnd/>
          </a:ln>
        </p:spPr>
      </p:pic>
      <p:sp>
        <p:nvSpPr>
          <p:cNvPr id="8" name="TextBox 7"/>
          <p:cNvSpPr txBox="1"/>
          <p:nvPr/>
        </p:nvSpPr>
        <p:spPr>
          <a:xfrm>
            <a:off x="2495550" y="3695700"/>
            <a:ext cx="4514850" cy="646331"/>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Calibri"/>
              </a:rPr>
              <a:t>                         Russ H. Read</a:t>
            </a:r>
          </a:p>
          <a:p>
            <a:pPr defTabSz="457200" fontAlgn="auto">
              <a:spcBef>
                <a:spcPts val="0"/>
              </a:spcBef>
              <a:spcAft>
                <a:spcPts val="0"/>
              </a:spcAft>
            </a:pPr>
            <a:r>
              <a:rPr lang="en-US" sz="1800" dirty="0" smtClean="0">
                <a:solidFill>
                  <a:prstClr val="black"/>
                </a:solidFill>
                <a:latin typeface="Calibri"/>
              </a:rPr>
              <a:t>    Community College Program at BIO 2011</a:t>
            </a:r>
            <a:endParaRPr lang="en-US" sz="1800" dirty="0">
              <a:solidFill>
                <a:prstClr val="black"/>
              </a:solidFill>
              <a:latin typeface="Calibri"/>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6096000"/>
            <a:ext cx="3886200" cy="461665"/>
          </a:xfrm>
          <a:prstGeom prst="rect">
            <a:avLst/>
          </a:prstGeom>
          <a:noFill/>
        </p:spPr>
        <p:txBody>
          <a:bodyPr wrap="square" rtlCol="0">
            <a:spAutoFit/>
          </a:bodyPr>
          <a:lstStyle/>
          <a:p>
            <a:pPr defTabSz="457200" fontAlgn="auto">
              <a:spcBef>
                <a:spcPts val="0"/>
              </a:spcBef>
              <a:spcAft>
                <a:spcPts val="0"/>
              </a:spcAft>
            </a:pPr>
            <a:r>
              <a:rPr lang="en-US" b="1" dirty="0" smtClean="0">
                <a:solidFill>
                  <a:srgbClr val="002060"/>
                </a:solidFill>
                <a:effectLst>
                  <a:outerShdw blurRad="38100" dist="38100" dir="2700000" algn="tl">
                    <a:srgbClr val="000000">
                      <a:alpha val="43137"/>
                    </a:srgbClr>
                  </a:outerShdw>
                </a:effectLst>
                <a:latin typeface="Calibri"/>
              </a:rPr>
              <a:t>www.ncbionetwork.org</a:t>
            </a:r>
            <a:endParaRPr lang="en-US" b="1" dirty="0">
              <a:solidFill>
                <a:srgbClr val="002060"/>
              </a:solidFill>
              <a:effectLst>
                <a:outerShdw blurRad="38100" dist="38100" dir="2700000" algn="tl">
                  <a:srgbClr val="000000">
                    <a:alpha val="43137"/>
                  </a:srgbClr>
                </a:outerShdw>
              </a:effectLst>
              <a:latin typeface="Calibri"/>
            </a:endParaRPr>
          </a:p>
        </p:txBody>
      </p:sp>
      <p:pic>
        <p:nvPicPr>
          <p:cNvPr id="6" name="Picture 2"/>
          <p:cNvPicPr>
            <a:picLocks noChangeAspect="1" noChangeArrowheads="1"/>
          </p:cNvPicPr>
          <p:nvPr/>
        </p:nvPicPr>
        <p:blipFill>
          <a:blip r:embed="rId2" cstate="print"/>
          <a:srcRect/>
          <a:stretch>
            <a:fillRect/>
          </a:stretch>
        </p:blipFill>
        <p:spPr bwMode="auto">
          <a:xfrm rot="5400000">
            <a:off x="2707482" y="-116682"/>
            <a:ext cx="3652838" cy="8153402"/>
          </a:xfrm>
          <a:prstGeom prst="rect">
            <a:avLst/>
          </a:prstGeom>
          <a:noFill/>
          <a:ln w="9525">
            <a:noFill/>
            <a:miter lim="800000"/>
            <a:headEnd/>
            <a:tailEnd/>
          </a:ln>
        </p:spPr>
      </p:pic>
      <p:sp>
        <p:nvSpPr>
          <p:cNvPr id="10" name="AutoShape 5"/>
          <p:cNvSpPr>
            <a:spLocks noChangeArrowheads="1"/>
          </p:cNvSpPr>
          <p:nvPr/>
        </p:nvSpPr>
        <p:spPr bwMode="auto">
          <a:xfrm>
            <a:off x="4267200" y="2590800"/>
            <a:ext cx="381000" cy="381000"/>
          </a:xfrm>
          <a:prstGeom prst="flowChartConnector">
            <a:avLst/>
          </a:prstGeom>
          <a:solidFill>
            <a:srgbClr val="76923C"/>
          </a:solidFill>
          <a:ln w="12700">
            <a:solidFill>
              <a:srgbClr val="17365D"/>
            </a:solidFill>
            <a:round/>
            <a:headEnd/>
            <a:tailEnd/>
          </a:ln>
          <a:effectLst>
            <a:outerShdw dist="28398" dir="3806097" algn="ctr" rotWithShape="0">
              <a:srgbClr val="4E6128"/>
            </a:outerShdw>
          </a:effec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en-US" sz="1800">
              <a:solidFill>
                <a:prstClr val="black"/>
              </a:solidFill>
              <a:latin typeface="Calibri"/>
            </a:endParaRPr>
          </a:p>
        </p:txBody>
      </p:sp>
      <p:pic>
        <p:nvPicPr>
          <p:cNvPr id="21" name="Picture 6" descr="Biotech-Workforce-logofinal"/>
          <p:cNvPicPr>
            <a:picLocks noChangeAspect="1" noChangeArrowheads="1"/>
          </p:cNvPicPr>
          <p:nvPr/>
        </p:nvPicPr>
        <p:blipFill>
          <a:blip r:embed="rId3" cstate="print">
            <a:clrChange>
              <a:clrFrom>
                <a:srgbClr val="FFFFFF"/>
              </a:clrFrom>
              <a:clrTo>
                <a:srgbClr val="FFFFFF">
                  <a:alpha val="0"/>
                </a:srgbClr>
              </a:clrTo>
            </a:clrChange>
          </a:blip>
          <a:srcRect r="39313" b="67821"/>
          <a:stretch>
            <a:fillRect/>
          </a:stretch>
        </p:blipFill>
        <p:spPr bwMode="auto">
          <a:xfrm>
            <a:off x="609600" y="1295400"/>
            <a:ext cx="2743200" cy="914400"/>
          </a:xfrm>
          <a:prstGeom prst="rect">
            <a:avLst/>
          </a:prstGeom>
          <a:noFill/>
          <a:ln w="9525">
            <a:noFill/>
            <a:miter lim="800000"/>
            <a:headEnd/>
            <a:tailEnd/>
          </a:ln>
        </p:spPr>
      </p:pic>
      <p:sp>
        <p:nvSpPr>
          <p:cNvPr id="22" name="TextBox 21"/>
          <p:cNvSpPr txBox="1"/>
          <p:nvPr/>
        </p:nvSpPr>
        <p:spPr>
          <a:xfrm>
            <a:off x="228600" y="4114800"/>
            <a:ext cx="2002343" cy="646331"/>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defTabSz="457200" fontAlgn="auto">
              <a:spcBef>
                <a:spcPts val="0"/>
              </a:spcBef>
              <a:spcAft>
                <a:spcPts val="0"/>
              </a:spcAft>
              <a:defRPr/>
            </a:pPr>
            <a:r>
              <a:rPr lang="en-US" sz="1800" b="1" dirty="0" err="1">
                <a:ln>
                  <a:solidFill>
                    <a:srgbClr val="002060"/>
                  </a:solidFill>
                </a:ln>
                <a:solidFill>
                  <a:srgbClr val="002060"/>
                </a:solidFill>
                <a:effectLst>
                  <a:outerShdw blurRad="50800" dist="50800" dir="5400000" sx="1000" sy="1000" algn="ctr" rotWithShape="0">
                    <a:srgbClr val="000000"/>
                  </a:outerShdw>
                </a:effectLst>
                <a:latin typeface="Calibri"/>
              </a:rPr>
              <a:t>BioBusiness</a:t>
            </a:r>
            <a:r>
              <a:rPr lang="en-US" sz="1800" b="1" dirty="0">
                <a:ln>
                  <a:solidFill>
                    <a:srgbClr val="002060"/>
                  </a:solidFill>
                </a:ln>
                <a:solidFill>
                  <a:srgbClr val="002060"/>
                </a:solidFill>
                <a:effectLst>
                  <a:outerShdw blurRad="50800" dist="50800" dir="5400000" sx="1000" sy="1000" algn="ctr" rotWithShape="0">
                    <a:srgbClr val="000000"/>
                  </a:outerShdw>
                </a:effectLst>
                <a:latin typeface="Calibri"/>
              </a:rPr>
              <a:t> Center</a:t>
            </a:r>
          </a:p>
          <a:p>
            <a:pPr algn="ctr" defTabSz="457200" fontAlgn="auto">
              <a:spcBef>
                <a:spcPts val="0"/>
              </a:spcBef>
              <a:spcAft>
                <a:spcPts val="0"/>
              </a:spcAft>
              <a:defRPr/>
            </a:pPr>
            <a:r>
              <a:rPr lang="en-US" sz="1800" b="1" dirty="0">
                <a:ln>
                  <a:solidFill>
                    <a:srgbClr val="002060"/>
                  </a:solidFill>
                </a:ln>
                <a:solidFill>
                  <a:srgbClr val="002060"/>
                </a:solidFill>
                <a:effectLst>
                  <a:outerShdw blurRad="50800" dist="50800" dir="5400000" sx="1000" sy="1000" algn="ctr" rotWithShape="0">
                    <a:srgbClr val="000000"/>
                  </a:outerShdw>
                </a:effectLst>
                <a:latin typeface="Calibri"/>
              </a:rPr>
              <a:t>Asheville</a:t>
            </a:r>
          </a:p>
        </p:txBody>
      </p:sp>
      <p:sp>
        <p:nvSpPr>
          <p:cNvPr id="24" name="AutoShape 5"/>
          <p:cNvSpPr>
            <a:spLocks noChangeArrowheads="1"/>
          </p:cNvSpPr>
          <p:nvPr/>
        </p:nvSpPr>
        <p:spPr bwMode="auto">
          <a:xfrm>
            <a:off x="3962400" y="2590800"/>
            <a:ext cx="381000" cy="381000"/>
          </a:xfrm>
          <a:prstGeom prst="flowChartConnector">
            <a:avLst/>
          </a:prstGeom>
          <a:solidFill>
            <a:srgbClr val="76923C"/>
          </a:solidFill>
          <a:ln w="12700">
            <a:solidFill>
              <a:srgbClr val="17365D"/>
            </a:solidFill>
            <a:round/>
            <a:headEnd/>
            <a:tailEnd/>
          </a:ln>
          <a:effectLst>
            <a:outerShdw dist="28398" dir="3806097" algn="ctr" rotWithShape="0">
              <a:srgbClr val="4E6128"/>
            </a:outerShdw>
          </a:effec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en-US" sz="1800">
              <a:solidFill>
                <a:prstClr val="black"/>
              </a:solidFill>
              <a:latin typeface="Calibri"/>
            </a:endParaRPr>
          </a:p>
        </p:txBody>
      </p:sp>
      <p:sp>
        <p:nvSpPr>
          <p:cNvPr id="25" name="TextBox 24"/>
          <p:cNvSpPr txBox="1"/>
          <p:nvPr/>
        </p:nvSpPr>
        <p:spPr>
          <a:xfrm>
            <a:off x="3657600" y="1219200"/>
            <a:ext cx="2544799" cy="923330"/>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defTabSz="457200" fontAlgn="auto">
              <a:spcBef>
                <a:spcPts val="0"/>
              </a:spcBef>
              <a:spcAft>
                <a:spcPts val="0"/>
              </a:spcAft>
              <a:defRPr/>
            </a:pPr>
            <a:r>
              <a:rPr lang="en-US" sz="1800" b="1" dirty="0">
                <a:ln>
                  <a:solidFill>
                    <a:srgbClr val="002060"/>
                  </a:solidFill>
                </a:ln>
                <a:solidFill>
                  <a:srgbClr val="002060"/>
                </a:solidFill>
                <a:latin typeface="Calibri"/>
              </a:rPr>
              <a:t>Pharmaceutical </a:t>
            </a:r>
            <a:r>
              <a:rPr lang="en-US" sz="1800" b="1" dirty="0" smtClean="0">
                <a:ln>
                  <a:solidFill>
                    <a:srgbClr val="002060"/>
                  </a:solidFill>
                </a:ln>
                <a:solidFill>
                  <a:srgbClr val="002060"/>
                </a:solidFill>
                <a:latin typeface="Calibri"/>
              </a:rPr>
              <a:t>Center </a:t>
            </a:r>
          </a:p>
          <a:p>
            <a:pPr algn="ctr" defTabSz="457200" fontAlgn="auto">
              <a:spcBef>
                <a:spcPts val="0"/>
              </a:spcBef>
              <a:spcAft>
                <a:spcPts val="0"/>
              </a:spcAft>
              <a:defRPr/>
            </a:pPr>
            <a:r>
              <a:rPr lang="en-US" sz="1800" b="1" dirty="0" smtClean="0">
                <a:ln>
                  <a:solidFill>
                    <a:srgbClr val="002060"/>
                  </a:solidFill>
                </a:ln>
                <a:solidFill>
                  <a:srgbClr val="002060"/>
                </a:solidFill>
                <a:latin typeface="Calibri"/>
              </a:rPr>
              <a:t>&amp; Analytical Training Lab</a:t>
            </a:r>
            <a:endParaRPr lang="en-US" sz="1800" b="1" dirty="0">
              <a:ln>
                <a:solidFill>
                  <a:srgbClr val="002060"/>
                </a:solidFill>
              </a:ln>
              <a:solidFill>
                <a:srgbClr val="002060"/>
              </a:solidFill>
              <a:latin typeface="Calibri"/>
            </a:endParaRPr>
          </a:p>
          <a:p>
            <a:pPr algn="ctr" defTabSz="457200" fontAlgn="auto">
              <a:spcBef>
                <a:spcPts val="0"/>
              </a:spcBef>
              <a:spcAft>
                <a:spcPts val="0"/>
              </a:spcAft>
              <a:defRPr/>
            </a:pPr>
            <a:r>
              <a:rPr lang="en-US" sz="1800" b="1" dirty="0">
                <a:ln>
                  <a:solidFill>
                    <a:srgbClr val="002060"/>
                  </a:solidFill>
                </a:ln>
                <a:solidFill>
                  <a:srgbClr val="002060"/>
                </a:solidFill>
                <a:latin typeface="Calibri"/>
              </a:rPr>
              <a:t>Winston-Salem</a:t>
            </a:r>
          </a:p>
        </p:txBody>
      </p:sp>
      <p:sp>
        <p:nvSpPr>
          <p:cNvPr id="26" name="TextBox 25"/>
          <p:cNvSpPr txBox="1"/>
          <p:nvPr/>
        </p:nvSpPr>
        <p:spPr>
          <a:xfrm>
            <a:off x="2057400" y="4724400"/>
            <a:ext cx="2125325" cy="646331"/>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defTabSz="457200" fontAlgn="auto">
              <a:spcBef>
                <a:spcPts val="0"/>
              </a:spcBef>
              <a:spcAft>
                <a:spcPts val="0"/>
              </a:spcAft>
              <a:defRPr/>
            </a:pPr>
            <a:r>
              <a:rPr lang="en-US" sz="1800" b="1" dirty="0" err="1">
                <a:ln>
                  <a:solidFill>
                    <a:srgbClr val="002060"/>
                  </a:solidFill>
                </a:ln>
                <a:solidFill>
                  <a:srgbClr val="002060"/>
                </a:solidFill>
                <a:latin typeface="Calibri"/>
              </a:rPr>
              <a:t>BioEducation</a:t>
            </a:r>
            <a:r>
              <a:rPr lang="en-US" sz="1800" b="1" dirty="0">
                <a:ln>
                  <a:solidFill>
                    <a:srgbClr val="002060"/>
                  </a:solidFill>
                </a:ln>
                <a:solidFill>
                  <a:srgbClr val="002060"/>
                </a:solidFill>
                <a:latin typeface="Calibri"/>
              </a:rPr>
              <a:t> Center</a:t>
            </a:r>
          </a:p>
          <a:p>
            <a:pPr algn="ctr" defTabSz="457200" fontAlgn="auto">
              <a:spcBef>
                <a:spcPts val="0"/>
              </a:spcBef>
              <a:spcAft>
                <a:spcPts val="0"/>
              </a:spcAft>
              <a:defRPr/>
            </a:pPr>
            <a:r>
              <a:rPr lang="en-US" sz="1800" b="1" dirty="0">
                <a:ln>
                  <a:solidFill>
                    <a:srgbClr val="002060"/>
                  </a:solidFill>
                </a:ln>
                <a:solidFill>
                  <a:srgbClr val="002060"/>
                </a:solidFill>
                <a:latin typeface="Calibri"/>
              </a:rPr>
              <a:t>Gaston/Charlotte</a:t>
            </a:r>
          </a:p>
        </p:txBody>
      </p:sp>
      <p:sp>
        <p:nvSpPr>
          <p:cNvPr id="27" name="TextBox 26"/>
          <p:cNvSpPr txBox="1"/>
          <p:nvPr/>
        </p:nvSpPr>
        <p:spPr>
          <a:xfrm>
            <a:off x="6705600" y="1676400"/>
            <a:ext cx="1794722" cy="646331"/>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defTabSz="457200" fontAlgn="auto">
              <a:spcBef>
                <a:spcPts val="0"/>
              </a:spcBef>
              <a:spcAft>
                <a:spcPts val="0"/>
              </a:spcAft>
              <a:defRPr/>
            </a:pPr>
            <a:r>
              <a:rPr lang="en-US" sz="1800" b="1" dirty="0">
                <a:ln>
                  <a:solidFill>
                    <a:srgbClr val="002060"/>
                  </a:solidFill>
                </a:ln>
                <a:solidFill>
                  <a:srgbClr val="002060"/>
                </a:solidFill>
                <a:latin typeface="Calibri"/>
              </a:rPr>
              <a:t>Capstone Center</a:t>
            </a:r>
          </a:p>
          <a:p>
            <a:pPr algn="ctr" defTabSz="457200" fontAlgn="auto">
              <a:spcBef>
                <a:spcPts val="0"/>
              </a:spcBef>
              <a:spcAft>
                <a:spcPts val="0"/>
              </a:spcAft>
              <a:defRPr/>
            </a:pPr>
            <a:r>
              <a:rPr lang="en-US" sz="1800" b="1" dirty="0">
                <a:ln>
                  <a:solidFill>
                    <a:srgbClr val="002060"/>
                  </a:solidFill>
                </a:ln>
                <a:solidFill>
                  <a:srgbClr val="002060"/>
                </a:solidFill>
                <a:latin typeface="Calibri"/>
              </a:rPr>
              <a:t>Raleigh</a:t>
            </a:r>
          </a:p>
        </p:txBody>
      </p:sp>
      <p:sp>
        <p:nvSpPr>
          <p:cNvPr id="28" name="TextBox 27"/>
          <p:cNvSpPr txBox="1"/>
          <p:nvPr/>
        </p:nvSpPr>
        <p:spPr>
          <a:xfrm>
            <a:off x="6705600" y="3962400"/>
            <a:ext cx="2188676" cy="646331"/>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defTabSz="457200" fontAlgn="auto">
              <a:spcBef>
                <a:spcPts val="0"/>
              </a:spcBef>
              <a:spcAft>
                <a:spcPts val="0"/>
              </a:spcAft>
              <a:defRPr/>
            </a:pPr>
            <a:r>
              <a:rPr lang="en-US" sz="1800" b="1" dirty="0" err="1">
                <a:ln>
                  <a:solidFill>
                    <a:srgbClr val="002060"/>
                  </a:solidFill>
                </a:ln>
                <a:solidFill>
                  <a:srgbClr val="002060"/>
                </a:solidFill>
                <a:latin typeface="Calibri"/>
              </a:rPr>
              <a:t>Bioprocessing</a:t>
            </a:r>
            <a:r>
              <a:rPr lang="en-US" sz="1800" b="1" dirty="0">
                <a:ln>
                  <a:solidFill>
                    <a:srgbClr val="002060"/>
                  </a:solidFill>
                </a:ln>
                <a:solidFill>
                  <a:srgbClr val="002060"/>
                </a:solidFill>
                <a:latin typeface="Calibri"/>
              </a:rPr>
              <a:t> Center</a:t>
            </a:r>
          </a:p>
          <a:p>
            <a:pPr algn="ctr" defTabSz="457200" fontAlgn="auto">
              <a:spcBef>
                <a:spcPts val="0"/>
              </a:spcBef>
              <a:spcAft>
                <a:spcPts val="0"/>
              </a:spcAft>
              <a:defRPr/>
            </a:pPr>
            <a:r>
              <a:rPr lang="en-US" sz="1800" b="1" dirty="0">
                <a:ln>
                  <a:solidFill>
                    <a:srgbClr val="002060"/>
                  </a:solidFill>
                </a:ln>
                <a:solidFill>
                  <a:srgbClr val="002060"/>
                </a:solidFill>
                <a:latin typeface="Calibri"/>
              </a:rPr>
              <a:t>Greenville</a:t>
            </a:r>
          </a:p>
        </p:txBody>
      </p:sp>
      <p:sp>
        <p:nvSpPr>
          <p:cNvPr id="29" name="TextBox 28"/>
          <p:cNvSpPr txBox="1"/>
          <p:nvPr/>
        </p:nvSpPr>
        <p:spPr>
          <a:xfrm>
            <a:off x="5562600" y="5410200"/>
            <a:ext cx="2293128" cy="646331"/>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defTabSz="457200" fontAlgn="auto">
              <a:spcBef>
                <a:spcPts val="0"/>
              </a:spcBef>
              <a:spcAft>
                <a:spcPts val="0"/>
              </a:spcAft>
              <a:defRPr/>
            </a:pPr>
            <a:r>
              <a:rPr lang="en-US" sz="1800" b="1" dirty="0" err="1">
                <a:ln>
                  <a:solidFill>
                    <a:srgbClr val="002060"/>
                  </a:solidFill>
                </a:ln>
                <a:solidFill>
                  <a:srgbClr val="002060"/>
                </a:solidFill>
                <a:latin typeface="Calibri"/>
              </a:rPr>
              <a:t>BioAgriculture</a:t>
            </a:r>
            <a:r>
              <a:rPr lang="en-US" sz="1800" b="1" dirty="0">
                <a:ln>
                  <a:solidFill>
                    <a:srgbClr val="002060"/>
                  </a:solidFill>
                </a:ln>
                <a:solidFill>
                  <a:srgbClr val="002060"/>
                </a:solidFill>
                <a:latin typeface="Calibri"/>
              </a:rPr>
              <a:t> Center</a:t>
            </a:r>
          </a:p>
          <a:p>
            <a:pPr algn="ctr" defTabSz="457200" fontAlgn="auto">
              <a:spcBef>
                <a:spcPts val="0"/>
              </a:spcBef>
              <a:spcAft>
                <a:spcPts val="0"/>
              </a:spcAft>
              <a:defRPr/>
            </a:pPr>
            <a:r>
              <a:rPr lang="en-US" sz="1800" b="1" dirty="0">
                <a:ln>
                  <a:solidFill>
                    <a:srgbClr val="002060"/>
                  </a:solidFill>
                </a:ln>
                <a:solidFill>
                  <a:srgbClr val="002060"/>
                </a:solidFill>
                <a:latin typeface="Calibri"/>
              </a:rPr>
              <a:t>Lumberton</a:t>
            </a:r>
          </a:p>
        </p:txBody>
      </p:sp>
      <p:cxnSp>
        <p:nvCxnSpPr>
          <p:cNvPr id="30" name="Straight Connector 29"/>
          <p:cNvCxnSpPr/>
          <p:nvPr/>
        </p:nvCxnSpPr>
        <p:spPr>
          <a:xfrm>
            <a:off x="3200400" y="1905000"/>
            <a:ext cx="838200" cy="762000"/>
          </a:xfrm>
          <a:prstGeom prst="line">
            <a:avLst/>
          </a:prstGeom>
          <a:ln/>
          <a:scene3d>
            <a:camera prst="perspectiveLeft"/>
            <a:lightRig rig="threePt" dir="t"/>
          </a:scene3d>
        </p:spPr>
        <p:style>
          <a:lnRef idx="2">
            <a:schemeClr val="accent3"/>
          </a:lnRef>
          <a:fillRef idx="0">
            <a:schemeClr val="accent3"/>
          </a:fillRef>
          <a:effectRef idx="1">
            <a:schemeClr val="accent3"/>
          </a:effectRef>
          <a:fontRef idx="minor">
            <a:schemeClr val="tx1"/>
          </a:fontRef>
        </p:style>
      </p:cxnSp>
      <p:cxnSp>
        <p:nvCxnSpPr>
          <p:cNvPr id="31" name="Straight Connector 30"/>
          <p:cNvCxnSpPr>
            <a:endCxn id="10" idx="7"/>
          </p:cNvCxnSpPr>
          <p:nvPr/>
        </p:nvCxnSpPr>
        <p:spPr>
          <a:xfrm rot="5400000">
            <a:off x="4440004" y="2286000"/>
            <a:ext cx="512996" cy="208196"/>
          </a:xfrm>
          <a:prstGeom prst="line">
            <a:avLst/>
          </a:prstGeom>
          <a:ln/>
          <a:scene3d>
            <a:camera prst="perspectiveLeft"/>
            <a:lightRig rig="threePt" dir="t"/>
          </a:scene3d>
        </p:spPr>
        <p:style>
          <a:lnRef idx="2">
            <a:schemeClr val="accent3"/>
          </a:lnRef>
          <a:fillRef idx="0">
            <a:schemeClr val="accent3"/>
          </a:fillRef>
          <a:effectRef idx="1">
            <a:schemeClr val="accent3"/>
          </a:effectRef>
          <a:fontRef idx="minor">
            <a:schemeClr val="tx1"/>
          </a:fontRef>
        </p:style>
      </p:cxnSp>
      <p:cxnSp>
        <p:nvCxnSpPr>
          <p:cNvPr id="34" name="Straight Connector 33"/>
          <p:cNvCxnSpPr/>
          <p:nvPr/>
        </p:nvCxnSpPr>
        <p:spPr>
          <a:xfrm rot="10800000" flipV="1">
            <a:off x="6172200" y="2362200"/>
            <a:ext cx="914400" cy="533400"/>
          </a:xfrm>
          <a:prstGeom prst="line">
            <a:avLst/>
          </a:prstGeom>
          <a:ln/>
          <a:scene3d>
            <a:camera prst="perspectiveLeft"/>
            <a:lightRig rig="threePt" dir="t"/>
          </a:scene3d>
        </p:spPr>
        <p:style>
          <a:lnRef idx="2">
            <a:schemeClr val="accent3"/>
          </a:lnRef>
          <a:fillRef idx="0">
            <a:schemeClr val="accent3"/>
          </a:fillRef>
          <a:effectRef idx="1">
            <a:schemeClr val="accent3"/>
          </a:effectRef>
          <a:fontRef idx="minor">
            <a:schemeClr val="tx1"/>
          </a:fontRef>
        </p:style>
      </p:cxnSp>
      <p:sp>
        <p:nvSpPr>
          <p:cNvPr id="12" name="AutoShape 6"/>
          <p:cNvSpPr>
            <a:spLocks noChangeArrowheads="1"/>
          </p:cNvSpPr>
          <p:nvPr/>
        </p:nvSpPr>
        <p:spPr bwMode="auto">
          <a:xfrm>
            <a:off x="5867400" y="2819400"/>
            <a:ext cx="381000" cy="381000"/>
          </a:xfrm>
          <a:prstGeom prst="flowChartConnector">
            <a:avLst/>
          </a:prstGeom>
          <a:solidFill>
            <a:srgbClr val="76923C"/>
          </a:solidFill>
          <a:ln w="12700">
            <a:solidFill>
              <a:srgbClr val="17365D"/>
            </a:solidFill>
            <a:round/>
            <a:headEnd/>
            <a:tailEnd/>
          </a:ln>
          <a:effectLst>
            <a:outerShdw dist="28398" dir="3806097" algn="ctr" rotWithShape="0">
              <a:srgbClr val="4E6128"/>
            </a:outerShdw>
          </a:effec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en-US" sz="1800">
              <a:solidFill>
                <a:prstClr val="black"/>
              </a:solidFill>
              <a:latin typeface="Calibri"/>
            </a:endParaRPr>
          </a:p>
        </p:txBody>
      </p:sp>
      <p:cxnSp>
        <p:nvCxnSpPr>
          <p:cNvPr id="35" name="Straight Connector 34"/>
          <p:cNvCxnSpPr/>
          <p:nvPr/>
        </p:nvCxnSpPr>
        <p:spPr>
          <a:xfrm rot="16200000" flipH="1">
            <a:off x="6934200" y="3733800"/>
            <a:ext cx="228600" cy="228600"/>
          </a:xfrm>
          <a:prstGeom prst="line">
            <a:avLst/>
          </a:prstGeom>
          <a:ln/>
          <a:scene3d>
            <a:camera prst="perspectiveLeft"/>
            <a:lightRig rig="threePt" dir="t"/>
          </a:scene3d>
        </p:spPr>
        <p:style>
          <a:lnRef idx="2">
            <a:schemeClr val="accent3"/>
          </a:lnRef>
          <a:fillRef idx="0">
            <a:schemeClr val="accent3"/>
          </a:fillRef>
          <a:effectRef idx="1">
            <a:schemeClr val="accent3"/>
          </a:effectRef>
          <a:fontRef idx="minor">
            <a:schemeClr val="tx1"/>
          </a:fontRef>
        </p:style>
      </p:cxnSp>
      <p:sp>
        <p:nvSpPr>
          <p:cNvPr id="14" name="AutoShape 7"/>
          <p:cNvSpPr>
            <a:spLocks noChangeArrowheads="1"/>
          </p:cNvSpPr>
          <p:nvPr/>
        </p:nvSpPr>
        <p:spPr bwMode="auto">
          <a:xfrm>
            <a:off x="6629400" y="3429000"/>
            <a:ext cx="381000" cy="381000"/>
          </a:xfrm>
          <a:prstGeom prst="flowChartConnector">
            <a:avLst/>
          </a:prstGeom>
          <a:solidFill>
            <a:srgbClr val="76923C"/>
          </a:solidFill>
          <a:ln w="12700">
            <a:solidFill>
              <a:srgbClr val="17365D"/>
            </a:solidFill>
            <a:round/>
            <a:headEnd/>
            <a:tailEnd/>
          </a:ln>
          <a:effectLst>
            <a:outerShdw dist="28398" dir="3806097" algn="ctr" rotWithShape="0">
              <a:srgbClr val="4E6128"/>
            </a:outerShdw>
          </a:effec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en-US" sz="1800">
              <a:solidFill>
                <a:prstClr val="black"/>
              </a:solidFill>
              <a:latin typeface="Calibri"/>
            </a:endParaRPr>
          </a:p>
        </p:txBody>
      </p:sp>
      <p:cxnSp>
        <p:nvCxnSpPr>
          <p:cNvPr id="38" name="Straight Connector 37"/>
          <p:cNvCxnSpPr/>
          <p:nvPr/>
        </p:nvCxnSpPr>
        <p:spPr>
          <a:xfrm rot="5400000">
            <a:off x="1562100" y="3619500"/>
            <a:ext cx="533400" cy="457200"/>
          </a:xfrm>
          <a:prstGeom prst="line">
            <a:avLst/>
          </a:prstGeom>
          <a:ln>
            <a:solidFill>
              <a:schemeClr val="accent3">
                <a:lumMod val="75000"/>
              </a:schemeClr>
            </a:solidFill>
          </a:ln>
          <a:scene3d>
            <a:camera prst="perspectiveRight"/>
            <a:lightRig rig="threePt" dir="t"/>
          </a:scene3d>
        </p:spPr>
        <p:style>
          <a:lnRef idx="2">
            <a:schemeClr val="accent3"/>
          </a:lnRef>
          <a:fillRef idx="0">
            <a:schemeClr val="accent3"/>
          </a:fillRef>
          <a:effectRef idx="1">
            <a:schemeClr val="accent3"/>
          </a:effectRef>
          <a:fontRef idx="minor">
            <a:schemeClr val="tx1"/>
          </a:fontRef>
        </p:style>
      </p:cxnSp>
      <p:sp>
        <p:nvSpPr>
          <p:cNvPr id="19" name="AutoShape 3"/>
          <p:cNvSpPr>
            <a:spLocks noChangeArrowheads="1"/>
          </p:cNvSpPr>
          <p:nvPr/>
        </p:nvSpPr>
        <p:spPr bwMode="auto">
          <a:xfrm>
            <a:off x="1905000" y="3352800"/>
            <a:ext cx="381000" cy="381000"/>
          </a:xfrm>
          <a:prstGeom prst="flowChartConnector">
            <a:avLst/>
          </a:prstGeom>
          <a:solidFill>
            <a:srgbClr val="76923C"/>
          </a:solidFill>
          <a:ln w="12700">
            <a:solidFill>
              <a:srgbClr val="17365D"/>
            </a:solidFill>
            <a:round/>
            <a:headEnd/>
            <a:tailEnd/>
          </a:ln>
          <a:effectLst>
            <a:outerShdw dist="28398" dir="3806097" algn="ctr" rotWithShape="0">
              <a:srgbClr val="4E6128"/>
            </a:outerShdw>
          </a:effec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en-US" sz="1800">
              <a:solidFill>
                <a:prstClr val="black"/>
              </a:solidFill>
              <a:latin typeface="Calibri"/>
            </a:endParaRPr>
          </a:p>
        </p:txBody>
      </p:sp>
      <p:cxnSp>
        <p:nvCxnSpPr>
          <p:cNvPr id="39" name="Straight Connector 38"/>
          <p:cNvCxnSpPr>
            <a:endCxn id="26" idx="0"/>
          </p:cNvCxnSpPr>
          <p:nvPr/>
        </p:nvCxnSpPr>
        <p:spPr>
          <a:xfrm rot="5400000">
            <a:off x="2855432" y="4150832"/>
            <a:ext cx="838200" cy="308937"/>
          </a:xfrm>
          <a:prstGeom prst="line">
            <a:avLst/>
          </a:prstGeom>
          <a:ln/>
          <a:scene3d>
            <a:camera prst="perspectiveLeft"/>
            <a:lightRig rig="threePt" dir="t"/>
          </a:scene3d>
        </p:spPr>
        <p:style>
          <a:lnRef idx="2">
            <a:schemeClr val="accent3"/>
          </a:lnRef>
          <a:fillRef idx="0">
            <a:schemeClr val="accent3"/>
          </a:fillRef>
          <a:effectRef idx="1">
            <a:schemeClr val="accent3"/>
          </a:effectRef>
          <a:fontRef idx="minor">
            <a:schemeClr val="tx1"/>
          </a:fontRef>
        </p:style>
      </p:cxnSp>
      <p:sp>
        <p:nvSpPr>
          <p:cNvPr id="18" name="AutoShape 4"/>
          <p:cNvSpPr>
            <a:spLocks noChangeArrowheads="1"/>
          </p:cNvSpPr>
          <p:nvPr/>
        </p:nvSpPr>
        <p:spPr bwMode="auto">
          <a:xfrm>
            <a:off x="3200400" y="3657600"/>
            <a:ext cx="381000" cy="381000"/>
          </a:xfrm>
          <a:prstGeom prst="flowChartConnector">
            <a:avLst/>
          </a:prstGeom>
          <a:solidFill>
            <a:srgbClr val="76923C"/>
          </a:solidFill>
          <a:ln w="12700">
            <a:solidFill>
              <a:srgbClr val="17365D"/>
            </a:solidFill>
            <a:round/>
            <a:headEnd/>
            <a:tailEnd/>
          </a:ln>
          <a:effectLst>
            <a:outerShdw dist="28398" dir="3806097" algn="ctr" rotWithShape="0">
              <a:srgbClr val="4E6128"/>
            </a:outerShdw>
          </a:effec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en-US" sz="1800">
              <a:solidFill>
                <a:prstClr val="black"/>
              </a:solidFill>
              <a:latin typeface="Calibri"/>
            </a:endParaRPr>
          </a:p>
        </p:txBody>
      </p:sp>
      <p:cxnSp>
        <p:nvCxnSpPr>
          <p:cNvPr id="41" name="Straight Connector 40"/>
          <p:cNvCxnSpPr/>
          <p:nvPr/>
        </p:nvCxnSpPr>
        <p:spPr>
          <a:xfrm rot="16200000" flipH="1">
            <a:off x="5181600" y="4800600"/>
            <a:ext cx="685800" cy="533400"/>
          </a:xfrm>
          <a:prstGeom prst="line">
            <a:avLst/>
          </a:prstGeom>
          <a:ln/>
          <a:scene3d>
            <a:camera prst="perspectiveLeft"/>
            <a:lightRig rig="threePt" dir="t"/>
          </a:scene3d>
        </p:spPr>
        <p:style>
          <a:lnRef idx="2">
            <a:schemeClr val="accent3"/>
          </a:lnRef>
          <a:fillRef idx="0">
            <a:schemeClr val="accent3"/>
          </a:fillRef>
          <a:effectRef idx="1">
            <a:schemeClr val="accent3"/>
          </a:effectRef>
          <a:fontRef idx="minor">
            <a:schemeClr val="tx1"/>
          </a:fontRef>
        </p:style>
      </p:cxnSp>
      <p:sp>
        <p:nvSpPr>
          <p:cNvPr id="16" name="AutoShape 8"/>
          <p:cNvSpPr>
            <a:spLocks noChangeArrowheads="1"/>
          </p:cNvSpPr>
          <p:nvPr/>
        </p:nvSpPr>
        <p:spPr bwMode="auto">
          <a:xfrm>
            <a:off x="4953000" y="4419600"/>
            <a:ext cx="381000" cy="381000"/>
          </a:xfrm>
          <a:prstGeom prst="flowChartConnector">
            <a:avLst/>
          </a:prstGeom>
          <a:solidFill>
            <a:srgbClr val="76923C"/>
          </a:solidFill>
          <a:ln w="12700">
            <a:solidFill>
              <a:srgbClr val="17365D"/>
            </a:solidFill>
            <a:round/>
            <a:headEnd/>
            <a:tailEnd/>
          </a:ln>
          <a:effectLst>
            <a:outerShdw dist="28398" dir="3806097" algn="ctr" rotWithShape="0">
              <a:srgbClr val="4E6128"/>
            </a:outerShdw>
          </a:effec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en-US" sz="1800">
              <a:solidFill>
                <a:prstClr val="black"/>
              </a:solidFill>
              <a:latin typeface="Calibri"/>
            </a:endParaRPr>
          </a:p>
        </p:txBody>
      </p:sp>
      <p:pic>
        <p:nvPicPr>
          <p:cNvPr id="32" name="Picture 31" descr="BioNetwork_logo02-03-10.jpg"/>
          <p:cNvPicPr>
            <a:picLocks noChangeAspect="1"/>
          </p:cNvPicPr>
          <p:nvPr/>
        </p:nvPicPr>
        <p:blipFill>
          <a:blip r:embed="rId4" cstate="print">
            <a:clrChange>
              <a:clrFrom>
                <a:srgbClr val="FDFDFD"/>
              </a:clrFrom>
              <a:clrTo>
                <a:srgbClr val="FDFDFD">
                  <a:alpha val="0"/>
                </a:srgbClr>
              </a:clrTo>
            </a:clrChange>
          </a:blip>
          <a:stretch>
            <a:fillRect/>
          </a:stretch>
        </p:blipFill>
        <p:spPr>
          <a:xfrm>
            <a:off x="3600450" y="3267075"/>
            <a:ext cx="2743199" cy="561975"/>
          </a:xfrm>
          <a:prstGeom prst="rect">
            <a:avLst/>
          </a:prstGeom>
        </p:spPr>
      </p:pic>
      <p:pic>
        <p:nvPicPr>
          <p:cNvPr id="33" name="Picture 32" descr="mlptitle2.jpg"/>
          <p:cNvPicPr>
            <a:picLocks noChangeAspect="1"/>
          </p:cNvPicPr>
          <p:nvPr/>
        </p:nvPicPr>
        <p:blipFill>
          <a:blip r:embed="rId5" cstate="print">
            <a:clrChange>
              <a:clrFrom>
                <a:srgbClr val="FFFFFF"/>
              </a:clrFrom>
              <a:clrTo>
                <a:srgbClr val="FFFFFF">
                  <a:alpha val="0"/>
                </a:srgbClr>
              </a:clrTo>
            </a:clrChange>
          </a:blip>
          <a:stretch>
            <a:fillRect/>
          </a:stretch>
        </p:blipFill>
        <p:spPr>
          <a:xfrm>
            <a:off x="7105651" y="2371725"/>
            <a:ext cx="1409700" cy="628650"/>
          </a:xfrm>
          <a:prstGeom prst="rect">
            <a:avLst/>
          </a:prstGeom>
          <a:noFill/>
          <a:ln>
            <a:noFill/>
          </a:ln>
        </p:spPr>
      </p:pic>
      <p:pic>
        <p:nvPicPr>
          <p:cNvPr id="36" name="Picture 8" descr="golden-leaf-btec"/>
          <p:cNvPicPr>
            <a:picLocks noChangeAspect="1" noChangeArrowheads="1"/>
          </p:cNvPicPr>
          <p:nvPr/>
        </p:nvPicPr>
        <p:blipFill>
          <a:blip r:embed="rId6" cstate="print"/>
          <a:stretch>
            <a:fillRect/>
          </a:stretch>
        </p:blipFill>
        <p:spPr bwMode="auto">
          <a:xfrm>
            <a:off x="6896100" y="1038225"/>
            <a:ext cx="1362075" cy="676275"/>
          </a:xfrm>
          <a:prstGeom prst="rect">
            <a:avLst/>
          </a:prstGeom>
          <a:noFill/>
          <a:ln>
            <a:noFill/>
          </a:ln>
        </p:spPr>
      </p:pic>
      <p:pic>
        <p:nvPicPr>
          <p:cNvPr id="37" name="Picture 36" descr="RHDB.bmp"/>
          <p:cNvPicPr>
            <a:picLocks noChangeAspect="1"/>
          </p:cNvPicPr>
          <p:nvPr/>
        </p:nvPicPr>
        <p:blipFill>
          <a:blip r:embed="rId7" cstate="print"/>
          <a:stretch>
            <a:fillRect/>
          </a:stretch>
        </p:blipFill>
        <p:spPr>
          <a:xfrm>
            <a:off x="4000499" y="619125"/>
            <a:ext cx="1600201" cy="676275"/>
          </a:xfrm>
          <a:prstGeom prst="rect">
            <a:avLst/>
          </a:prstGeom>
        </p:spPr>
      </p:pic>
      <p:pic>
        <p:nvPicPr>
          <p:cNvPr id="40" name="Picture 39" descr="arial.jpg"/>
          <p:cNvPicPr>
            <a:picLocks noChangeAspect="1"/>
          </p:cNvPicPr>
          <p:nvPr/>
        </p:nvPicPr>
        <p:blipFill>
          <a:blip r:embed="rId8" cstate="print"/>
          <a:stretch>
            <a:fillRect/>
          </a:stretch>
        </p:blipFill>
        <p:spPr>
          <a:xfrm>
            <a:off x="457200" y="3381375"/>
            <a:ext cx="1333500" cy="733424"/>
          </a:xfrm>
          <a:prstGeom prst="rect">
            <a:avLst/>
          </a:prstGeom>
        </p:spPr>
      </p:pic>
      <p:pic>
        <p:nvPicPr>
          <p:cNvPr id="42" name="Picture 41" descr="800px-Forsyth_Tech-1.jpg"/>
          <p:cNvPicPr>
            <a:picLocks noChangeAspect="1"/>
          </p:cNvPicPr>
          <p:nvPr/>
        </p:nvPicPr>
        <p:blipFill>
          <a:blip r:embed="rId9" cstate="print"/>
          <a:stretch>
            <a:fillRect/>
          </a:stretch>
        </p:blipFill>
        <p:spPr>
          <a:xfrm>
            <a:off x="923926" y="514350"/>
            <a:ext cx="1524000" cy="742949"/>
          </a:xfrm>
          <a:prstGeom prst="rect">
            <a:avLst/>
          </a:prstGeom>
        </p:spPr>
      </p:pic>
      <p:pic>
        <p:nvPicPr>
          <p:cNvPr id="43" name="Picture 42" descr="gaston.jpg"/>
          <p:cNvPicPr>
            <a:picLocks noChangeAspect="1"/>
          </p:cNvPicPr>
          <p:nvPr/>
        </p:nvPicPr>
        <p:blipFill>
          <a:blip r:embed="rId10" cstate="print"/>
          <a:stretch>
            <a:fillRect/>
          </a:stretch>
        </p:blipFill>
        <p:spPr>
          <a:xfrm>
            <a:off x="2428875" y="5305425"/>
            <a:ext cx="1390650" cy="657224"/>
          </a:xfrm>
          <a:prstGeom prst="rect">
            <a:avLst/>
          </a:prstGeom>
        </p:spPr>
      </p:pic>
      <p:pic>
        <p:nvPicPr>
          <p:cNvPr id="44" name="Picture 43" descr="tec_small.jpg"/>
          <p:cNvPicPr>
            <a:picLocks noChangeAspect="1"/>
          </p:cNvPicPr>
          <p:nvPr/>
        </p:nvPicPr>
        <p:blipFill>
          <a:blip r:embed="rId11" cstate="print"/>
          <a:stretch>
            <a:fillRect/>
          </a:stretch>
        </p:blipFill>
        <p:spPr>
          <a:xfrm>
            <a:off x="7543800" y="3409950"/>
            <a:ext cx="1114425" cy="590549"/>
          </a:xfrm>
          <a:prstGeom prst="rect">
            <a:avLst/>
          </a:prstGeom>
        </p:spPr>
      </p:pic>
      <p:pic>
        <p:nvPicPr>
          <p:cNvPr id="45" name="Picture 44" descr="robeson.jpg"/>
          <p:cNvPicPr>
            <a:picLocks noChangeAspect="1"/>
          </p:cNvPicPr>
          <p:nvPr/>
        </p:nvPicPr>
        <p:blipFill>
          <a:blip r:embed="rId12" cstate="print"/>
          <a:srcRect l="19512" t="3361" r="2439" b="5882"/>
          <a:stretch>
            <a:fillRect/>
          </a:stretch>
        </p:blipFill>
        <p:spPr>
          <a:xfrm>
            <a:off x="7419975" y="5772149"/>
            <a:ext cx="1304925" cy="752475"/>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8" descr="IMG_1399.jpg"/>
          <p:cNvPicPr>
            <a:picLocks noChangeAspect="1"/>
          </p:cNvPicPr>
          <p:nvPr/>
        </p:nvPicPr>
        <p:blipFill>
          <a:blip r:embed="rId2" cstate="print"/>
          <a:srcRect/>
          <a:stretch>
            <a:fillRect/>
          </a:stretch>
        </p:blipFill>
        <p:spPr bwMode="auto">
          <a:xfrm>
            <a:off x="2362200" y="152400"/>
            <a:ext cx="2209800" cy="1295400"/>
          </a:xfrm>
          <a:prstGeom prst="rect">
            <a:avLst/>
          </a:prstGeom>
          <a:noFill/>
          <a:ln w="9525">
            <a:noFill/>
            <a:miter lim="800000"/>
            <a:headEnd/>
            <a:tailEnd/>
          </a:ln>
        </p:spPr>
      </p:pic>
      <p:pic>
        <p:nvPicPr>
          <p:cNvPr id="3075" name="Picture 5" descr="IMG_0852.JPG"/>
          <p:cNvPicPr>
            <a:picLocks noChangeAspect="1"/>
          </p:cNvPicPr>
          <p:nvPr/>
        </p:nvPicPr>
        <p:blipFill>
          <a:blip r:embed="rId3" cstate="print"/>
          <a:srcRect/>
          <a:stretch>
            <a:fillRect/>
          </a:stretch>
        </p:blipFill>
        <p:spPr bwMode="auto">
          <a:xfrm>
            <a:off x="152400" y="152400"/>
            <a:ext cx="2209800" cy="1295400"/>
          </a:xfrm>
          <a:prstGeom prst="rect">
            <a:avLst/>
          </a:prstGeom>
          <a:noFill/>
          <a:ln w="9525">
            <a:noFill/>
            <a:miter lim="800000"/>
            <a:headEnd/>
            <a:tailEnd/>
          </a:ln>
        </p:spPr>
      </p:pic>
      <p:pic>
        <p:nvPicPr>
          <p:cNvPr id="3076" name="Picture 6" descr="IMG_0820.JPG"/>
          <p:cNvPicPr>
            <a:picLocks noChangeAspect="1"/>
          </p:cNvPicPr>
          <p:nvPr/>
        </p:nvPicPr>
        <p:blipFill>
          <a:blip r:embed="rId4" cstate="print"/>
          <a:srcRect/>
          <a:stretch>
            <a:fillRect/>
          </a:stretch>
        </p:blipFill>
        <p:spPr bwMode="auto">
          <a:xfrm>
            <a:off x="6781800" y="152400"/>
            <a:ext cx="2209800" cy="1295400"/>
          </a:xfrm>
          <a:prstGeom prst="rect">
            <a:avLst/>
          </a:prstGeom>
          <a:noFill/>
          <a:ln w="9525">
            <a:noFill/>
            <a:miter lim="800000"/>
            <a:headEnd/>
            <a:tailEnd/>
          </a:ln>
        </p:spPr>
      </p:pic>
      <p:pic>
        <p:nvPicPr>
          <p:cNvPr id="3077" name="Picture 7" descr="2010-12-06_00011.jpg"/>
          <p:cNvPicPr>
            <a:picLocks noChangeAspect="1"/>
          </p:cNvPicPr>
          <p:nvPr/>
        </p:nvPicPr>
        <p:blipFill>
          <a:blip r:embed="rId5" cstate="print"/>
          <a:srcRect/>
          <a:stretch>
            <a:fillRect/>
          </a:stretch>
        </p:blipFill>
        <p:spPr bwMode="auto">
          <a:xfrm>
            <a:off x="4572000" y="152400"/>
            <a:ext cx="2209800" cy="1295400"/>
          </a:xfrm>
          <a:prstGeom prst="rect">
            <a:avLst/>
          </a:prstGeom>
          <a:noFill/>
          <a:ln w="9525">
            <a:noFill/>
            <a:miter lim="800000"/>
            <a:headEnd/>
            <a:tailEnd/>
          </a:ln>
        </p:spPr>
      </p:pic>
      <p:sp>
        <p:nvSpPr>
          <p:cNvPr id="5" name="Title 1"/>
          <p:cNvSpPr txBox="1">
            <a:spLocks/>
          </p:cNvSpPr>
          <p:nvPr/>
        </p:nvSpPr>
        <p:spPr>
          <a:xfrm>
            <a:off x="304800" y="304800"/>
            <a:ext cx="8229600" cy="1143000"/>
          </a:xfrm>
          <a:prstGeom prst="rect">
            <a:avLst/>
          </a:prstGeom>
        </p:spPr>
        <p:txBody>
          <a:bodyPr anchor="ctr">
            <a:normAutofit/>
          </a:bodyPr>
          <a:lstStyle/>
          <a:p>
            <a:pPr defTabSz="457200" fontAlgn="auto">
              <a:spcBef>
                <a:spcPts val="0"/>
              </a:spcBef>
              <a:spcAft>
                <a:spcPts val="0"/>
              </a:spcAft>
              <a:defRPr/>
            </a:pPr>
            <a:r>
              <a:rPr lang="en-US" sz="4400" b="1" dirty="0" smtClean="0">
                <a:solidFill>
                  <a:prstClr val="white"/>
                </a:solidFill>
                <a:effectLst>
                  <a:glow rad="139700">
                    <a:srgbClr val="006B83">
                      <a:satMod val="175000"/>
                      <a:alpha val="40000"/>
                    </a:srgbClr>
                  </a:glow>
                  <a:outerShdw blurRad="38100" dist="38100" dir="2700000" algn="tl">
                    <a:srgbClr val="000000">
                      <a:alpha val="43137"/>
                    </a:srgbClr>
                  </a:outerShdw>
                </a:effectLst>
                <a:latin typeface="Calibri"/>
              </a:rPr>
              <a:t>Why Presidents Visit FT</a:t>
            </a:r>
            <a:endParaRPr lang="en-US" sz="4400" b="1" dirty="0">
              <a:solidFill>
                <a:prstClr val="white"/>
              </a:solidFill>
              <a:effectLst>
                <a:outerShdw blurRad="38100" dist="38100" dir="2700000" algn="tl">
                  <a:srgbClr val="C0C0C0"/>
                </a:outerShdw>
              </a:effectLst>
              <a:latin typeface="Calibri" pitchFamily="34" charset="0"/>
            </a:endParaRPr>
          </a:p>
        </p:txBody>
      </p:sp>
      <p:sp>
        <p:nvSpPr>
          <p:cNvPr id="3079" name="Text Box 8"/>
          <p:cNvSpPr txBox="1">
            <a:spLocks noChangeArrowheads="1"/>
          </p:cNvSpPr>
          <p:nvPr/>
        </p:nvSpPr>
        <p:spPr bwMode="auto">
          <a:xfrm>
            <a:off x="2209800" y="2209800"/>
            <a:ext cx="4327525" cy="4247317"/>
          </a:xfrm>
          <a:prstGeom prst="rect">
            <a:avLst/>
          </a:prstGeom>
          <a:noFill/>
          <a:ln w="9525">
            <a:noFill/>
            <a:miter lim="800000"/>
            <a:headEnd/>
            <a:tailEnd/>
          </a:ln>
        </p:spPr>
        <p:txBody>
          <a:bodyPr>
            <a:spAutoFit/>
          </a:bodyPr>
          <a:lstStyle/>
          <a:p>
            <a:pPr defTabSz="457200" fontAlgn="auto">
              <a:spcBef>
                <a:spcPts val="0"/>
              </a:spcBef>
              <a:spcAft>
                <a:spcPts val="0"/>
              </a:spcAft>
              <a:buFont typeface="Wingdings" pitchFamily="2" charset="2"/>
              <a:buChar char="ü"/>
            </a:pPr>
            <a:r>
              <a:rPr lang="en-US" sz="1800" dirty="0" smtClean="0">
                <a:solidFill>
                  <a:prstClr val="black"/>
                </a:solidFill>
                <a:latin typeface="Calibri"/>
              </a:rPr>
              <a:t>Large </a:t>
            </a:r>
            <a:r>
              <a:rPr lang="en-US" sz="1800" dirty="0">
                <a:solidFill>
                  <a:prstClr val="black"/>
                </a:solidFill>
                <a:latin typeface="Calibri"/>
              </a:rPr>
              <a:t>Biotechnology program in NC</a:t>
            </a:r>
          </a:p>
          <a:p>
            <a:pPr defTabSz="457200" fontAlgn="auto">
              <a:spcBef>
                <a:spcPts val="0"/>
              </a:spcBef>
              <a:spcAft>
                <a:spcPts val="0"/>
              </a:spcAft>
              <a:buFont typeface="Wingdings" pitchFamily="2" charset="2"/>
              <a:buChar char="ü"/>
            </a:pPr>
            <a:endParaRPr lang="en-US" sz="1800" dirty="0">
              <a:solidFill>
                <a:prstClr val="black"/>
              </a:solidFill>
              <a:latin typeface="Calibri"/>
            </a:endParaRPr>
          </a:p>
          <a:p>
            <a:pPr defTabSz="457200" fontAlgn="auto">
              <a:spcBef>
                <a:spcPts val="0"/>
              </a:spcBef>
              <a:spcAft>
                <a:spcPts val="0"/>
              </a:spcAft>
              <a:buFont typeface="Wingdings" pitchFamily="2" charset="2"/>
              <a:buChar char="ü"/>
            </a:pPr>
            <a:r>
              <a:rPr lang="en-US" sz="1800" dirty="0">
                <a:solidFill>
                  <a:prstClr val="black"/>
                </a:solidFill>
                <a:latin typeface="Calibri"/>
              </a:rPr>
              <a:t>Site </a:t>
            </a:r>
            <a:r>
              <a:rPr lang="en-US" sz="1800" dirty="0" smtClean="0">
                <a:solidFill>
                  <a:prstClr val="black"/>
                </a:solidFill>
                <a:latin typeface="Calibri"/>
              </a:rPr>
              <a:t>of a </a:t>
            </a:r>
            <a:r>
              <a:rPr lang="en-US" sz="1800" dirty="0">
                <a:solidFill>
                  <a:prstClr val="black"/>
                </a:solidFill>
                <a:latin typeface="Calibri"/>
              </a:rPr>
              <a:t>most advanced training and education </a:t>
            </a:r>
            <a:r>
              <a:rPr lang="en-US" sz="1800" dirty="0" smtClean="0">
                <a:solidFill>
                  <a:prstClr val="black"/>
                </a:solidFill>
                <a:latin typeface="Calibri"/>
              </a:rPr>
              <a:t>network   </a:t>
            </a:r>
          </a:p>
          <a:p>
            <a:pPr defTabSz="457200" fontAlgn="auto">
              <a:spcBef>
                <a:spcPts val="0"/>
              </a:spcBef>
              <a:spcAft>
                <a:spcPts val="0"/>
              </a:spcAft>
              <a:buFont typeface="Wingdings" pitchFamily="2" charset="2"/>
              <a:buChar char="ü"/>
            </a:pPr>
            <a:endParaRPr lang="en-US" sz="1800" dirty="0">
              <a:solidFill>
                <a:prstClr val="black"/>
              </a:solidFill>
              <a:latin typeface="Calibri"/>
            </a:endParaRPr>
          </a:p>
          <a:p>
            <a:pPr defTabSz="457200" fontAlgn="auto">
              <a:spcBef>
                <a:spcPts val="0"/>
              </a:spcBef>
              <a:spcAft>
                <a:spcPts val="0"/>
              </a:spcAft>
              <a:buFont typeface="Wingdings" pitchFamily="2" charset="2"/>
              <a:buNone/>
            </a:pPr>
            <a:r>
              <a:rPr lang="en-US" sz="1800" dirty="0" smtClean="0">
                <a:solidFill>
                  <a:prstClr val="black"/>
                </a:solidFill>
                <a:latin typeface="Calibri"/>
              </a:rPr>
              <a:t>        -</a:t>
            </a:r>
            <a:r>
              <a:rPr lang="en-US" sz="1800" dirty="0">
                <a:solidFill>
                  <a:prstClr val="black"/>
                </a:solidFill>
                <a:latin typeface="Calibri"/>
              </a:rPr>
              <a:t>Pharmaceutical Center &amp; </a:t>
            </a:r>
            <a:r>
              <a:rPr lang="en-US" sz="1800" dirty="0" smtClean="0">
                <a:solidFill>
                  <a:prstClr val="black"/>
                </a:solidFill>
                <a:latin typeface="Calibri"/>
              </a:rPr>
              <a:t>Analytical 	Training Lab</a:t>
            </a:r>
          </a:p>
          <a:p>
            <a:pPr defTabSz="457200" fontAlgn="auto">
              <a:spcBef>
                <a:spcPts val="0"/>
              </a:spcBef>
              <a:spcAft>
                <a:spcPts val="0"/>
              </a:spcAft>
              <a:buFont typeface="Wingdings" pitchFamily="2" charset="2"/>
              <a:buNone/>
            </a:pPr>
            <a:endParaRPr lang="en-US" sz="1800" dirty="0">
              <a:solidFill>
                <a:prstClr val="black"/>
              </a:solidFill>
              <a:latin typeface="Calibri"/>
            </a:endParaRPr>
          </a:p>
          <a:p>
            <a:pPr defTabSz="457200" fontAlgn="auto">
              <a:spcBef>
                <a:spcPts val="0"/>
              </a:spcBef>
              <a:spcAft>
                <a:spcPts val="0"/>
              </a:spcAft>
            </a:pPr>
            <a:r>
              <a:rPr lang="en-US" sz="1800" dirty="0" smtClean="0">
                <a:solidFill>
                  <a:prstClr val="black"/>
                </a:solidFill>
                <a:latin typeface="Calibri"/>
              </a:rPr>
              <a:t>	-Nationally </a:t>
            </a:r>
            <a:r>
              <a:rPr lang="en-US" sz="1800" dirty="0">
                <a:solidFill>
                  <a:prstClr val="black"/>
                </a:solidFill>
                <a:latin typeface="Calibri"/>
              </a:rPr>
              <a:t>recognized workforce </a:t>
            </a:r>
            <a:r>
              <a:rPr lang="en-US" sz="1800" dirty="0" smtClean="0">
                <a:solidFill>
                  <a:prstClr val="black"/>
                </a:solidFill>
                <a:latin typeface="Calibri"/>
              </a:rPr>
              <a:t>		 	program </a:t>
            </a:r>
          </a:p>
          <a:p>
            <a:pPr defTabSz="457200" fontAlgn="auto">
              <a:spcBef>
                <a:spcPts val="0"/>
              </a:spcBef>
              <a:spcAft>
                <a:spcPts val="0"/>
              </a:spcAft>
            </a:pPr>
            <a:endParaRPr lang="en-US" sz="1800" dirty="0" smtClean="0">
              <a:solidFill>
                <a:prstClr val="black"/>
              </a:solidFill>
              <a:latin typeface="Calibri"/>
            </a:endParaRPr>
          </a:p>
          <a:p>
            <a:pPr defTabSz="457200" fontAlgn="auto">
              <a:spcBef>
                <a:spcPts val="0"/>
              </a:spcBef>
              <a:spcAft>
                <a:spcPts val="0"/>
              </a:spcAft>
              <a:buFont typeface="Wingdings" pitchFamily="2" charset="2"/>
              <a:buChar char="ü"/>
            </a:pPr>
            <a:r>
              <a:rPr lang="en-US" sz="1800" dirty="0" smtClean="0">
                <a:solidFill>
                  <a:prstClr val="black"/>
                </a:solidFill>
                <a:latin typeface="Calibri"/>
              </a:rPr>
              <a:t>Outcome driven program-graduates are monitored </a:t>
            </a:r>
          </a:p>
          <a:p>
            <a:pPr defTabSz="457200" fontAlgn="auto">
              <a:spcBef>
                <a:spcPts val="0"/>
              </a:spcBef>
              <a:spcAft>
                <a:spcPts val="0"/>
              </a:spcAft>
              <a:buFont typeface="Wingdings" pitchFamily="2" charset="2"/>
              <a:buChar char="ü"/>
            </a:pPr>
            <a:endParaRPr lang="en-US" sz="1800" dirty="0">
              <a:solidFill>
                <a:prstClr val="black"/>
              </a:solidFill>
              <a:latin typeface="Calibri"/>
            </a:endParaRPr>
          </a:p>
          <a:p>
            <a:pPr defTabSz="457200" fontAlgn="auto">
              <a:spcBef>
                <a:spcPts val="0"/>
              </a:spcBef>
              <a:spcAft>
                <a:spcPts val="0"/>
              </a:spcAft>
              <a:buFont typeface="Wingdings" pitchFamily="2" charset="2"/>
              <a:buChar char="ü"/>
            </a:pPr>
            <a:endParaRPr lang="en-US" sz="1800" dirty="0">
              <a:solidFill>
                <a:prstClr val="black"/>
              </a:solidFill>
              <a:latin typeface="Calibri"/>
            </a:endParaRPr>
          </a:p>
        </p:txBody>
      </p:sp>
      <p:sp>
        <p:nvSpPr>
          <p:cNvPr id="3080" name="Text Box 9"/>
          <p:cNvSpPr txBox="1">
            <a:spLocks noChangeArrowheads="1"/>
          </p:cNvSpPr>
          <p:nvPr/>
        </p:nvSpPr>
        <p:spPr bwMode="auto">
          <a:xfrm>
            <a:off x="2286000" y="1600200"/>
            <a:ext cx="3221972" cy="523220"/>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sz="2800" b="1" dirty="0">
                <a:solidFill>
                  <a:prstClr val="black"/>
                </a:solidFill>
                <a:latin typeface="Calibri"/>
              </a:rPr>
              <a:t> </a:t>
            </a:r>
            <a:r>
              <a:rPr lang="en-US" sz="2800" b="1" dirty="0" smtClean="0">
                <a:solidFill>
                  <a:prstClr val="black"/>
                </a:solidFill>
                <a:latin typeface="Calibri"/>
              </a:rPr>
              <a:t>Biotech-an </a:t>
            </a:r>
            <a:r>
              <a:rPr lang="en-US" sz="2800" b="1" dirty="0">
                <a:solidFill>
                  <a:prstClr val="black"/>
                </a:solidFill>
                <a:latin typeface="Calibri"/>
              </a:rPr>
              <a:t>Example</a:t>
            </a:r>
          </a:p>
        </p:txBody>
      </p:sp>
      <p:pic>
        <p:nvPicPr>
          <p:cNvPr id="3082" name="Picture 7" descr="metlife_award_logo_RGB"/>
          <p:cNvPicPr>
            <a:picLocks noChangeAspect="1" noChangeArrowheads="1"/>
          </p:cNvPicPr>
          <p:nvPr/>
        </p:nvPicPr>
        <p:blipFill>
          <a:blip r:embed="rId6" cstate="print"/>
          <a:srcRect/>
          <a:stretch>
            <a:fillRect/>
          </a:stretch>
        </p:blipFill>
        <p:spPr bwMode="auto">
          <a:xfrm>
            <a:off x="7143750" y="4086225"/>
            <a:ext cx="1143000" cy="1411288"/>
          </a:xfrm>
          <a:prstGeom prst="rect">
            <a:avLst/>
          </a:prstGeom>
          <a:noFill/>
          <a:ln w="9525">
            <a:noFill/>
            <a:miter lim="800000"/>
            <a:headEnd/>
            <a:tailEnd/>
          </a:ln>
        </p:spPr>
      </p:pic>
      <p:sp>
        <p:nvSpPr>
          <p:cNvPr id="3083" name="Text Box 13"/>
          <p:cNvSpPr txBox="1">
            <a:spLocks noChangeArrowheads="1"/>
          </p:cNvSpPr>
          <p:nvPr/>
        </p:nvSpPr>
        <p:spPr bwMode="auto">
          <a:xfrm>
            <a:off x="7277100" y="5486400"/>
            <a:ext cx="984250" cy="366713"/>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sz="1800" b="1" dirty="0">
                <a:solidFill>
                  <a:srgbClr val="004960"/>
                </a:solidFill>
                <a:latin typeface="Calibri"/>
              </a:rPr>
              <a:t>Finalist</a:t>
            </a:r>
          </a:p>
        </p:txBody>
      </p:sp>
      <p:pic>
        <p:nvPicPr>
          <p:cNvPr id="3084" name="Picture 8" descr="C:\Documents and Settings\Russ Read\My Documents\Pharma ctr.JPG"/>
          <p:cNvPicPr>
            <a:picLocks noChangeAspect="1" noChangeArrowheads="1"/>
          </p:cNvPicPr>
          <p:nvPr/>
        </p:nvPicPr>
        <p:blipFill>
          <a:blip r:embed="rId7" cstate="print"/>
          <a:srcRect/>
          <a:stretch>
            <a:fillRect/>
          </a:stretch>
        </p:blipFill>
        <p:spPr bwMode="auto">
          <a:xfrm>
            <a:off x="6934200" y="2209800"/>
            <a:ext cx="1752600" cy="1143000"/>
          </a:xfrm>
          <a:prstGeom prst="rect">
            <a:avLst/>
          </a:prstGeom>
          <a:noFill/>
          <a:ln w="9525">
            <a:noFill/>
            <a:miter lim="800000"/>
            <a:headEnd/>
            <a:tailEnd/>
          </a:ln>
        </p:spPr>
      </p:pic>
      <p:pic>
        <p:nvPicPr>
          <p:cNvPr id="3085" name="Picture 12" descr="biotech action 3.JPG"/>
          <p:cNvPicPr>
            <a:picLocks noChangeAspect="1"/>
          </p:cNvPicPr>
          <p:nvPr/>
        </p:nvPicPr>
        <p:blipFill>
          <a:blip r:embed="rId8" cstate="print"/>
          <a:srcRect/>
          <a:stretch>
            <a:fillRect/>
          </a:stretch>
        </p:blipFill>
        <p:spPr bwMode="auto">
          <a:xfrm>
            <a:off x="314325" y="2143125"/>
            <a:ext cx="1752600" cy="1219200"/>
          </a:xfrm>
          <a:prstGeom prst="rect">
            <a:avLst/>
          </a:prstGeom>
          <a:noFill/>
          <a:ln w="9525">
            <a:noFill/>
            <a:miter lim="800000"/>
            <a:headEnd/>
            <a:tailEnd/>
          </a:ln>
        </p:spPr>
      </p:pic>
      <p:pic>
        <p:nvPicPr>
          <p:cNvPr id="15" name="Picture 2" descr="50th Anniversary Logo Color.jpg"/>
          <p:cNvPicPr>
            <a:picLocks noChangeAspect="1"/>
          </p:cNvPicPr>
          <p:nvPr/>
        </p:nvPicPr>
        <p:blipFill>
          <a:blip r:embed="rId9" cstate="print"/>
          <a:srcRect/>
          <a:stretch>
            <a:fillRect/>
          </a:stretch>
        </p:blipFill>
        <p:spPr bwMode="auto">
          <a:xfrm>
            <a:off x="476250" y="4257675"/>
            <a:ext cx="1190625" cy="1485899"/>
          </a:xfrm>
          <a:prstGeom prst="rect">
            <a:avLst/>
          </a:prstGeom>
          <a:noFill/>
          <a:ln w="9525">
            <a:noFill/>
            <a:miter lim="800000"/>
            <a:headEnd/>
            <a:tailEnd/>
          </a:ln>
        </p:spPr>
      </p:pic>
      <p:pic>
        <p:nvPicPr>
          <p:cNvPr id="19" name="Picture 18" descr="BioNetwork_logo02-03-10.jpg"/>
          <p:cNvPicPr>
            <a:picLocks noChangeAspect="1"/>
          </p:cNvPicPr>
          <p:nvPr/>
        </p:nvPicPr>
        <p:blipFill>
          <a:blip r:embed="rId10" cstate="print"/>
          <a:stretch>
            <a:fillRect/>
          </a:stretch>
        </p:blipFill>
        <p:spPr>
          <a:xfrm>
            <a:off x="4210049" y="3162300"/>
            <a:ext cx="1943101" cy="323850"/>
          </a:xfrm>
          <a:prstGeom prst="rect">
            <a:avLst/>
          </a:prstGeom>
        </p:spPr>
      </p:pic>
      <p:pic>
        <p:nvPicPr>
          <p:cNvPr id="20" name="Picture 6" descr="Biotech-Workforce-logofinal"/>
          <p:cNvPicPr>
            <a:picLocks noChangeAspect="1" noChangeArrowheads="1"/>
          </p:cNvPicPr>
          <p:nvPr/>
        </p:nvPicPr>
        <p:blipFill>
          <a:blip r:embed="rId11" cstate="print">
            <a:clrChange>
              <a:clrFrom>
                <a:srgbClr val="FFFFFF"/>
              </a:clrFrom>
              <a:clrTo>
                <a:srgbClr val="FFFFFF">
                  <a:alpha val="0"/>
                </a:srgbClr>
              </a:clrTo>
            </a:clrChange>
          </a:blip>
          <a:srcRect r="39313" b="67821"/>
          <a:stretch>
            <a:fillRect/>
          </a:stretch>
        </p:blipFill>
        <p:spPr bwMode="auto">
          <a:xfrm>
            <a:off x="3724275" y="4752974"/>
            <a:ext cx="1600200" cy="3238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0-12-06_00004.jpg"/>
          <p:cNvPicPr>
            <a:picLocks noChangeAspect="1"/>
          </p:cNvPicPr>
          <p:nvPr/>
        </p:nvPicPr>
        <p:blipFill>
          <a:blip r:embed="rId2" cstate="print"/>
          <a:stretch>
            <a:fillRect/>
          </a:stretch>
        </p:blipFill>
        <p:spPr>
          <a:xfrm>
            <a:off x="76200" y="228600"/>
            <a:ext cx="2286000" cy="1295400"/>
          </a:xfrm>
          <a:prstGeom prst="rect">
            <a:avLst/>
          </a:prstGeom>
        </p:spPr>
      </p:pic>
      <p:pic>
        <p:nvPicPr>
          <p:cNvPr id="6" name="Picture 5" descr="IMG_0852.JPG"/>
          <p:cNvPicPr>
            <a:picLocks noChangeAspect="1"/>
          </p:cNvPicPr>
          <p:nvPr/>
        </p:nvPicPr>
        <p:blipFill>
          <a:blip r:embed="rId3" cstate="print"/>
          <a:stretch>
            <a:fillRect/>
          </a:stretch>
        </p:blipFill>
        <p:spPr>
          <a:xfrm>
            <a:off x="2362200" y="228600"/>
            <a:ext cx="2286000" cy="1295400"/>
          </a:xfrm>
          <a:prstGeom prst="rect">
            <a:avLst/>
          </a:prstGeom>
        </p:spPr>
      </p:pic>
      <p:pic>
        <p:nvPicPr>
          <p:cNvPr id="7" name="Picture 6" descr="2010-12-06_00016.jpg"/>
          <p:cNvPicPr>
            <a:picLocks noChangeAspect="1"/>
          </p:cNvPicPr>
          <p:nvPr/>
        </p:nvPicPr>
        <p:blipFill>
          <a:blip r:embed="rId4" cstate="print"/>
          <a:stretch>
            <a:fillRect/>
          </a:stretch>
        </p:blipFill>
        <p:spPr>
          <a:xfrm>
            <a:off x="4648200" y="228600"/>
            <a:ext cx="2286000" cy="1295400"/>
          </a:xfrm>
          <a:prstGeom prst="rect">
            <a:avLst/>
          </a:prstGeom>
        </p:spPr>
      </p:pic>
      <p:pic>
        <p:nvPicPr>
          <p:cNvPr id="8" name="Picture 7" descr="IMG_0864.JPG"/>
          <p:cNvPicPr>
            <a:picLocks noChangeAspect="1"/>
          </p:cNvPicPr>
          <p:nvPr/>
        </p:nvPicPr>
        <p:blipFill>
          <a:blip r:embed="rId5" cstate="print"/>
          <a:stretch>
            <a:fillRect/>
          </a:stretch>
        </p:blipFill>
        <p:spPr>
          <a:xfrm>
            <a:off x="6781800" y="228600"/>
            <a:ext cx="2286000" cy="1295400"/>
          </a:xfrm>
          <a:prstGeom prst="rect">
            <a:avLst/>
          </a:prstGeom>
        </p:spPr>
      </p:pic>
      <p:sp>
        <p:nvSpPr>
          <p:cNvPr id="9" name="Title 1"/>
          <p:cNvSpPr>
            <a:spLocks noGrp="1"/>
          </p:cNvSpPr>
          <p:nvPr>
            <p:ph type="title"/>
          </p:nvPr>
        </p:nvSpPr>
        <p:spPr>
          <a:xfrm>
            <a:off x="381000" y="304800"/>
            <a:ext cx="8229600" cy="1143000"/>
          </a:xfrm>
        </p:spPr>
        <p:txBody>
          <a:bodyPr/>
          <a:lstStyle/>
          <a:p>
            <a:pPr eaLnBrk="1" hangingPunct="1"/>
            <a:r>
              <a:rPr lang="en-US" b="1" dirty="0" smtClean="0">
                <a:solidFill>
                  <a:schemeClr val="bg1"/>
                </a:solidFill>
                <a:effectLst>
                  <a:glow rad="139700">
                    <a:schemeClr val="accent1">
                      <a:satMod val="175000"/>
                      <a:alpha val="40000"/>
                    </a:schemeClr>
                  </a:glow>
                  <a:outerShdw blurRad="38100" dist="38100" dir="2700000" algn="tl">
                    <a:srgbClr val="000000">
                      <a:alpha val="43137"/>
                    </a:srgbClr>
                  </a:outerShdw>
                </a:effectLst>
              </a:rPr>
              <a:t>Priorities </a:t>
            </a:r>
          </a:p>
        </p:txBody>
      </p:sp>
      <p:sp>
        <p:nvSpPr>
          <p:cNvPr id="10" name="Rectangle 9"/>
          <p:cNvSpPr/>
          <p:nvPr/>
        </p:nvSpPr>
        <p:spPr>
          <a:xfrm>
            <a:off x="304800" y="1447800"/>
            <a:ext cx="8382000" cy="4893647"/>
          </a:xfrm>
          <a:prstGeom prst="rect">
            <a:avLst/>
          </a:prstGeom>
        </p:spPr>
        <p:txBody>
          <a:bodyPr wrap="square">
            <a:spAutoFit/>
          </a:bodyPr>
          <a:lstStyle/>
          <a:p>
            <a:pPr defTabSz="457200" fontAlgn="auto">
              <a:spcBef>
                <a:spcPts val="0"/>
              </a:spcBef>
              <a:spcAft>
                <a:spcPts val="0"/>
              </a:spcAft>
              <a:buFont typeface="Arial" pitchFamily="34" charset="0"/>
              <a:buNone/>
              <a:defRPr/>
            </a:pPr>
            <a:endParaRPr lang="en-US" b="1" dirty="0" smtClean="0">
              <a:solidFill>
                <a:prstClr val="black"/>
              </a:solidFill>
              <a:latin typeface="Calibri"/>
            </a:endParaRPr>
          </a:p>
          <a:p>
            <a:pPr defTabSz="457200" fontAlgn="auto">
              <a:spcBef>
                <a:spcPts val="0"/>
              </a:spcBef>
              <a:spcAft>
                <a:spcPts val="0"/>
              </a:spcAft>
              <a:buFont typeface="Arial" pitchFamily="34" charset="0"/>
              <a:buNone/>
              <a:defRPr/>
            </a:pPr>
            <a:r>
              <a:rPr lang="en-US" b="1" dirty="0" smtClean="0">
                <a:solidFill>
                  <a:prstClr val="black"/>
                </a:solidFill>
                <a:latin typeface="Calibri"/>
              </a:rPr>
              <a:t>2010-11</a:t>
            </a:r>
          </a:p>
          <a:p>
            <a:pPr defTabSz="457200" fontAlgn="auto">
              <a:spcBef>
                <a:spcPts val="0"/>
              </a:spcBef>
              <a:spcAft>
                <a:spcPts val="0"/>
              </a:spcAft>
              <a:buFont typeface="Arial" pitchFamily="34" charset="0"/>
              <a:buNone/>
              <a:defRPr/>
            </a:pPr>
            <a:endParaRPr lang="en-US" sz="1800" b="1" dirty="0" smtClean="0">
              <a:solidFill>
                <a:prstClr val="black"/>
              </a:solidFill>
              <a:latin typeface="Calibri"/>
            </a:endParaRPr>
          </a:p>
          <a:p>
            <a:pPr defTabSz="457200" fontAlgn="auto">
              <a:spcBef>
                <a:spcPts val="0"/>
              </a:spcBef>
              <a:spcAft>
                <a:spcPts val="0"/>
              </a:spcAft>
              <a:buFont typeface="Arial" pitchFamily="34" charset="0"/>
              <a:buNone/>
              <a:defRPr/>
            </a:pPr>
            <a:r>
              <a:rPr lang="en-US" b="1" dirty="0" smtClean="0">
                <a:solidFill>
                  <a:prstClr val="black"/>
                </a:solidFill>
                <a:latin typeface="Calibri"/>
              </a:rPr>
              <a:t>Advocacy:</a:t>
            </a:r>
          </a:p>
          <a:p>
            <a:pPr defTabSz="457200" fontAlgn="auto">
              <a:spcBef>
                <a:spcPts val="0"/>
              </a:spcBef>
              <a:spcAft>
                <a:spcPts val="0"/>
              </a:spcAft>
              <a:buFont typeface="Wingdings" pitchFamily="2" charset="2"/>
              <a:buChar char="ü"/>
              <a:defRPr/>
            </a:pPr>
            <a:r>
              <a:rPr lang="en-US" sz="1800" b="1" i="1" dirty="0" smtClean="0">
                <a:solidFill>
                  <a:prstClr val="black"/>
                </a:solidFill>
                <a:latin typeface="Calibri"/>
              </a:rPr>
              <a:t>Represent, enable and provide leadership </a:t>
            </a:r>
            <a:r>
              <a:rPr lang="en-US" sz="1800" dirty="0" smtClean="0">
                <a:solidFill>
                  <a:prstClr val="black"/>
                </a:solidFill>
                <a:latin typeface="Calibri"/>
              </a:rPr>
              <a:t>at the national level for the biotechnology workforce with compatible organizations, educational and training institutions *</a:t>
            </a:r>
          </a:p>
          <a:p>
            <a:pPr defTabSz="457200" fontAlgn="auto">
              <a:spcBef>
                <a:spcPts val="0"/>
              </a:spcBef>
              <a:spcAft>
                <a:spcPts val="0"/>
              </a:spcAft>
              <a:defRPr/>
            </a:pPr>
            <a:endParaRPr lang="en-US" sz="1800" dirty="0" smtClean="0">
              <a:solidFill>
                <a:prstClr val="black"/>
              </a:solidFill>
              <a:latin typeface="Calibri"/>
            </a:endParaRPr>
          </a:p>
          <a:p>
            <a:pPr defTabSz="457200" fontAlgn="auto">
              <a:spcBef>
                <a:spcPts val="0"/>
              </a:spcBef>
              <a:spcAft>
                <a:spcPts val="0"/>
              </a:spcAft>
              <a:buFont typeface="Arial" charset="0"/>
              <a:buNone/>
              <a:defRPr/>
            </a:pPr>
            <a:r>
              <a:rPr lang="en-US" b="1" dirty="0" smtClean="0">
                <a:solidFill>
                  <a:prstClr val="black"/>
                </a:solidFill>
                <a:latin typeface="Calibri"/>
              </a:rPr>
              <a:t>Enabler:</a:t>
            </a:r>
            <a:endParaRPr lang="en-US" sz="1400" dirty="0" smtClean="0">
              <a:solidFill>
                <a:prstClr val="black"/>
              </a:solidFill>
              <a:latin typeface="Arial" pitchFamily="34" charset="0"/>
              <a:cs typeface="Arial" pitchFamily="34" charset="0"/>
            </a:endParaRPr>
          </a:p>
          <a:p>
            <a:pPr defTabSz="457200" fontAlgn="auto">
              <a:spcBef>
                <a:spcPts val="0"/>
              </a:spcBef>
              <a:spcAft>
                <a:spcPts val="0"/>
              </a:spcAft>
              <a:buFont typeface="Wingdings" pitchFamily="2" charset="2"/>
              <a:buChar char="ü"/>
              <a:defRPr/>
            </a:pPr>
            <a:r>
              <a:rPr lang="en-US" sz="1800" dirty="0" smtClean="0">
                <a:solidFill>
                  <a:prstClr val="black"/>
                </a:solidFill>
                <a:latin typeface="Calibri"/>
              </a:rPr>
              <a:t> Support NC Community College’s </a:t>
            </a:r>
            <a:r>
              <a:rPr lang="en-US" sz="1800" dirty="0" err="1" smtClean="0">
                <a:solidFill>
                  <a:prstClr val="black"/>
                </a:solidFill>
                <a:latin typeface="Calibri"/>
              </a:rPr>
              <a:t>BioNetwork</a:t>
            </a:r>
            <a:r>
              <a:rPr lang="en-US" sz="1800" dirty="0" smtClean="0">
                <a:solidFill>
                  <a:prstClr val="black"/>
                </a:solidFill>
                <a:latin typeface="Calibri"/>
              </a:rPr>
              <a:t> &amp; FT, NC and the Piedmont Triad Biosciences community</a:t>
            </a:r>
          </a:p>
          <a:p>
            <a:pPr defTabSz="457200" fontAlgn="auto">
              <a:spcBef>
                <a:spcPts val="0"/>
              </a:spcBef>
              <a:spcAft>
                <a:spcPts val="0"/>
              </a:spcAft>
              <a:buFont typeface="Wingdings" pitchFamily="2" charset="2"/>
              <a:buChar char="ü"/>
              <a:defRPr/>
            </a:pPr>
            <a:endParaRPr lang="en-US" sz="1800" dirty="0" smtClean="0">
              <a:solidFill>
                <a:prstClr val="black"/>
              </a:solidFill>
              <a:latin typeface="Calibri"/>
            </a:endParaRPr>
          </a:p>
          <a:p>
            <a:pPr defTabSz="457200" fontAlgn="auto">
              <a:spcBef>
                <a:spcPts val="0"/>
              </a:spcBef>
              <a:spcAft>
                <a:spcPts val="0"/>
              </a:spcAft>
              <a:buFont typeface="Wingdings" pitchFamily="2" charset="2"/>
              <a:buChar char="ü"/>
              <a:defRPr/>
            </a:pPr>
            <a:r>
              <a:rPr lang="en-US" sz="1800" dirty="0" smtClean="0">
                <a:solidFill>
                  <a:prstClr val="black"/>
                </a:solidFill>
                <a:latin typeface="Calibri"/>
              </a:rPr>
              <a:t> Implement the NCBW/</a:t>
            </a:r>
            <a:r>
              <a:rPr lang="en-US" sz="1800" dirty="0" err="1" smtClean="0">
                <a:solidFill>
                  <a:prstClr val="black"/>
                </a:solidFill>
                <a:latin typeface="Calibri"/>
              </a:rPr>
              <a:t>BioNetwork</a:t>
            </a:r>
            <a:r>
              <a:rPr lang="en-US" sz="1800" dirty="0" smtClean="0">
                <a:solidFill>
                  <a:prstClr val="black"/>
                </a:solidFill>
                <a:latin typeface="Calibri"/>
              </a:rPr>
              <a:t> Communications strategy</a:t>
            </a:r>
          </a:p>
          <a:p>
            <a:pPr defTabSz="457200" fontAlgn="auto">
              <a:spcBef>
                <a:spcPts val="0"/>
              </a:spcBef>
              <a:spcAft>
                <a:spcPts val="0"/>
              </a:spcAft>
              <a:buFont typeface="Wingdings" pitchFamily="2" charset="2"/>
              <a:buChar char="ü"/>
              <a:defRPr/>
            </a:pPr>
            <a:endParaRPr lang="en-US" sz="1800" dirty="0" smtClean="0">
              <a:solidFill>
                <a:prstClr val="black"/>
              </a:solidFill>
              <a:latin typeface="Calibri"/>
            </a:endParaRPr>
          </a:p>
          <a:p>
            <a:pPr defTabSz="457200" fontAlgn="auto">
              <a:spcBef>
                <a:spcPts val="0"/>
              </a:spcBef>
              <a:spcAft>
                <a:spcPts val="0"/>
              </a:spcAft>
              <a:buFont typeface="Wingdings" pitchFamily="2" charset="2"/>
              <a:buChar char="ü"/>
              <a:defRPr/>
            </a:pPr>
            <a:r>
              <a:rPr lang="en-US" sz="1800" dirty="0" smtClean="0">
                <a:solidFill>
                  <a:prstClr val="black"/>
                </a:solidFill>
                <a:latin typeface="Calibri"/>
              </a:rPr>
              <a:t>Work with the Manufacturing Institute to build a repository of NAM endorsed credentials in biotechnology and life sciences</a:t>
            </a:r>
          </a:p>
          <a:p>
            <a:pPr defTabSz="457200" fontAlgn="auto">
              <a:spcBef>
                <a:spcPts val="0"/>
              </a:spcBef>
              <a:spcAft>
                <a:spcPts val="0"/>
              </a:spcAft>
              <a:buFont typeface="Arial" pitchFamily="34" charset="0"/>
              <a:buChar char="•"/>
              <a:defRPr/>
            </a:pPr>
            <a:endParaRPr lang="en-US" sz="1800" dirty="0" smtClean="0">
              <a:solidFill>
                <a:prstClr val="black"/>
              </a:solidFill>
              <a:latin typeface="Calibri"/>
            </a:endParaRPr>
          </a:p>
        </p:txBody>
      </p:sp>
      <p:sp>
        <p:nvSpPr>
          <p:cNvPr id="11" name="Rectangle 10"/>
          <p:cNvSpPr/>
          <p:nvPr/>
        </p:nvSpPr>
        <p:spPr>
          <a:xfrm>
            <a:off x="685800" y="6172200"/>
            <a:ext cx="7543800" cy="553998"/>
          </a:xfrm>
          <a:prstGeom prst="rect">
            <a:avLst/>
          </a:prstGeom>
        </p:spPr>
        <p:txBody>
          <a:bodyPr wrap="square">
            <a:spAutoFit/>
          </a:bodyPr>
          <a:lstStyle/>
          <a:p>
            <a:pPr defTabSz="457200" fontAlgn="auto">
              <a:spcBef>
                <a:spcPts val="0"/>
              </a:spcBef>
              <a:spcAft>
                <a:spcPts val="0"/>
              </a:spcAft>
            </a:pPr>
            <a:r>
              <a:rPr lang="en-US" sz="1800" dirty="0" smtClean="0">
                <a:solidFill>
                  <a:prstClr val="black"/>
                </a:solidFill>
                <a:latin typeface="Calibri"/>
              </a:rPr>
              <a:t> </a:t>
            </a:r>
            <a:r>
              <a:rPr lang="en-US" sz="1200" dirty="0" smtClean="0">
                <a:solidFill>
                  <a:prstClr val="black"/>
                </a:solidFill>
                <a:latin typeface="Calibri"/>
              </a:rPr>
              <a:t>*  </a:t>
            </a:r>
            <a:r>
              <a:rPr lang="en-US" sz="1200" i="1" dirty="0" smtClean="0">
                <a:solidFill>
                  <a:prstClr val="black"/>
                </a:solidFill>
                <a:latin typeface="Calibri"/>
              </a:rPr>
              <a:t>Biotechnology International Organization, the NSF-ATE, Bio-Link, NBC2, US DOL-ETA Bioscience Initiative and the Biotechnology Institute, NAM/MI, NC Biotech Center, NC Biosciences.</a:t>
            </a:r>
            <a:endParaRPr lang="en-US" sz="1200" dirty="0">
              <a:solidFill>
                <a:prstClr val="black"/>
              </a:solidFill>
              <a:latin typeface="Calibri"/>
            </a:endParaRPr>
          </a:p>
        </p:txBody>
      </p:sp>
      <p:pic>
        <p:nvPicPr>
          <p:cNvPr id="12" name="Picture 6" descr="Biotech-Workforce-logofinal"/>
          <p:cNvPicPr>
            <a:picLocks noChangeAspect="1" noChangeArrowheads="1"/>
          </p:cNvPicPr>
          <p:nvPr/>
        </p:nvPicPr>
        <p:blipFill>
          <a:blip r:embed="rId6" cstate="print"/>
          <a:srcRect r="39313" b="67821"/>
          <a:stretch>
            <a:fillRect/>
          </a:stretch>
        </p:blipFill>
        <p:spPr bwMode="auto">
          <a:xfrm>
            <a:off x="3124200" y="1752599"/>
            <a:ext cx="2476500" cy="5905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Grp="1" noChangeArrowheads="1"/>
          </p:cNvSpPr>
          <p:nvPr>
            <p:ph type="title"/>
          </p:nvPr>
        </p:nvSpPr>
        <p:spPr/>
        <p:txBody>
          <a:bodyPr/>
          <a:lstStyle/>
          <a:p>
            <a:r>
              <a:rPr lang="en-US" sz="2400"/>
              <a:t>Does Regenerative Medicine </a:t>
            </a:r>
            <a:br>
              <a:rPr lang="en-US" sz="2400"/>
            </a:br>
            <a:r>
              <a:rPr lang="en-US" sz="2400"/>
              <a:t>Have a Presence in the Present?</a:t>
            </a:r>
          </a:p>
        </p:txBody>
      </p:sp>
      <p:sp>
        <p:nvSpPr>
          <p:cNvPr id="461844" name="Rectangle 20"/>
          <p:cNvSpPr>
            <a:spLocks noGrp="1" noChangeArrowheads="1"/>
          </p:cNvSpPr>
          <p:nvPr>
            <p:ph type="body" sz="half" idx="1"/>
          </p:nvPr>
        </p:nvSpPr>
        <p:spPr>
          <a:xfrm>
            <a:off x="190500" y="1228725"/>
            <a:ext cx="4445000" cy="4906963"/>
          </a:xfrm>
          <a:noFill/>
          <a:ln/>
        </p:spPr>
        <p:txBody>
          <a:bodyPr/>
          <a:lstStyle/>
          <a:p>
            <a:pPr marL="228600" indent="-228600">
              <a:lnSpc>
                <a:spcPct val="90000"/>
              </a:lnSpc>
              <a:buFontTx/>
              <a:buChar char="•"/>
            </a:pPr>
            <a:r>
              <a:rPr lang="en-US" sz="1800"/>
              <a:t>&gt;35,000 original papers &amp; reviews</a:t>
            </a:r>
          </a:p>
          <a:p>
            <a:pPr marL="228600" indent="-228600">
              <a:lnSpc>
                <a:spcPct val="90000"/>
              </a:lnSpc>
              <a:buFontTx/>
              <a:buChar char="•"/>
            </a:pPr>
            <a:r>
              <a:rPr lang="en-US" sz="1800"/>
              <a:t>&gt;50 companies with products in clinical development</a:t>
            </a:r>
          </a:p>
          <a:p>
            <a:pPr marL="569913" lvl="1">
              <a:lnSpc>
                <a:spcPct val="90000"/>
              </a:lnSpc>
            </a:pPr>
            <a:r>
              <a:rPr lang="en-US" sz="1600"/>
              <a:t>Biomaterials</a:t>
            </a:r>
          </a:p>
          <a:p>
            <a:pPr marL="569913" lvl="1">
              <a:lnSpc>
                <a:spcPct val="90000"/>
              </a:lnSpc>
            </a:pPr>
            <a:r>
              <a:rPr lang="en-US" sz="1600"/>
              <a:t>Cells</a:t>
            </a:r>
          </a:p>
          <a:p>
            <a:pPr marL="569913" lvl="1">
              <a:lnSpc>
                <a:spcPct val="90000"/>
              </a:lnSpc>
            </a:pPr>
            <a:r>
              <a:rPr lang="en-US" sz="1600"/>
              <a:t>Cells + Biomaterials</a:t>
            </a:r>
          </a:p>
          <a:p>
            <a:pPr marL="228600" indent="-228600">
              <a:lnSpc>
                <a:spcPct val="90000"/>
              </a:lnSpc>
              <a:buFontTx/>
              <a:buChar char="•"/>
            </a:pPr>
            <a:r>
              <a:rPr lang="en-US" sz="1800"/>
              <a:t>&gt;5,000 FTEs worldwide</a:t>
            </a:r>
          </a:p>
          <a:p>
            <a:pPr marL="228600" indent="-228600">
              <a:lnSpc>
                <a:spcPct val="90000"/>
              </a:lnSpc>
              <a:buFontTx/>
              <a:buChar char="•"/>
            </a:pPr>
            <a:r>
              <a:rPr lang="en-US" sz="1800"/>
              <a:t>&gt; 250 training institutions worldwide</a:t>
            </a:r>
          </a:p>
          <a:p>
            <a:pPr marL="228600" indent="-228600">
              <a:lnSpc>
                <a:spcPct val="90000"/>
              </a:lnSpc>
              <a:buFontTx/>
              <a:buChar char="•"/>
            </a:pPr>
            <a:r>
              <a:rPr lang="en-US" sz="1800"/>
              <a:t>&gt; $1B in total revenue (2008)*</a:t>
            </a:r>
          </a:p>
          <a:p>
            <a:pPr marL="228600" indent="-228600">
              <a:lnSpc>
                <a:spcPct val="90000"/>
              </a:lnSpc>
              <a:buFontTx/>
              <a:buChar char="•"/>
            </a:pPr>
            <a:r>
              <a:rPr lang="en-US" sz="1800"/>
              <a:t>Products are reaching the market</a:t>
            </a:r>
          </a:p>
          <a:p>
            <a:pPr marL="569913" lvl="1">
              <a:lnSpc>
                <a:spcPct val="90000"/>
              </a:lnSpc>
            </a:pPr>
            <a:r>
              <a:rPr lang="en-US" sz="1600"/>
              <a:t>Autologous chondrocytes for articular cartilage repair</a:t>
            </a:r>
          </a:p>
          <a:p>
            <a:pPr marL="569913" lvl="1">
              <a:lnSpc>
                <a:spcPct val="90000"/>
              </a:lnSpc>
            </a:pPr>
            <a:r>
              <a:rPr lang="en-US" sz="1600"/>
              <a:t>Dermal patches / engineered skin for wound healing</a:t>
            </a:r>
          </a:p>
          <a:p>
            <a:pPr marL="569913" lvl="1">
              <a:lnSpc>
                <a:spcPct val="90000"/>
              </a:lnSpc>
            </a:pPr>
            <a:r>
              <a:rPr lang="en-US" sz="1600"/>
              <a:t>Fibrin sealants and patches</a:t>
            </a:r>
          </a:p>
          <a:p>
            <a:pPr marL="569913" lvl="1">
              <a:lnSpc>
                <a:spcPct val="90000"/>
              </a:lnSpc>
            </a:pPr>
            <a:r>
              <a:rPr lang="en-US" sz="1600"/>
              <a:t>Collagen matrix for surgical repair</a:t>
            </a:r>
          </a:p>
          <a:p>
            <a:pPr marL="228600" indent="-228600">
              <a:lnSpc>
                <a:spcPct val="90000"/>
              </a:lnSpc>
              <a:buFontTx/>
              <a:buChar char="•"/>
            </a:pPr>
            <a:r>
              <a:rPr lang="en-US" sz="1800"/>
              <a:t>Trade Organizations are growing</a:t>
            </a:r>
          </a:p>
          <a:p>
            <a:pPr marL="569913" lvl="1">
              <a:lnSpc>
                <a:spcPct val="90000"/>
              </a:lnSpc>
            </a:pPr>
            <a:endParaRPr lang="en-US" sz="1600"/>
          </a:p>
        </p:txBody>
      </p:sp>
      <p:pic>
        <p:nvPicPr>
          <p:cNvPr id="461839" name="Picture 15" descr="SFB_Logo_final">
            <a:hlinkClick r:id="rId2"/>
          </p:cNvPr>
          <p:cNvPicPr>
            <a:picLocks noChangeAspect="1" noChangeArrowheads="1"/>
          </p:cNvPicPr>
          <p:nvPr/>
        </p:nvPicPr>
        <p:blipFill>
          <a:blip r:embed="rId3" cstate="print"/>
          <a:srcRect/>
          <a:stretch>
            <a:fillRect/>
          </a:stretch>
        </p:blipFill>
        <p:spPr bwMode="auto">
          <a:xfrm>
            <a:off x="4368800" y="5740400"/>
            <a:ext cx="849313" cy="585788"/>
          </a:xfrm>
          <a:prstGeom prst="rect">
            <a:avLst/>
          </a:prstGeom>
          <a:noFill/>
        </p:spPr>
      </p:pic>
      <p:pic>
        <p:nvPicPr>
          <p:cNvPr id="461840" name="Picture 16" descr="isctcol_r7z4"/>
          <p:cNvPicPr>
            <a:picLocks noChangeAspect="1" noChangeArrowheads="1"/>
          </p:cNvPicPr>
          <p:nvPr/>
        </p:nvPicPr>
        <p:blipFill>
          <a:blip r:embed="rId4" cstate="print"/>
          <a:srcRect/>
          <a:stretch>
            <a:fillRect/>
          </a:stretch>
        </p:blipFill>
        <p:spPr bwMode="auto">
          <a:xfrm>
            <a:off x="5164138" y="5380038"/>
            <a:ext cx="1577975" cy="322262"/>
          </a:xfrm>
          <a:prstGeom prst="rect">
            <a:avLst/>
          </a:prstGeom>
          <a:noFill/>
        </p:spPr>
      </p:pic>
      <p:pic>
        <p:nvPicPr>
          <p:cNvPr id="461842" name="Picture 18" descr="termis_logo"/>
          <p:cNvPicPr>
            <a:picLocks noChangeAspect="1" noChangeArrowheads="1"/>
          </p:cNvPicPr>
          <p:nvPr/>
        </p:nvPicPr>
        <p:blipFill>
          <a:blip r:embed="rId5" cstate="print"/>
          <a:srcRect/>
          <a:stretch>
            <a:fillRect/>
          </a:stretch>
        </p:blipFill>
        <p:spPr bwMode="auto">
          <a:xfrm>
            <a:off x="7454900" y="4940300"/>
            <a:ext cx="1354138" cy="639763"/>
          </a:xfrm>
          <a:prstGeom prst="rect">
            <a:avLst/>
          </a:prstGeom>
          <a:noFill/>
        </p:spPr>
      </p:pic>
      <p:pic>
        <p:nvPicPr>
          <p:cNvPr id="461843" name="Picture 19" descr="logo-ARM-02-hires"/>
          <p:cNvPicPr>
            <a:picLocks noChangeAspect="1" noChangeArrowheads="1"/>
          </p:cNvPicPr>
          <p:nvPr/>
        </p:nvPicPr>
        <p:blipFill>
          <a:blip r:embed="rId6" cstate="print"/>
          <a:srcRect/>
          <a:stretch>
            <a:fillRect/>
          </a:stretch>
        </p:blipFill>
        <p:spPr bwMode="auto">
          <a:xfrm>
            <a:off x="6667500" y="5768975"/>
            <a:ext cx="1531938" cy="327025"/>
          </a:xfrm>
          <a:prstGeom prst="rect">
            <a:avLst/>
          </a:prstGeom>
          <a:noFill/>
        </p:spPr>
      </p:pic>
      <p:pic>
        <p:nvPicPr>
          <p:cNvPr id="461841" name="Picture 17" descr="Mast-Head-Corner"/>
          <p:cNvPicPr>
            <a:picLocks noChangeAspect="1" noChangeArrowheads="1"/>
          </p:cNvPicPr>
          <p:nvPr/>
        </p:nvPicPr>
        <p:blipFill>
          <a:blip r:embed="rId7" cstate="print"/>
          <a:srcRect/>
          <a:stretch>
            <a:fillRect/>
          </a:stretch>
        </p:blipFill>
        <p:spPr bwMode="auto">
          <a:xfrm>
            <a:off x="5575300" y="5937250"/>
            <a:ext cx="714375" cy="465138"/>
          </a:xfrm>
          <a:prstGeom prst="rect">
            <a:avLst/>
          </a:prstGeom>
          <a:noFill/>
        </p:spPr>
      </p:pic>
      <p:sp>
        <p:nvSpPr>
          <p:cNvPr id="461846" name="Text Box 22"/>
          <p:cNvSpPr txBox="1">
            <a:spLocks noChangeArrowheads="1"/>
          </p:cNvSpPr>
          <p:nvPr/>
        </p:nvSpPr>
        <p:spPr bwMode="auto">
          <a:xfrm>
            <a:off x="0" y="6161088"/>
            <a:ext cx="3276600" cy="304800"/>
          </a:xfrm>
          <a:prstGeom prst="rect">
            <a:avLst/>
          </a:prstGeom>
          <a:noFill/>
          <a:ln w="9525">
            <a:noFill/>
            <a:miter lim="800000"/>
            <a:headEnd/>
            <a:tailEnd/>
          </a:ln>
          <a:effectLst/>
        </p:spPr>
        <p:txBody>
          <a:bodyPr wrap="none">
            <a:spAutoFit/>
          </a:bodyPr>
          <a:lstStyle/>
          <a:p>
            <a:r>
              <a:rPr lang="en-US" sz="1400" b="1">
                <a:solidFill>
                  <a:srgbClr val="000099"/>
                </a:solidFill>
                <a:latin typeface="Arial" charset="0"/>
              </a:rPr>
              <a:t>*</a:t>
            </a:r>
            <a:r>
              <a:rPr lang="en-US" sz="1400" b="1">
                <a:solidFill>
                  <a:srgbClr val="000099"/>
                </a:solidFill>
                <a:latin typeface="Arial" charset="0"/>
                <a:hlinkClick r:id="rId8"/>
              </a:rPr>
              <a:t>www.masshightech.com</a:t>
            </a:r>
            <a:r>
              <a:rPr lang="en-US" sz="1400" b="1">
                <a:solidFill>
                  <a:srgbClr val="000099"/>
                </a:solidFill>
                <a:latin typeface="Arial" charset="0"/>
              </a:rPr>
              <a:t> (8/18/2008)</a:t>
            </a:r>
          </a:p>
        </p:txBody>
      </p:sp>
      <p:pic>
        <p:nvPicPr>
          <p:cNvPr id="461848" name="Picture 24" descr="cm_logo">
            <a:hlinkClick r:id="rId9"/>
          </p:cNvPr>
          <p:cNvPicPr>
            <a:picLocks noChangeAspect="1" noChangeArrowheads="1"/>
          </p:cNvPicPr>
          <p:nvPr/>
        </p:nvPicPr>
        <p:blipFill>
          <a:blip r:embed="rId10" cstate="print"/>
          <a:srcRect/>
          <a:stretch>
            <a:fillRect/>
          </a:stretch>
        </p:blipFill>
        <p:spPr bwMode="auto">
          <a:xfrm>
            <a:off x="4595813" y="1227138"/>
            <a:ext cx="1447800" cy="958850"/>
          </a:xfrm>
          <a:prstGeom prst="rect">
            <a:avLst/>
          </a:prstGeom>
          <a:noFill/>
        </p:spPr>
      </p:pic>
      <p:pic>
        <p:nvPicPr>
          <p:cNvPr id="461849" name="Picture 25" descr="Advanced-BioHealing-logo1">
            <a:hlinkClick r:id="rId11"/>
          </p:cNvPr>
          <p:cNvPicPr>
            <a:picLocks noChangeAspect="1" noChangeArrowheads="1"/>
          </p:cNvPicPr>
          <p:nvPr/>
        </p:nvPicPr>
        <p:blipFill>
          <a:blip r:embed="rId12" cstate="print"/>
          <a:srcRect/>
          <a:stretch>
            <a:fillRect/>
          </a:stretch>
        </p:blipFill>
        <p:spPr bwMode="auto">
          <a:xfrm>
            <a:off x="7286625" y="1254125"/>
            <a:ext cx="1681163" cy="665163"/>
          </a:xfrm>
          <a:prstGeom prst="rect">
            <a:avLst/>
          </a:prstGeom>
          <a:noFill/>
        </p:spPr>
      </p:pic>
      <p:grpSp>
        <p:nvGrpSpPr>
          <p:cNvPr id="2" name="Group 33"/>
          <p:cNvGrpSpPr>
            <a:grpSpLocks/>
          </p:cNvGrpSpPr>
          <p:nvPr/>
        </p:nvGrpSpPr>
        <p:grpSpPr bwMode="auto">
          <a:xfrm>
            <a:off x="4527550" y="2927350"/>
            <a:ext cx="1041400" cy="1338263"/>
            <a:chOff x="3748" y="2108"/>
            <a:chExt cx="656" cy="843"/>
          </a:xfrm>
        </p:grpSpPr>
        <p:pic>
          <p:nvPicPr>
            <p:cNvPr id="461851" name="Picture 27"/>
            <p:cNvPicPr>
              <a:picLocks noChangeAspect="1" noChangeArrowheads="1"/>
            </p:cNvPicPr>
            <p:nvPr/>
          </p:nvPicPr>
          <p:blipFill>
            <a:blip r:embed="rId13" cstate="print"/>
            <a:srcRect/>
            <a:stretch>
              <a:fillRect/>
            </a:stretch>
          </p:blipFill>
          <p:spPr bwMode="auto">
            <a:xfrm>
              <a:off x="3748" y="2108"/>
              <a:ext cx="656" cy="656"/>
            </a:xfrm>
            <a:prstGeom prst="rect">
              <a:avLst/>
            </a:prstGeom>
            <a:noFill/>
            <a:ln w="9525">
              <a:noFill/>
              <a:miter lim="800000"/>
              <a:headEnd/>
              <a:tailEnd/>
            </a:ln>
            <a:effectLst/>
          </p:spPr>
        </p:pic>
        <p:sp>
          <p:nvSpPr>
            <p:cNvPr id="461852" name="Text Box 28"/>
            <p:cNvSpPr txBox="1">
              <a:spLocks noChangeArrowheads="1"/>
            </p:cNvSpPr>
            <p:nvPr/>
          </p:nvSpPr>
          <p:spPr bwMode="auto">
            <a:xfrm>
              <a:off x="3774" y="2759"/>
              <a:ext cx="609" cy="192"/>
            </a:xfrm>
            <a:prstGeom prst="rect">
              <a:avLst/>
            </a:prstGeom>
            <a:noFill/>
            <a:ln w="9525">
              <a:noFill/>
              <a:miter lim="800000"/>
              <a:headEnd/>
              <a:tailEnd/>
            </a:ln>
            <a:effectLst/>
          </p:spPr>
          <p:txBody>
            <a:bodyPr wrap="none">
              <a:spAutoFit/>
            </a:bodyPr>
            <a:lstStyle/>
            <a:p>
              <a:r>
                <a:rPr lang="en-US" sz="1400" b="1">
                  <a:solidFill>
                    <a:srgbClr val="000000"/>
                  </a:solidFill>
                  <a:latin typeface="Arial" charset="0"/>
                </a:rPr>
                <a:t>Carticel</a:t>
              </a:r>
              <a:r>
                <a:rPr lang="en-US" sz="1400" b="1">
                  <a:solidFill>
                    <a:srgbClr val="000000"/>
                  </a:solidFill>
                  <a:latin typeface="Arial" charset="0"/>
                  <a:cs typeface="Arial" charset="0"/>
                </a:rPr>
                <a:t>®</a:t>
              </a:r>
            </a:p>
          </p:txBody>
        </p:sp>
      </p:grpSp>
      <p:pic>
        <p:nvPicPr>
          <p:cNvPr id="461854" name="Picture 30" descr="Genzyme">
            <a:hlinkClick r:id="rId14"/>
          </p:cNvPr>
          <p:cNvPicPr>
            <a:picLocks noChangeAspect="1" noChangeArrowheads="1"/>
          </p:cNvPicPr>
          <p:nvPr/>
        </p:nvPicPr>
        <p:blipFill>
          <a:blip r:embed="rId15" cstate="print"/>
          <a:srcRect/>
          <a:stretch>
            <a:fillRect/>
          </a:stretch>
        </p:blipFill>
        <p:spPr bwMode="auto">
          <a:xfrm>
            <a:off x="6056313" y="1898650"/>
            <a:ext cx="1665287" cy="558800"/>
          </a:xfrm>
          <a:prstGeom prst="rect">
            <a:avLst/>
          </a:prstGeom>
          <a:noFill/>
        </p:spPr>
      </p:pic>
      <p:pic>
        <p:nvPicPr>
          <p:cNvPr id="461856" name="Picture 32" descr="Content Container - Featured Video (Home)"/>
          <p:cNvPicPr>
            <a:picLocks noChangeAspect="1" noChangeArrowheads="1"/>
          </p:cNvPicPr>
          <p:nvPr/>
        </p:nvPicPr>
        <p:blipFill>
          <a:blip r:embed="rId16" cstate="print"/>
          <a:srcRect/>
          <a:stretch>
            <a:fillRect/>
          </a:stretch>
        </p:blipFill>
        <p:spPr bwMode="auto">
          <a:xfrm>
            <a:off x="6018213" y="3338513"/>
            <a:ext cx="1031875" cy="1031875"/>
          </a:xfrm>
          <a:prstGeom prst="rect">
            <a:avLst/>
          </a:prstGeom>
          <a:noFill/>
        </p:spPr>
      </p:pic>
      <p:sp>
        <p:nvSpPr>
          <p:cNvPr id="461858" name="Text Box 34"/>
          <p:cNvSpPr txBox="1">
            <a:spLocks noChangeArrowheads="1"/>
          </p:cNvSpPr>
          <p:nvPr/>
        </p:nvSpPr>
        <p:spPr bwMode="auto">
          <a:xfrm>
            <a:off x="5940425" y="4367213"/>
            <a:ext cx="1263650" cy="304800"/>
          </a:xfrm>
          <a:prstGeom prst="rect">
            <a:avLst/>
          </a:prstGeom>
          <a:noFill/>
          <a:ln w="9525">
            <a:noFill/>
            <a:miter lim="800000"/>
            <a:headEnd/>
            <a:tailEnd/>
          </a:ln>
          <a:effectLst/>
        </p:spPr>
        <p:txBody>
          <a:bodyPr wrap="none">
            <a:spAutoFit/>
          </a:bodyPr>
          <a:lstStyle/>
          <a:p>
            <a:r>
              <a:rPr lang="en-US" sz="1400" b="1">
                <a:solidFill>
                  <a:srgbClr val="000000"/>
                </a:solidFill>
                <a:latin typeface="Arial" charset="0"/>
              </a:rPr>
              <a:t>Dermagraft</a:t>
            </a:r>
            <a:r>
              <a:rPr lang="en-US" sz="1400" b="1">
                <a:solidFill>
                  <a:srgbClr val="000000"/>
                </a:solidFill>
                <a:latin typeface="Arial" charset="0"/>
                <a:cs typeface="Arial" charset="0"/>
              </a:rPr>
              <a:t>®</a:t>
            </a:r>
          </a:p>
        </p:txBody>
      </p:sp>
      <p:pic>
        <p:nvPicPr>
          <p:cNvPr id="461861" name="Picture 37"/>
          <p:cNvPicPr>
            <a:picLocks noChangeAspect="1" noChangeArrowheads="1"/>
          </p:cNvPicPr>
          <p:nvPr/>
        </p:nvPicPr>
        <p:blipFill>
          <a:blip r:embed="rId17" cstate="print"/>
          <a:srcRect/>
          <a:stretch>
            <a:fillRect/>
          </a:stretch>
        </p:blipFill>
        <p:spPr bwMode="auto">
          <a:xfrm>
            <a:off x="7653338" y="2916238"/>
            <a:ext cx="1089025" cy="1089025"/>
          </a:xfrm>
          <a:prstGeom prst="rect">
            <a:avLst/>
          </a:prstGeom>
          <a:noFill/>
          <a:ln w="9525">
            <a:noFill/>
            <a:miter lim="800000"/>
            <a:headEnd/>
            <a:tailEnd/>
          </a:ln>
          <a:effectLst/>
        </p:spPr>
      </p:pic>
      <p:sp>
        <p:nvSpPr>
          <p:cNvPr id="461862" name="Text Box 38"/>
          <p:cNvSpPr txBox="1">
            <a:spLocks noChangeArrowheads="1"/>
          </p:cNvSpPr>
          <p:nvPr/>
        </p:nvSpPr>
        <p:spPr bwMode="auto">
          <a:xfrm>
            <a:off x="7583488" y="3998913"/>
            <a:ext cx="1355725" cy="517525"/>
          </a:xfrm>
          <a:prstGeom prst="rect">
            <a:avLst/>
          </a:prstGeom>
          <a:noFill/>
          <a:ln w="9525">
            <a:noFill/>
            <a:miter lim="800000"/>
            <a:headEnd/>
            <a:tailEnd/>
          </a:ln>
          <a:effectLst/>
        </p:spPr>
        <p:txBody>
          <a:bodyPr wrap="none">
            <a:spAutoFit/>
          </a:bodyPr>
          <a:lstStyle/>
          <a:p>
            <a:pPr algn="ctr"/>
            <a:r>
              <a:rPr lang="en-US" sz="1400" b="1">
                <a:solidFill>
                  <a:srgbClr val="000000"/>
                </a:solidFill>
                <a:latin typeface="Arial" charset="0"/>
              </a:rPr>
              <a:t>OASIS</a:t>
            </a:r>
            <a:r>
              <a:rPr lang="en-US" sz="1400" b="1">
                <a:solidFill>
                  <a:srgbClr val="000000"/>
                </a:solidFill>
                <a:latin typeface="Arial" charset="0"/>
                <a:cs typeface="Arial" charset="0"/>
              </a:rPr>
              <a:t>® </a:t>
            </a:r>
          </a:p>
          <a:p>
            <a:pPr algn="ctr"/>
            <a:r>
              <a:rPr lang="en-US" sz="1400" b="1">
                <a:solidFill>
                  <a:srgbClr val="000000"/>
                </a:solidFill>
                <a:latin typeface="Arial" charset="0"/>
                <a:cs typeface="Arial" charset="0"/>
              </a:rPr>
              <a:t>Wound Matrix</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40"/>
          <p:cNvSpPr txBox="1">
            <a:spLocks noChangeArrowheads="1"/>
          </p:cNvSpPr>
          <p:nvPr/>
        </p:nvSpPr>
        <p:spPr bwMode="auto">
          <a:xfrm>
            <a:off x="4784725" y="6056313"/>
            <a:ext cx="184150" cy="366712"/>
          </a:xfrm>
          <a:prstGeom prst="rect">
            <a:avLst/>
          </a:prstGeom>
          <a:noFill/>
          <a:ln w="9525">
            <a:noFill/>
            <a:miter lim="800000"/>
            <a:headEnd/>
            <a:tailEnd/>
          </a:ln>
        </p:spPr>
        <p:txBody>
          <a:bodyPr wrap="none">
            <a:spAutoFit/>
          </a:bodyPr>
          <a:lstStyle/>
          <a:p>
            <a:pPr defTabSz="457200" fontAlgn="auto">
              <a:spcBef>
                <a:spcPts val="0"/>
              </a:spcBef>
              <a:spcAft>
                <a:spcPts val="0"/>
              </a:spcAft>
            </a:pPr>
            <a:endParaRPr lang="en-US" sz="1800">
              <a:solidFill>
                <a:prstClr val="black"/>
              </a:solidFill>
              <a:latin typeface="Calibri"/>
            </a:endParaRPr>
          </a:p>
        </p:txBody>
      </p:sp>
      <p:graphicFrame>
        <p:nvGraphicFramePr>
          <p:cNvPr id="3220" name="Group 148"/>
          <p:cNvGraphicFramePr>
            <a:graphicFrameLocks noGrp="1"/>
          </p:cNvGraphicFramePr>
          <p:nvPr/>
        </p:nvGraphicFramePr>
        <p:xfrm>
          <a:off x="228600" y="152400"/>
          <a:ext cx="8534401" cy="6548757"/>
        </p:xfrm>
        <a:graphic>
          <a:graphicData uri="http://schemas.openxmlformats.org/drawingml/2006/table">
            <a:tbl>
              <a:tblPr/>
              <a:tblGrid>
                <a:gridCol w="2344168"/>
                <a:gridCol w="1253718"/>
                <a:gridCol w="1645505"/>
                <a:gridCol w="1645505"/>
                <a:gridCol w="1645505"/>
              </a:tblGrid>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rPr>
                        <a:t>Organization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rPr>
                        <a:t>1</a:t>
                      </a:r>
                      <a:r>
                        <a:rPr kumimoji="0" lang="en-US" sz="1600" b="1" i="0" u="none" strike="noStrike" cap="none" normalizeH="0" baseline="30000" dirty="0" smtClean="0">
                          <a:ln>
                            <a:noFill/>
                          </a:ln>
                          <a:solidFill>
                            <a:schemeClr val="tx1"/>
                          </a:solidFill>
                          <a:effectLst/>
                          <a:latin typeface="Arial" pitchFamily="34" charset="0"/>
                        </a:rPr>
                        <a:t>st</a:t>
                      </a:r>
                      <a:r>
                        <a:rPr kumimoji="0" lang="en-US" sz="1600" b="1" i="0" u="none" strike="noStrike" cap="none" normalizeH="0" baseline="0" dirty="0" smtClean="0">
                          <a:ln>
                            <a:noFill/>
                          </a:ln>
                          <a:solidFill>
                            <a:schemeClr val="tx1"/>
                          </a:solidFill>
                          <a:effectLst/>
                          <a:latin typeface="Arial" pitchFamily="34" charset="0"/>
                        </a:rPr>
                        <a:t> Quarter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rPr>
                        <a:t>2</a:t>
                      </a:r>
                      <a:r>
                        <a:rPr kumimoji="0" lang="en-US" sz="1600" b="1" i="0" u="none" strike="noStrike" cap="none" normalizeH="0" baseline="30000" dirty="0" smtClean="0">
                          <a:ln>
                            <a:noFill/>
                          </a:ln>
                          <a:solidFill>
                            <a:schemeClr val="tx1"/>
                          </a:solidFill>
                          <a:effectLst/>
                          <a:latin typeface="Arial" pitchFamily="34" charset="0"/>
                        </a:rPr>
                        <a:t>nd</a:t>
                      </a:r>
                      <a:r>
                        <a:rPr kumimoji="0" lang="en-US" sz="1600" b="1" i="0" u="none" strike="noStrike" cap="none" normalizeH="0" baseline="0" dirty="0" smtClean="0">
                          <a:ln>
                            <a:noFill/>
                          </a:ln>
                          <a:solidFill>
                            <a:schemeClr val="tx1"/>
                          </a:solidFill>
                          <a:effectLst/>
                          <a:latin typeface="Arial" pitchFamily="34" charset="0"/>
                        </a:rPr>
                        <a:t> Quarter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rPr>
                        <a:t>3</a:t>
                      </a:r>
                      <a:r>
                        <a:rPr kumimoji="0" lang="en-US" sz="1600" b="1" i="0" u="none" strike="noStrike" cap="none" normalizeH="0" baseline="30000" dirty="0" smtClean="0">
                          <a:ln>
                            <a:noFill/>
                          </a:ln>
                          <a:solidFill>
                            <a:schemeClr val="tx1"/>
                          </a:solidFill>
                          <a:effectLst/>
                          <a:latin typeface="Arial" pitchFamily="34" charset="0"/>
                        </a:rPr>
                        <a:t>rd</a:t>
                      </a:r>
                      <a:r>
                        <a:rPr kumimoji="0" lang="en-US" sz="1600" b="1" i="0" u="none" strike="noStrike" cap="none" normalizeH="0" baseline="0" dirty="0" smtClean="0">
                          <a:ln>
                            <a:noFill/>
                          </a:ln>
                          <a:solidFill>
                            <a:schemeClr val="tx1"/>
                          </a:solidFill>
                          <a:effectLst/>
                          <a:latin typeface="Arial" pitchFamily="34" charset="0"/>
                        </a:rPr>
                        <a:t> Quarter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rPr>
                        <a:t>4</a:t>
                      </a:r>
                      <a:r>
                        <a:rPr kumimoji="0" lang="en-US" sz="1600" b="1" i="0" u="none" strike="noStrike" cap="none" normalizeH="0" baseline="30000" dirty="0" smtClean="0">
                          <a:ln>
                            <a:noFill/>
                          </a:ln>
                          <a:solidFill>
                            <a:schemeClr val="tx1"/>
                          </a:solidFill>
                          <a:effectLst/>
                          <a:latin typeface="Arial" pitchFamily="34" charset="0"/>
                        </a:rPr>
                        <a:t>th</a:t>
                      </a:r>
                      <a:r>
                        <a:rPr kumimoji="0" lang="en-US" sz="1600" b="1" i="0" u="none" strike="noStrike" cap="none" normalizeH="0" baseline="0" dirty="0" smtClean="0">
                          <a:ln>
                            <a:noFill/>
                          </a:ln>
                          <a:solidFill>
                            <a:schemeClr val="tx1"/>
                          </a:solidFill>
                          <a:effectLst/>
                          <a:latin typeface="Arial" pitchFamily="34" charset="0"/>
                        </a:rPr>
                        <a:t> Quarter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2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4000" b="0" i="0" u="none" strike="noStrike" cap="none" normalizeH="0" baseline="0" dirty="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4000" b="0" i="0" u="none" strike="noStrike" cap="none" normalizeH="0" baseline="0" dirty="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Arial"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endParaRPr lang="en-US" dirty="0"/>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dirty="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Arial"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83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83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6" name="Chevron 15"/>
          <p:cNvSpPr/>
          <p:nvPr/>
        </p:nvSpPr>
        <p:spPr>
          <a:xfrm>
            <a:off x="2667000" y="1371600"/>
            <a:ext cx="6019800" cy="484188"/>
          </a:xfrm>
          <a:prstGeom prst="chevr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r>
              <a:rPr lang="en-US" sz="1800" b="1" i="1" dirty="0" smtClean="0">
                <a:solidFill>
                  <a:prstClr val="black"/>
                </a:solidFill>
              </a:rPr>
              <a:t> </a:t>
            </a:r>
            <a:r>
              <a:rPr lang="en-US" sz="1600" b="1" i="1" dirty="0" smtClean="0">
                <a:solidFill>
                  <a:prstClr val="black"/>
                </a:solidFill>
              </a:rPr>
              <a:t>Participate in White </a:t>
            </a:r>
            <a:r>
              <a:rPr lang="en-US" sz="1600" b="1" i="1" dirty="0">
                <a:solidFill>
                  <a:prstClr val="black"/>
                </a:solidFill>
              </a:rPr>
              <a:t>Paper Meetings</a:t>
            </a:r>
          </a:p>
        </p:txBody>
      </p:sp>
      <p:sp>
        <p:nvSpPr>
          <p:cNvPr id="17" name="Chevron 16"/>
          <p:cNvSpPr/>
          <p:nvPr/>
        </p:nvSpPr>
        <p:spPr>
          <a:xfrm>
            <a:off x="2667000" y="5486400"/>
            <a:ext cx="6096000" cy="484188"/>
          </a:xfrm>
          <a:prstGeom prst="chevr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r>
              <a:rPr lang="en-US" sz="1600" b="1" i="1" dirty="0">
                <a:solidFill>
                  <a:prstClr val="black"/>
                </a:solidFill>
              </a:rPr>
              <a:t>Directors </a:t>
            </a:r>
            <a:r>
              <a:rPr lang="en-US" sz="1600" b="1" i="1" dirty="0" smtClean="0">
                <a:solidFill>
                  <a:prstClr val="black"/>
                </a:solidFill>
              </a:rPr>
              <a:t>Meetings, Lobbying </a:t>
            </a:r>
            <a:r>
              <a:rPr lang="en-US" sz="1600" b="1" i="1" dirty="0">
                <a:solidFill>
                  <a:prstClr val="black"/>
                </a:solidFill>
              </a:rPr>
              <a:t>&amp; Emerging Companies Committee</a:t>
            </a:r>
          </a:p>
        </p:txBody>
      </p:sp>
      <p:sp>
        <p:nvSpPr>
          <p:cNvPr id="18" name="Chevron 17"/>
          <p:cNvSpPr/>
          <p:nvPr/>
        </p:nvSpPr>
        <p:spPr>
          <a:xfrm>
            <a:off x="2667000" y="2743200"/>
            <a:ext cx="6096000" cy="484188"/>
          </a:xfrm>
          <a:prstGeom prst="chevron">
            <a:avLst/>
          </a:prstGeom>
          <a:solidFill>
            <a:srgbClr val="92D05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fontAlgn="auto">
              <a:spcBef>
                <a:spcPts val="0"/>
              </a:spcBef>
              <a:spcAft>
                <a:spcPts val="0"/>
              </a:spcAft>
              <a:defRPr/>
            </a:pPr>
            <a:r>
              <a:rPr lang="en-US" sz="1800" b="1" i="1" dirty="0" smtClean="0">
                <a:solidFill>
                  <a:prstClr val="black"/>
                </a:solidFill>
              </a:rPr>
              <a:t>       </a:t>
            </a:r>
            <a:r>
              <a:rPr lang="en-US" sz="1400" b="1" i="1" dirty="0" smtClean="0">
                <a:solidFill>
                  <a:prstClr val="black"/>
                </a:solidFill>
              </a:rPr>
              <a:t>Pursue </a:t>
            </a:r>
            <a:r>
              <a:rPr lang="en-US" sz="1400" b="1" i="1" dirty="0">
                <a:solidFill>
                  <a:prstClr val="black"/>
                </a:solidFill>
              </a:rPr>
              <a:t>Mutual Goals </a:t>
            </a:r>
            <a:r>
              <a:rPr lang="en-US" sz="1400" b="1" i="1" dirty="0" smtClean="0">
                <a:solidFill>
                  <a:prstClr val="black"/>
                </a:solidFill>
              </a:rPr>
              <a:t>&amp; Seek Out </a:t>
            </a:r>
            <a:r>
              <a:rPr lang="en-US" sz="1400" b="1" i="1" dirty="0">
                <a:solidFill>
                  <a:prstClr val="black"/>
                </a:solidFill>
              </a:rPr>
              <a:t>National </a:t>
            </a:r>
            <a:r>
              <a:rPr lang="en-US" sz="1400" b="1" i="1" dirty="0" smtClean="0">
                <a:solidFill>
                  <a:prstClr val="black"/>
                </a:solidFill>
              </a:rPr>
              <a:t>Certifications </a:t>
            </a:r>
            <a:endParaRPr lang="en-US" sz="1400" b="1" i="1" dirty="0">
              <a:solidFill>
                <a:prstClr val="black"/>
              </a:solidFill>
            </a:endParaRPr>
          </a:p>
        </p:txBody>
      </p:sp>
      <p:sp>
        <p:nvSpPr>
          <p:cNvPr id="19" name="Chevron 18"/>
          <p:cNvSpPr/>
          <p:nvPr/>
        </p:nvSpPr>
        <p:spPr>
          <a:xfrm>
            <a:off x="2667000" y="685800"/>
            <a:ext cx="6096000" cy="484188"/>
          </a:xfrm>
          <a:prstGeom prst="chevron">
            <a:avLst/>
          </a:prstGeom>
          <a:solidFill>
            <a:srgbClr val="92D05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r>
              <a:rPr lang="en-US" sz="1600" b="1" i="1" dirty="0" smtClean="0">
                <a:solidFill>
                  <a:prstClr val="black"/>
                </a:solidFill>
              </a:rPr>
              <a:t> Bi-Monthly </a:t>
            </a:r>
            <a:r>
              <a:rPr lang="en-US" sz="1600" b="1" i="1" dirty="0">
                <a:solidFill>
                  <a:prstClr val="black"/>
                </a:solidFill>
              </a:rPr>
              <a:t>Bioscience Teleconferences - Advise on </a:t>
            </a:r>
            <a:r>
              <a:rPr lang="en-US" sz="1600" b="1" i="1" dirty="0" smtClean="0">
                <a:solidFill>
                  <a:prstClr val="black"/>
                </a:solidFill>
              </a:rPr>
              <a:t>Best Practices &amp; Grants</a:t>
            </a:r>
            <a:endParaRPr lang="en-US" sz="1600" b="1" i="1" dirty="0">
              <a:solidFill>
                <a:prstClr val="black"/>
              </a:solidFill>
            </a:endParaRPr>
          </a:p>
        </p:txBody>
      </p:sp>
      <p:sp>
        <p:nvSpPr>
          <p:cNvPr id="2" name="Chevron 18"/>
          <p:cNvSpPr/>
          <p:nvPr/>
        </p:nvSpPr>
        <p:spPr>
          <a:xfrm>
            <a:off x="2667000" y="3352800"/>
            <a:ext cx="6096000" cy="609600"/>
          </a:xfrm>
          <a:prstGeom prst="chevr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r>
              <a:rPr lang="en-US" sz="1600" b="1" i="1" dirty="0">
                <a:solidFill>
                  <a:prstClr val="black"/>
                </a:solidFill>
              </a:rPr>
              <a:t>Liaise with DC </a:t>
            </a:r>
            <a:r>
              <a:rPr lang="en-US" sz="1600" b="1" i="1" dirty="0" smtClean="0">
                <a:solidFill>
                  <a:prstClr val="black"/>
                </a:solidFill>
              </a:rPr>
              <a:t>Office. Lobby &amp; Help Organize </a:t>
            </a:r>
            <a:r>
              <a:rPr lang="en-US" sz="1600" b="1" i="1" dirty="0">
                <a:solidFill>
                  <a:prstClr val="black"/>
                </a:solidFill>
              </a:rPr>
              <a:t>Community College Program </a:t>
            </a:r>
            <a:r>
              <a:rPr lang="en-US" sz="1600" b="1" i="1" dirty="0" smtClean="0">
                <a:solidFill>
                  <a:prstClr val="black"/>
                </a:solidFill>
              </a:rPr>
              <a:t> </a:t>
            </a:r>
            <a:r>
              <a:rPr lang="en-US" sz="1600" b="1" i="1" dirty="0">
                <a:solidFill>
                  <a:prstClr val="black"/>
                </a:solidFill>
              </a:rPr>
              <a:t>for June BIO mtg. </a:t>
            </a:r>
          </a:p>
        </p:txBody>
      </p:sp>
      <p:sp>
        <p:nvSpPr>
          <p:cNvPr id="3" name="Chevron 18"/>
          <p:cNvSpPr/>
          <p:nvPr/>
        </p:nvSpPr>
        <p:spPr>
          <a:xfrm>
            <a:off x="2667000" y="6172200"/>
            <a:ext cx="6096000" cy="484188"/>
          </a:xfrm>
          <a:prstGeom prst="chevr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r>
              <a:rPr lang="en-US" sz="1600" b="1" i="1" dirty="0" smtClean="0">
                <a:solidFill>
                  <a:prstClr val="black"/>
                </a:solidFill>
              </a:rPr>
              <a:t>Chair P.T.  Biotech Advisory Committee</a:t>
            </a:r>
            <a:endParaRPr lang="en-US" sz="1600" b="1" i="1" dirty="0">
              <a:solidFill>
                <a:prstClr val="black"/>
              </a:solidFill>
            </a:endParaRPr>
          </a:p>
        </p:txBody>
      </p:sp>
      <p:sp>
        <p:nvSpPr>
          <p:cNvPr id="4" name="Chevron 18"/>
          <p:cNvSpPr/>
          <p:nvPr/>
        </p:nvSpPr>
        <p:spPr>
          <a:xfrm>
            <a:off x="2667000" y="4800600"/>
            <a:ext cx="6096000" cy="484188"/>
          </a:xfrm>
          <a:prstGeom prst="chevr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r>
              <a:rPr lang="en-US" sz="1800" b="1" i="1" dirty="0">
                <a:solidFill>
                  <a:prstClr val="black"/>
                </a:solidFill>
              </a:rPr>
              <a:t>   </a:t>
            </a:r>
            <a:r>
              <a:rPr lang="en-US" sz="1800" b="1" i="1" dirty="0" smtClean="0">
                <a:solidFill>
                  <a:prstClr val="black"/>
                </a:solidFill>
              </a:rPr>
              <a:t> Partner &amp; Advisor to NBC 2</a:t>
            </a:r>
            <a:endParaRPr lang="en-US" sz="1400" b="1" i="1" dirty="0">
              <a:solidFill>
                <a:prstClr val="black"/>
              </a:solidFill>
            </a:endParaRPr>
          </a:p>
        </p:txBody>
      </p:sp>
      <p:pic>
        <p:nvPicPr>
          <p:cNvPr id="4174" name="Picture 69" descr="homelink_image"/>
          <p:cNvPicPr>
            <a:picLocks noChangeAspect="1" noChangeArrowheads="1"/>
          </p:cNvPicPr>
          <p:nvPr/>
        </p:nvPicPr>
        <p:blipFill>
          <a:blip r:embed="rId2" cstate="print"/>
          <a:srcRect/>
          <a:stretch>
            <a:fillRect/>
          </a:stretch>
        </p:blipFill>
        <p:spPr bwMode="auto">
          <a:xfrm>
            <a:off x="304800" y="3362325"/>
            <a:ext cx="857251" cy="476250"/>
          </a:xfrm>
          <a:prstGeom prst="rect">
            <a:avLst/>
          </a:prstGeom>
          <a:noFill/>
          <a:ln w="9525">
            <a:noFill/>
            <a:miter lim="800000"/>
            <a:headEnd/>
            <a:tailEnd/>
          </a:ln>
        </p:spPr>
      </p:pic>
      <p:sp>
        <p:nvSpPr>
          <p:cNvPr id="21" name="Chevron 18"/>
          <p:cNvSpPr/>
          <p:nvPr/>
        </p:nvSpPr>
        <p:spPr>
          <a:xfrm>
            <a:off x="2667000" y="2057400"/>
            <a:ext cx="6096000" cy="484188"/>
          </a:xfrm>
          <a:prstGeom prst="chevr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r>
              <a:rPr lang="en-US" sz="1600" b="1" i="1" dirty="0" smtClean="0">
                <a:solidFill>
                  <a:prstClr val="black"/>
                </a:solidFill>
              </a:rPr>
              <a:t> Partner &amp; Member of the National Visitors Committee</a:t>
            </a:r>
            <a:endParaRPr lang="en-US" sz="1600" b="1" i="1" dirty="0">
              <a:solidFill>
                <a:prstClr val="black"/>
              </a:solidFill>
            </a:endParaRPr>
          </a:p>
        </p:txBody>
      </p:sp>
      <p:pic>
        <p:nvPicPr>
          <p:cNvPr id="4176" name="Picture 76" descr="North Carolina Biotechnology Center"/>
          <p:cNvPicPr>
            <a:picLocks noChangeAspect="1" noChangeArrowheads="1"/>
          </p:cNvPicPr>
          <p:nvPr/>
        </p:nvPicPr>
        <p:blipFill>
          <a:blip r:embed="rId3" cstate="print"/>
          <a:srcRect/>
          <a:stretch>
            <a:fillRect/>
          </a:stretch>
        </p:blipFill>
        <p:spPr bwMode="auto">
          <a:xfrm>
            <a:off x="533400" y="6057900"/>
            <a:ext cx="1828800" cy="609600"/>
          </a:xfrm>
          <a:prstGeom prst="rect">
            <a:avLst/>
          </a:prstGeom>
          <a:noFill/>
          <a:ln w="9525">
            <a:noFill/>
            <a:miter lim="800000"/>
            <a:headEnd/>
            <a:tailEnd/>
          </a:ln>
        </p:spPr>
      </p:pic>
      <p:pic>
        <p:nvPicPr>
          <p:cNvPr id="4177" name="Picture 78" descr="National Science Foundation">
            <a:hlinkClick r:id="rId4"/>
          </p:cNvPr>
          <p:cNvPicPr>
            <a:picLocks noChangeAspect="1" noChangeArrowheads="1"/>
          </p:cNvPicPr>
          <p:nvPr/>
        </p:nvPicPr>
        <p:blipFill>
          <a:blip r:embed="rId5" cstate="print"/>
          <a:srcRect/>
          <a:stretch>
            <a:fillRect/>
          </a:stretch>
        </p:blipFill>
        <p:spPr bwMode="auto">
          <a:xfrm>
            <a:off x="533400" y="1295400"/>
            <a:ext cx="1981200" cy="609600"/>
          </a:xfrm>
          <a:prstGeom prst="rect">
            <a:avLst/>
          </a:prstGeom>
          <a:noFill/>
          <a:ln w="9525">
            <a:noFill/>
            <a:miter lim="800000"/>
            <a:headEnd/>
            <a:tailEnd/>
          </a:ln>
        </p:spPr>
      </p:pic>
      <p:pic>
        <p:nvPicPr>
          <p:cNvPr id="4178" name="Picture 80" descr="NCBIO"/>
          <p:cNvPicPr>
            <a:picLocks noChangeAspect="1" noChangeArrowheads="1"/>
          </p:cNvPicPr>
          <p:nvPr/>
        </p:nvPicPr>
        <p:blipFill>
          <a:blip r:embed="rId6" cstate="print"/>
          <a:srcRect/>
          <a:stretch>
            <a:fillRect/>
          </a:stretch>
        </p:blipFill>
        <p:spPr bwMode="auto">
          <a:xfrm>
            <a:off x="457200" y="5410200"/>
            <a:ext cx="1809750" cy="571500"/>
          </a:xfrm>
          <a:prstGeom prst="rect">
            <a:avLst/>
          </a:prstGeom>
          <a:noFill/>
          <a:ln w="9525">
            <a:noFill/>
            <a:miter lim="800000"/>
            <a:headEnd/>
            <a:tailEnd/>
          </a:ln>
        </p:spPr>
      </p:pic>
      <p:pic>
        <p:nvPicPr>
          <p:cNvPr id="4179" name="Picture 92" descr="http://www.biotechinstitute.org/images/spacer.gif"/>
          <p:cNvPicPr>
            <a:picLocks noChangeAspect="1" noChangeArrowheads="1"/>
          </p:cNvPicPr>
          <p:nvPr/>
        </p:nvPicPr>
        <p:blipFill>
          <a:blip r:embed="rId7"/>
          <a:srcRect/>
          <a:stretch>
            <a:fillRect/>
          </a:stretch>
        </p:blipFill>
        <p:spPr bwMode="auto">
          <a:xfrm>
            <a:off x="63500" y="-266700"/>
            <a:ext cx="2676525" cy="561975"/>
          </a:xfrm>
          <a:prstGeom prst="rect">
            <a:avLst/>
          </a:prstGeom>
          <a:noFill/>
          <a:ln w="9525">
            <a:noFill/>
            <a:miter lim="800000"/>
            <a:headEnd/>
            <a:tailEnd/>
          </a:ln>
        </p:spPr>
      </p:pic>
      <p:pic>
        <p:nvPicPr>
          <p:cNvPr id="4180" name="Picture 94" descr="http://www.biotechinstitute.org/images/spacer.gif"/>
          <p:cNvPicPr>
            <a:picLocks noChangeAspect="1" noChangeArrowheads="1"/>
          </p:cNvPicPr>
          <p:nvPr/>
        </p:nvPicPr>
        <p:blipFill>
          <a:blip r:embed="rId7"/>
          <a:srcRect/>
          <a:stretch>
            <a:fillRect/>
          </a:stretch>
        </p:blipFill>
        <p:spPr bwMode="auto">
          <a:xfrm>
            <a:off x="63500" y="-266700"/>
            <a:ext cx="2676525" cy="561975"/>
          </a:xfrm>
          <a:prstGeom prst="rect">
            <a:avLst/>
          </a:prstGeom>
          <a:noFill/>
          <a:ln w="9525">
            <a:noFill/>
            <a:miter lim="800000"/>
            <a:headEnd/>
            <a:tailEnd/>
          </a:ln>
        </p:spPr>
      </p:pic>
      <p:pic>
        <p:nvPicPr>
          <p:cNvPr id="4181" name="Picture 96" descr="Photos representing the workforce - Digital Imagery@ copyright 2001 PhotoDisc, Inc.">
            <a:hlinkClick r:id="rId8"/>
          </p:cNvPr>
          <p:cNvPicPr>
            <a:picLocks noChangeAspect="1" noChangeArrowheads="1"/>
          </p:cNvPicPr>
          <p:nvPr/>
        </p:nvPicPr>
        <p:blipFill>
          <a:blip r:embed="rId9" cstate="print"/>
          <a:srcRect/>
          <a:stretch>
            <a:fillRect/>
          </a:stretch>
        </p:blipFill>
        <p:spPr bwMode="auto">
          <a:xfrm>
            <a:off x="304800" y="609600"/>
            <a:ext cx="2209800" cy="609600"/>
          </a:xfrm>
          <a:prstGeom prst="rect">
            <a:avLst/>
          </a:prstGeom>
          <a:noFill/>
          <a:ln w="9525">
            <a:noFill/>
            <a:miter lim="800000"/>
            <a:headEnd/>
            <a:tailEnd/>
          </a:ln>
        </p:spPr>
      </p:pic>
      <p:sp>
        <p:nvSpPr>
          <p:cNvPr id="20" name="Chevron 18"/>
          <p:cNvSpPr/>
          <p:nvPr/>
        </p:nvSpPr>
        <p:spPr>
          <a:xfrm>
            <a:off x="2667000" y="4114800"/>
            <a:ext cx="6096000" cy="484188"/>
          </a:xfrm>
          <a:prstGeom prst="chevr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r>
              <a:rPr lang="en-US" sz="1600" b="1" i="1" dirty="0" smtClean="0">
                <a:solidFill>
                  <a:prstClr val="black"/>
                </a:solidFill>
              </a:rPr>
              <a:t>Advisor to the National Graduate Tracking Study</a:t>
            </a:r>
            <a:endParaRPr lang="en-US" sz="1600" b="1" i="1" dirty="0">
              <a:solidFill>
                <a:prstClr val="black"/>
              </a:solidFill>
            </a:endParaRPr>
          </a:p>
        </p:txBody>
      </p:sp>
      <p:pic>
        <p:nvPicPr>
          <p:cNvPr id="4185" name="Picture 7" descr="Institute_FC_RGB.jpg"/>
          <p:cNvPicPr>
            <a:picLocks noChangeAspect="1" noChangeArrowheads="1"/>
          </p:cNvPicPr>
          <p:nvPr/>
        </p:nvPicPr>
        <p:blipFill>
          <a:blip r:embed="rId10" cstate="print"/>
          <a:srcRect/>
          <a:stretch>
            <a:fillRect/>
          </a:stretch>
        </p:blipFill>
        <p:spPr bwMode="auto">
          <a:xfrm>
            <a:off x="457200" y="2743200"/>
            <a:ext cx="1828800" cy="381000"/>
          </a:xfrm>
          <a:prstGeom prst="rect">
            <a:avLst/>
          </a:prstGeom>
          <a:noFill/>
          <a:ln w="9525">
            <a:noFill/>
            <a:miter lim="800000"/>
            <a:headEnd/>
            <a:tailEnd/>
          </a:ln>
        </p:spPr>
      </p:pic>
      <p:pic>
        <p:nvPicPr>
          <p:cNvPr id="23" name="Picture 5" descr="AED.jpg"/>
          <p:cNvPicPr>
            <a:picLocks noChangeAspect="1"/>
          </p:cNvPicPr>
          <p:nvPr/>
        </p:nvPicPr>
        <p:blipFill>
          <a:blip r:embed="rId11" cstate="print"/>
          <a:srcRect/>
          <a:stretch>
            <a:fillRect/>
          </a:stretch>
        </p:blipFill>
        <p:spPr bwMode="auto">
          <a:xfrm>
            <a:off x="285750" y="4010025"/>
            <a:ext cx="2276475" cy="609600"/>
          </a:xfrm>
          <a:prstGeom prst="rect">
            <a:avLst/>
          </a:prstGeom>
          <a:noFill/>
          <a:ln w="9525">
            <a:noFill/>
            <a:miter lim="800000"/>
            <a:headEnd/>
            <a:tailEnd/>
          </a:ln>
        </p:spPr>
      </p:pic>
      <p:pic>
        <p:nvPicPr>
          <p:cNvPr id="26" name="Picture 9" descr="bio-link%20logo.png"/>
          <p:cNvPicPr>
            <a:picLocks noChangeAspect="1"/>
          </p:cNvPicPr>
          <p:nvPr/>
        </p:nvPicPr>
        <p:blipFill>
          <a:blip r:embed="rId12" cstate="print"/>
          <a:srcRect/>
          <a:stretch>
            <a:fillRect/>
          </a:stretch>
        </p:blipFill>
        <p:spPr bwMode="auto">
          <a:xfrm>
            <a:off x="228600" y="1981200"/>
            <a:ext cx="2209800" cy="533400"/>
          </a:xfrm>
          <a:prstGeom prst="rect">
            <a:avLst/>
          </a:prstGeom>
          <a:noFill/>
          <a:ln w="9525">
            <a:noFill/>
            <a:miter lim="800000"/>
            <a:headEnd/>
            <a:tailEnd/>
          </a:ln>
        </p:spPr>
      </p:pic>
      <p:pic>
        <p:nvPicPr>
          <p:cNvPr id="27" name="Picture 3"/>
          <p:cNvPicPr>
            <a:picLocks noChangeAspect="1" noChangeArrowheads="1"/>
          </p:cNvPicPr>
          <p:nvPr/>
        </p:nvPicPr>
        <p:blipFill>
          <a:blip r:embed="rId13" cstate="print"/>
          <a:srcRect/>
          <a:stretch>
            <a:fillRect/>
          </a:stretch>
        </p:blipFill>
        <p:spPr bwMode="auto">
          <a:xfrm>
            <a:off x="1171575" y="3381375"/>
            <a:ext cx="1362075" cy="485776"/>
          </a:xfrm>
          <a:prstGeom prst="rect">
            <a:avLst/>
          </a:prstGeom>
          <a:noFill/>
          <a:ln w="9525">
            <a:noFill/>
            <a:miter lim="800000"/>
            <a:headEnd/>
            <a:tailEnd/>
          </a:ln>
        </p:spPr>
      </p:pic>
      <p:pic>
        <p:nvPicPr>
          <p:cNvPr id="29" name="Picture 28" descr="NCB2_03.jpg"/>
          <p:cNvPicPr>
            <a:picLocks noChangeAspect="1"/>
          </p:cNvPicPr>
          <p:nvPr/>
        </p:nvPicPr>
        <p:blipFill>
          <a:blip r:embed="rId14" cstate="print"/>
          <a:stretch>
            <a:fillRect/>
          </a:stretch>
        </p:blipFill>
        <p:spPr>
          <a:xfrm>
            <a:off x="466726" y="4705352"/>
            <a:ext cx="1924050" cy="609598"/>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62250" y="6067425"/>
            <a:ext cx="3810000" cy="646331"/>
          </a:xfrm>
          <a:prstGeom prst="rect">
            <a:avLst/>
          </a:prstGeom>
        </p:spPr>
        <p:txBody>
          <a:bodyPr wrap="square">
            <a:spAutoFit/>
          </a:bodyPr>
          <a:lstStyle/>
          <a:p>
            <a:pPr algn="ctr" defTabSz="457200" fontAlgn="auto">
              <a:spcBef>
                <a:spcPts val="0"/>
              </a:spcBef>
              <a:spcAft>
                <a:spcPts val="0"/>
              </a:spcAft>
            </a:pPr>
            <a:r>
              <a:rPr lang="en-US" sz="1800" b="1" dirty="0" smtClean="0">
                <a:solidFill>
                  <a:prstClr val="black"/>
                </a:solidFill>
                <a:latin typeface="Calibri"/>
              </a:rPr>
              <a:t>                                                              www.biotechworkforce.org</a:t>
            </a:r>
            <a:endParaRPr lang="en-US" sz="1800" b="1" dirty="0">
              <a:solidFill>
                <a:prstClr val="black"/>
              </a:solidFill>
              <a:latin typeface="Calibri"/>
            </a:endParaRPr>
          </a:p>
        </p:txBody>
      </p:sp>
      <p:sp>
        <p:nvSpPr>
          <p:cNvPr id="4" name="TextBox 3"/>
          <p:cNvSpPr txBox="1"/>
          <p:nvPr/>
        </p:nvSpPr>
        <p:spPr>
          <a:xfrm>
            <a:off x="2600325" y="209550"/>
            <a:ext cx="5113259" cy="369332"/>
          </a:xfrm>
          <a:prstGeom prst="rect">
            <a:avLst/>
          </a:prstGeom>
          <a:noFill/>
        </p:spPr>
        <p:txBody>
          <a:bodyPr wrap="none" rtlCol="0">
            <a:spAutoFit/>
          </a:bodyPr>
          <a:lstStyle/>
          <a:p>
            <a:pPr defTabSz="457200" fontAlgn="auto">
              <a:spcBef>
                <a:spcPts val="0"/>
              </a:spcBef>
              <a:spcAft>
                <a:spcPts val="0"/>
              </a:spcAft>
            </a:pPr>
            <a:r>
              <a:rPr lang="en-US" sz="1800" dirty="0" smtClean="0">
                <a:solidFill>
                  <a:prstClr val="black"/>
                </a:solidFill>
                <a:latin typeface="Calibri"/>
              </a:rPr>
              <a:t>       </a:t>
            </a:r>
            <a:r>
              <a:rPr lang="en-US" sz="1800" b="1" dirty="0" smtClean="0">
                <a:solidFill>
                  <a:prstClr val="black"/>
                </a:solidFill>
                <a:latin typeface="Calibri"/>
              </a:rPr>
              <a:t>Web Driven INTERACTIVE TIMELINE  2004-2011</a:t>
            </a:r>
            <a:endParaRPr lang="en-US" sz="1800" b="1" dirty="0">
              <a:solidFill>
                <a:prstClr val="black"/>
              </a:solidFill>
              <a:latin typeface="Calibri"/>
            </a:endParaRPr>
          </a:p>
        </p:txBody>
      </p:sp>
      <p:pic>
        <p:nvPicPr>
          <p:cNvPr id="5" name="Picture 6" descr="Biotech-Workforce-logofinal"/>
          <p:cNvPicPr>
            <a:picLocks noChangeAspect="1" noChangeArrowheads="1"/>
          </p:cNvPicPr>
          <p:nvPr/>
        </p:nvPicPr>
        <p:blipFill>
          <a:blip r:embed="rId2" cstate="print"/>
          <a:srcRect r="39313" b="67821"/>
          <a:stretch>
            <a:fillRect/>
          </a:stretch>
        </p:blipFill>
        <p:spPr bwMode="auto">
          <a:xfrm>
            <a:off x="295275" y="142875"/>
            <a:ext cx="2181226" cy="504825"/>
          </a:xfrm>
          <a:prstGeom prst="rect">
            <a:avLst/>
          </a:prstGeom>
          <a:noFill/>
          <a:ln w="9525">
            <a:noFill/>
            <a:miter lim="800000"/>
            <a:headEnd/>
            <a:tailEnd/>
          </a:ln>
        </p:spPr>
      </p:pic>
      <p:pic>
        <p:nvPicPr>
          <p:cNvPr id="6" name="Picture 5"/>
          <p:cNvPicPr/>
          <p:nvPr/>
        </p:nvPicPr>
        <p:blipFill>
          <a:blip r:embed="rId3" cstate="print"/>
          <a:srcRect l="12500" t="14400" r="63462" b="27200"/>
          <a:stretch>
            <a:fillRect/>
          </a:stretch>
        </p:blipFill>
        <p:spPr bwMode="auto">
          <a:xfrm>
            <a:off x="752474" y="866775"/>
            <a:ext cx="7248525" cy="4829175"/>
          </a:xfrm>
          <a:prstGeom prst="rect">
            <a:avLst/>
          </a:prstGeom>
          <a:noFill/>
          <a:ln w="9525">
            <a:noFill/>
            <a:miter lim="800000"/>
            <a:headEnd/>
            <a:tailEnd/>
          </a:ln>
        </p:spPr>
      </p:pic>
      <p:pic>
        <p:nvPicPr>
          <p:cNvPr id="7" name="Picture 6"/>
          <p:cNvPicPr/>
          <p:nvPr/>
        </p:nvPicPr>
        <p:blipFill>
          <a:blip r:embed="rId4" cstate="print"/>
          <a:srcRect l="3928" t="17250" r="54810" b="30627"/>
          <a:stretch>
            <a:fillRect/>
          </a:stretch>
        </p:blipFill>
        <p:spPr bwMode="auto">
          <a:xfrm>
            <a:off x="762000" y="876300"/>
            <a:ext cx="7219949" cy="4819650"/>
          </a:xfrm>
          <a:prstGeom prst="rect">
            <a:avLst/>
          </a:prstGeom>
          <a:noFill/>
          <a:ln w="9525">
            <a:noFill/>
            <a:miter lim="800000"/>
            <a:headEnd/>
            <a:tailEnd/>
          </a:ln>
        </p:spPr>
      </p:pic>
      <p:sp>
        <p:nvSpPr>
          <p:cNvPr id="11" name="TextBox 10"/>
          <p:cNvSpPr txBox="1"/>
          <p:nvPr/>
        </p:nvSpPr>
        <p:spPr>
          <a:xfrm>
            <a:off x="1358537" y="5891348"/>
            <a:ext cx="6858000" cy="369332"/>
          </a:xfrm>
          <a:prstGeom prst="rect">
            <a:avLst/>
          </a:prstGeom>
          <a:noFill/>
        </p:spPr>
        <p:txBody>
          <a:bodyPr wrap="square" rtlCol="0">
            <a:spAutoFit/>
          </a:bodyPr>
          <a:lstStyle/>
          <a:p>
            <a:pPr defTabSz="457200" fontAlgn="auto">
              <a:spcBef>
                <a:spcPts val="0"/>
              </a:spcBef>
              <a:spcAft>
                <a:spcPts val="0"/>
              </a:spcAft>
            </a:pPr>
            <a:r>
              <a:rPr lang="en-US" sz="1800" b="1" dirty="0" smtClean="0">
                <a:solidFill>
                  <a:prstClr val="black"/>
                </a:solidFill>
                <a:latin typeface="Calibri"/>
              </a:rPr>
              <a:t>                            Just “click on it” to get the source document</a:t>
            </a:r>
            <a:endParaRPr lang="en-US" sz="1800" b="1" dirty="0">
              <a:solidFill>
                <a:prstClr val="black"/>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p:cNvSpPr>
            <a:spLocks noGrp="1"/>
          </p:cNvSpPr>
          <p:nvPr>
            <p:ph idx="1"/>
          </p:nvPr>
        </p:nvSpPr>
        <p:spPr>
          <a:xfrm>
            <a:off x="495300" y="1524001"/>
            <a:ext cx="8229600" cy="2400300"/>
          </a:xfrm>
        </p:spPr>
        <p:txBody>
          <a:bodyPr/>
          <a:lstStyle/>
          <a:p>
            <a:pPr eaLnBrk="1" hangingPunct="1">
              <a:buFont typeface="Arial" pitchFamily="34" charset="0"/>
              <a:buNone/>
            </a:pPr>
            <a:r>
              <a:rPr lang="en-US" b="1" dirty="0" smtClean="0"/>
              <a:t>Interests</a:t>
            </a:r>
          </a:p>
          <a:p>
            <a:pPr eaLnBrk="1" hangingPunct="1">
              <a:buFont typeface="Arial" pitchFamily="34" charset="0"/>
              <a:buNone/>
            </a:pPr>
            <a:endParaRPr lang="en-US" sz="1800" dirty="0" smtClean="0"/>
          </a:p>
          <a:p>
            <a:pPr eaLnBrk="1" hangingPunct="1">
              <a:buClrTx/>
              <a:buFont typeface="Wingdings" pitchFamily="2" charset="2"/>
              <a:buChar char="ü"/>
            </a:pPr>
            <a:r>
              <a:rPr lang="en-US" sz="2400" dirty="0" smtClean="0"/>
              <a:t>Partnerships-mutual grant(study)opportunities</a:t>
            </a:r>
          </a:p>
          <a:p>
            <a:pPr eaLnBrk="1" hangingPunct="1">
              <a:buClrTx/>
              <a:buFont typeface="Wingdings" pitchFamily="2" charset="2"/>
              <a:buChar char="ü"/>
            </a:pPr>
            <a:endParaRPr lang="en-US" sz="2400" dirty="0" smtClean="0"/>
          </a:p>
          <a:p>
            <a:pPr eaLnBrk="1" hangingPunct="1">
              <a:buClrTx/>
              <a:buFont typeface="Wingdings" pitchFamily="2" charset="2"/>
              <a:buChar char="ü"/>
            </a:pPr>
            <a:r>
              <a:rPr lang="en-US" sz="2400" dirty="0" smtClean="0"/>
              <a:t>Effectiveness &amp; collaborative research</a:t>
            </a:r>
          </a:p>
        </p:txBody>
      </p:sp>
      <p:pic>
        <p:nvPicPr>
          <p:cNvPr id="7" name="Picture 6"/>
          <p:cNvPicPr/>
          <p:nvPr/>
        </p:nvPicPr>
        <p:blipFill>
          <a:blip r:embed="rId2" cstate="print"/>
          <a:srcRect l="7741" t="17600" r="57432" b="29568"/>
          <a:stretch>
            <a:fillRect/>
          </a:stretch>
        </p:blipFill>
        <p:spPr bwMode="auto">
          <a:xfrm>
            <a:off x="361950" y="4152901"/>
            <a:ext cx="3895726" cy="2524124"/>
          </a:xfrm>
          <a:prstGeom prst="rect">
            <a:avLst/>
          </a:prstGeom>
          <a:noFill/>
          <a:ln w="9525">
            <a:noFill/>
            <a:miter lim="800000"/>
            <a:headEnd/>
            <a:tailEnd/>
          </a:ln>
        </p:spPr>
      </p:pic>
      <p:pic>
        <p:nvPicPr>
          <p:cNvPr id="8" name="Picture 3" descr="IMG_1679.jpg"/>
          <p:cNvPicPr>
            <a:picLocks noChangeAspect="1" noChangeArrowheads="1"/>
          </p:cNvPicPr>
          <p:nvPr/>
        </p:nvPicPr>
        <p:blipFill>
          <a:blip r:embed="rId3" cstate="print"/>
          <a:srcRect/>
          <a:stretch>
            <a:fillRect/>
          </a:stretch>
        </p:blipFill>
        <p:spPr bwMode="auto">
          <a:xfrm>
            <a:off x="304800" y="152400"/>
            <a:ext cx="2133600" cy="1295400"/>
          </a:xfrm>
          <a:prstGeom prst="rect">
            <a:avLst/>
          </a:prstGeom>
          <a:noFill/>
          <a:ln w="9525">
            <a:noFill/>
            <a:miter lim="800000"/>
            <a:headEnd/>
            <a:tailEnd/>
          </a:ln>
        </p:spPr>
      </p:pic>
      <p:pic>
        <p:nvPicPr>
          <p:cNvPr id="9" name="Picture 4" descr="IMG_1669.jpg"/>
          <p:cNvPicPr>
            <a:picLocks noChangeAspect="1" noChangeArrowheads="1"/>
          </p:cNvPicPr>
          <p:nvPr/>
        </p:nvPicPr>
        <p:blipFill>
          <a:blip r:embed="rId4" cstate="print"/>
          <a:srcRect/>
          <a:stretch>
            <a:fillRect/>
          </a:stretch>
        </p:blipFill>
        <p:spPr bwMode="auto">
          <a:xfrm>
            <a:off x="2438400" y="152400"/>
            <a:ext cx="2133600" cy="1295400"/>
          </a:xfrm>
          <a:prstGeom prst="rect">
            <a:avLst/>
          </a:prstGeom>
          <a:noFill/>
          <a:ln w="9525">
            <a:noFill/>
            <a:miter lim="800000"/>
            <a:headEnd/>
            <a:tailEnd/>
          </a:ln>
        </p:spPr>
      </p:pic>
      <p:pic>
        <p:nvPicPr>
          <p:cNvPr id="10" name="Picture 5" descr="IMG_1527.jpg"/>
          <p:cNvPicPr>
            <a:picLocks noChangeAspect="1" noChangeArrowheads="1"/>
          </p:cNvPicPr>
          <p:nvPr/>
        </p:nvPicPr>
        <p:blipFill>
          <a:blip r:embed="rId5" cstate="print"/>
          <a:srcRect/>
          <a:stretch>
            <a:fillRect/>
          </a:stretch>
        </p:blipFill>
        <p:spPr bwMode="auto">
          <a:xfrm>
            <a:off x="4572000" y="152400"/>
            <a:ext cx="2133600" cy="1295400"/>
          </a:xfrm>
          <a:prstGeom prst="rect">
            <a:avLst/>
          </a:prstGeom>
          <a:noFill/>
          <a:ln w="9525">
            <a:noFill/>
            <a:miter lim="800000"/>
            <a:headEnd/>
            <a:tailEnd/>
          </a:ln>
        </p:spPr>
      </p:pic>
      <p:pic>
        <p:nvPicPr>
          <p:cNvPr id="11" name="Picture 6" descr="IMG_1627.jpg"/>
          <p:cNvPicPr>
            <a:picLocks noChangeAspect="1" noChangeArrowheads="1"/>
          </p:cNvPicPr>
          <p:nvPr/>
        </p:nvPicPr>
        <p:blipFill>
          <a:blip r:embed="rId6" cstate="print"/>
          <a:srcRect/>
          <a:stretch>
            <a:fillRect/>
          </a:stretch>
        </p:blipFill>
        <p:spPr bwMode="auto">
          <a:xfrm>
            <a:off x="6705600" y="152400"/>
            <a:ext cx="2133600" cy="1295400"/>
          </a:xfrm>
          <a:prstGeom prst="rect">
            <a:avLst/>
          </a:prstGeom>
          <a:noFill/>
          <a:ln w="9525">
            <a:noFill/>
            <a:miter lim="800000"/>
            <a:headEnd/>
            <a:tailEnd/>
          </a:ln>
        </p:spPr>
      </p:pic>
      <p:sp>
        <p:nvSpPr>
          <p:cNvPr id="13" name="Title 1"/>
          <p:cNvSpPr>
            <a:spLocks noGrp="1"/>
          </p:cNvSpPr>
          <p:nvPr>
            <p:ph type="title"/>
          </p:nvPr>
        </p:nvSpPr>
        <p:spPr>
          <a:xfrm>
            <a:off x="381000" y="304800"/>
            <a:ext cx="8229600" cy="1143000"/>
          </a:xfrm>
        </p:spPr>
        <p:txBody>
          <a:bodyPr/>
          <a:lstStyle/>
          <a:p>
            <a:pPr>
              <a:defRPr/>
            </a:pPr>
            <a:r>
              <a:rPr lang="en-US" b="1" dirty="0" smtClean="0">
                <a:solidFill>
                  <a:schemeClr val="bg1"/>
                </a:solidFill>
                <a:effectLst>
                  <a:outerShdw blurRad="38100" dist="38100" dir="2700000" algn="tl">
                    <a:srgbClr val="000000">
                      <a:alpha val="43137"/>
                    </a:srgbClr>
                  </a:outerShdw>
                </a:effectLst>
              </a:rPr>
              <a:t>Partners/Collaborations  </a:t>
            </a:r>
          </a:p>
        </p:txBody>
      </p:sp>
      <p:pic>
        <p:nvPicPr>
          <p:cNvPr id="14" name="Picture 13"/>
          <p:cNvPicPr/>
          <p:nvPr/>
        </p:nvPicPr>
        <p:blipFill>
          <a:blip r:embed="rId7" cstate="print"/>
          <a:srcRect l="8494" t="9284" r="57532" b="25600"/>
          <a:stretch>
            <a:fillRect/>
          </a:stretch>
        </p:blipFill>
        <p:spPr bwMode="auto">
          <a:xfrm>
            <a:off x="4429125" y="4152900"/>
            <a:ext cx="3914775" cy="2476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19475" y="6238875"/>
            <a:ext cx="2478243" cy="369332"/>
          </a:xfrm>
          <a:prstGeom prst="rect">
            <a:avLst/>
          </a:prstGeom>
          <a:noFill/>
        </p:spPr>
        <p:txBody>
          <a:bodyPr wrap="none" rtlCol="0">
            <a:spAutoFit/>
          </a:bodyPr>
          <a:lstStyle/>
          <a:p>
            <a:pPr defTabSz="457200" fontAlgn="auto">
              <a:spcBef>
                <a:spcPts val="0"/>
              </a:spcBef>
              <a:spcAft>
                <a:spcPts val="0"/>
              </a:spcAft>
            </a:pPr>
            <a:r>
              <a:rPr lang="en-US" sz="1800" b="1" dirty="0" smtClean="0">
                <a:solidFill>
                  <a:prstClr val="black"/>
                </a:solidFill>
                <a:latin typeface="Calibri"/>
              </a:rPr>
              <a:t>WE TRACK GRADUATES!</a:t>
            </a:r>
            <a:endParaRPr lang="en-US" sz="1800" b="1" dirty="0">
              <a:solidFill>
                <a:prstClr val="black"/>
              </a:solidFill>
              <a:latin typeface="Calibri"/>
            </a:endParaRPr>
          </a:p>
        </p:txBody>
      </p:sp>
      <p:pic>
        <p:nvPicPr>
          <p:cNvPr id="6" name="Picture 5"/>
          <p:cNvPicPr/>
          <p:nvPr/>
        </p:nvPicPr>
        <p:blipFill>
          <a:blip r:embed="rId3" cstate="print"/>
          <a:srcRect l="6284" t="16800" r="55875" b="27600"/>
          <a:stretch>
            <a:fillRect/>
          </a:stretch>
        </p:blipFill>
        <p:spPr bwMode="auto">
          <a:xfrm>
            <a:off x="304800" y="409575"/>
            <a:ext cx="8534400" cy="5676900"/>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3581400" y="3019424"/>
            <a:ext cx="1009650" cy="5143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4321176"/>
            <a:ext cx="7772400" cy="825500"/>
          </a:xfrm>
        </p:spPr>
        <p:txBody>
          <a:bodyPr>
            <a:noAutofit/>
          </a:bodyPr>
          <a:lstStyle/>
          <a:p>
            <a:r>
              <a:rPr lang="en-US" sz="2800" dirty="0"/>
              <a:t>Providing competency-based, customized education and training for the manufacturing workforce…today and tomorrow</a:t>
            </a:r>
            <a:br>
              <a:rPr lang="en-US" sz="2800" dirty="0"/>
            </a:br>
            <a:endParaRPr lang="en-US" sz="2800" dirty="0"/>
          </a:p>
        </p:txBody>
      </p:sp>
      <p:sp>
        <p:nvSpPr>
          <p:cNvPr id="3" name="Date Placeholder 2"/>
          <p:cNvSpPr>
            <a:spLocks noGrp="1"/>
          </p:cNvSpPr>
          <p:nvPr>
            <p:ph type="dt" sz="half" idx="10"/>
          </p:nvPr>
        </p:nvSpPr>
        <p:spPr/>
        <p:txBody>
          <a:bodyPr/>
          <a:lstStyle/>
          <a:p>
            <a:r>
              <a:rPr lang="en-US" dirty="0" smtClean="0">
                <a:solidFill>
                  <a:srgbClr val="004960"/>
                </a:solidFill>
              </a:rPr>
              <a:t>June 2011</a:t>
            </a:r>
            <a:endParaRPr lang="en-US" dirty="0">
              <a:solidFill>
                <a:srgbClr val="004960"/>
              </a:solidFill>
            </a:endParaRPr>
          </a:p>
        </p:txBody>
      </p:sp>
      <p:sp>
        <p:nvSpPr>
          <p:cNvPr id="4" name="Slide Number Placeholder 3"/>
          <p:cNvSpPr>
            <a:spLocks noGrp="1"/>
          </p:cNvSpPr>
          <p:nvPr>
            <p:ph type="sldNum" sz="quarter" idx="12"/>
          </p:nvPr>
        </p:nvSpPr>
        <p:spPr/>
        <p:txBody>
          <a:bodyPr/>
          <a:lstStyle/>
          <a:p>
            <a:fld id="{11AC6124-11C6-46E0-98E9-AFD7C0762DB0}" type="slidenum">
              <a:rPr lang="en-US" smtClean="0">
                <a:solidFill>
                  <a:srgbClr val="004960"/>
                </a:solidFill>
              </a:rPr>
              <a:pPr/>
              <a:t>54</a:t>
            </a:fld>
            <a:endParaRPr lang="en-US" dirty="0">
              <a:solidFill>
                <a:srgbClr val="004960"/>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731" y="1809750"/>
            <a:ext cx="7485888" cy="2374392"/>
          </a:xfrm>
          <a:prstGeom prst="rect">
            <a:avLst/>
          </a:prstGeom>
          <a:ln>
            <a:noFill/>
          </a:ln>
          <a:effectLst>
            <a:outerShdw blurRad="292100" dist="139700" dir="2700000" algn="tl" rotWithShape="0">
              <a:srgbClr val="333333">
                <a:alpha val="65000"/>
              </a:srgbClr>
            </a:outerShdw>
          </a:effectLst>
        </p:spPr>
      </p:pic>
      <p:pic>
        <p:nvPicPr>
          <p:cNvPr id="6" name="Picture 6" descr="Biotech-Workforce-logofinal"/>
          <p:cNvPicPr>
            <a:picLocks noChangeAspect="1" noChangeArrowheads="1"/>
          </p:cNvPicPr>
          <p:nvPr/>
        </p:nvPicPr>
        <p:blipFill>
          <a:blip r:embed="rId4" cstate="print"/>
          <a:srcRect r="39313" b="67821"/>
          <a:stretch>
            <a:fillRect/>
          </a:stretch>
        </p:blipFill>
        <p:spPr bwMode="auto">
          <a:xfrm>
            <a:off x="152400" y="171449"/>
            <a:ext cx="2476500" cy="590551"/>
          </a:xfrm>
          <a:prstGeom prst="rect">
            <a:avLst/>
          </a:prstGeom>
          <a:noFill/>
          <a:ln w="9525">
            <a:noFill/>
            <a:miter lim="800000"/>
            <a:headEnd/>
            <a:tailEnd/>
          </a:ln>
        </p:spPr>
      </p:pic>
    </p:spTree>
    <p:extLst>
      <p:ext uri="{BB962C8B-B14F-4D97-AF65-F5344CB8AC3E}">
        <p14:creationId xmlns:p14="http://schemas.microsoft.com/office/powerpoint/2010/main" xmlns="" val="42631844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859340"/>
            <a:ext cx="4572000" cy="3416320"/>
          </a:xfrm>
          <a:prstGeom prst="rect">
            <a:avLst/>
          </a:prstGeom>
        </p:spPr>
        <p:txBody>
          <a:bodyPr>
            <a:spAutoFit/>
          </a:bodyPr>
          <a:lstStyle/>
          <a:p>
            <a:pPr defTabSz="457200" fontAlgn="auto">
              <a:spcBef>
                <a:spcPts val="0"/>
              </a:spcBef>
              <a:spcAft>
                <a:spcPts val="0"/>
              </a:spcAft>
            </a:pPr>
            <a:r>
              <a:rPr lang="en-US" sz="1800" dirty="0" smtClean="0">
                <a:solidFill>
                  <a:prstClr val="black"/>
                </a:solidFill>
                <a:latin typeface="Calibri"/>
              </a:rPr>
              <a:t>“North Carolina’s transition from traditional manufacturing, like textile and apparel, to high-tech manufacturing, biotechnology and services, is a necessary transition,” says TD economist </a:t>
            </a:r>
            <a:r>
              <a:rPr lang="en-US" sz="1800" b="1" dirty="0" smtClean="0">
                <a:solidFill>
                  <a:prstClr val="black"/>
                </a:solidFill>
                <a:latin typeface="Calibri"/>
              </a:rPr>
              <a:t>Christos </a:t>
            </a:r>
            <a:r>
              <a:rPr lang="en-US" sz="1800" b="1" dirty="0" err="1" smtClean="0">
                <a:solidFill>
                  <a:prstClr val="black"/>
                </a:solidFill>
                <a:latin typeface="Calibri"/>
              </a:rPr>
              <a:t>Shiamptanis</a:t>
            </a:r>
            <a:r>
              <a:rPr lang="en-US" sz="1800" dirty="0" smtClean="0">
                <a:solidFill>
                  <a:prstClr val="black"/>
                </a:solidFill>
                <a:latin typeface="Calibri"/>
              </a:rPr>
              <a:t>, who authored the report.</a:t>
            </a:r>
          </a:p>
          <a:p>
            <a:pPr defTabSz="457200" fontAlgn="auto">
              <a:spcBef>
                <a:spcPts val="0"/>
              </a:spcBef>
              <a:spcAft>
                <a:spcPts val="0"/>
              </a:spcAft>
            </a:pPr>
            <a:r>
              <a:rPr lang="en-US" sz="1800" dirty="0" smtClean="0">
                <a:solidFill>
                  <a:prstClr val="black"/>
                </a:solidFill>
                <a:latin typeface="Calibri"/>
              </a:rPr>
              <a:t> </a:t>
            </a:r>
            <a:r>
              <a:rPr lang="en-US" sz="1800" b="1" dirty="0" smtClean="0">
                <a:solidFill>
                  <a:prstClr val="black"/>
                </a:solidFill>
                <a:latin typeface="Calibri"/>
              </a:rPr>
              <a:t>“High-skilled jobs are less sensitive to economic contractions than middle-skilled jobs, and the creation of high-tech business clusters is enhancing efficiency, improving productivity and bolstering the state’s output.”</a:t>
            </a:r>
            <a:endParaRPr lang="en-US" sz="1800" b="1" dirty="0">
              <a:solidFill>
                <a:prstClr val="black"/>
              </a:solidFill>
              <a:latin typeface="Calibri"/>
            </a:endParaRPr>
          </a:p>
        </p:txBody>
      </p:sp>
      <p:sp>
        <p:nvSpPr>
          <p:cNvPr id="3" name="Rectangle 2"/>
          <p:cNvSpPr/>
          <p:nvPr/>
        </p:nvSpPr>
        <p:spPr>
          <a:xfrm>
            <a:off x="2247900" y="905560"/>
            <a:ext cx="4572000" cy="646331"/>
          </a:xfrm>
          <a:prstGeom prst="rect">
            <a:avLst/>
          </a:prstGeom>
        </p:spPr>
        <p:txBody>
          <a:bodyPr>
            <a:spAutoFit/>
          </a:bodyPr>
          <a:lstStyle/>
          <a:p>
            <a:pPr defTabSz="457200" fontAlgn="auto">
              <a:spcBef>
                <a:spcPts val="0"/>
              </a:spcBef>
              <a:spcAft>
                <a:spcPts val="0"/>
              </a:spcAft>
            </a:pPr>
            <a:r>
              <a:rPr lang="en-US" sz="1800" b="1" dirty="0" smtClean="0">
                <a:solidFill>
                  <a:prstClr val="black"/>
                </a:solidFill>
                <a:latin typeface="Calibri"/>
              </a:rPr>
              <a:t>Charlotte Business Journal </a:t>
            </a:r>
          </a:p>
          <a:p>
            <a:pPr defTabSz="457200" fontAlgn="auto">
              <a:spcBef>
                <a:spcPts val="0"/>
              </a:spcBef>
              <a:spcAft>
                <a:spcPts val="0"/>
              </a:spcAft>
            </a:pPr>
            <a:r>
              <a:rPr lang="en-US" sz="1800" dirty="0" smtClean="0">
                <a:solidFill>
                  <a:prstClr val="black"/>
                </a:solidFill>
                <a:latin typeface="Calibri"/>
              </a:rPr>
              <a:t>Date: Wednesday, June 22, 2011, 2:42pm EDT </a:t>
            </a:r>
            <a:endParaRPr lang="en-US" sz="1800" dirty="0">
              <a:solidFill>
                <a:prstClr val="black"/>
              </a:solidFill>
              <a:latin typeface="Calibri"/>
            </a:endParaRPr>
          </a:p>
        </p:txBody>
      </p:sp>
      <p:pic>
        <p:nvPicPr>
          <p:cNvPr id="4" name="Picture 3" descr="cbj.jpg"/>
          <p:cNvPicPr>
            <a:picLocks noChangeAspect="1"/>
          </p:cNvPicPr>
          <p:nvPr/>
        </p:nvPicPr>
        <p:blipFill>
          <a:blip r:embed="rId2" cstate="print"/>
          <a:stretch>
            <a:fillRect/>
          </a:stretch>
        </p:blipFill>
        <p:spPr>
          <a:xfrm>
            <a:off x="133351" y="0"/>
            <a:ext cx="2209799" cy="1076325"/>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solidFill>
                  <a:schemeClr val="tx2">
                    <a:lumMod val="90000"/>
                    <a:lumOff val="10000"/>
                  </a:schemeClr>
                </a:solidFill>
              </a:rPr>
              <a:t>USA Manufacturing Jobs Require Higher Skills</a:t>
            </a:r>
            <a:endParaRPr lang="en-US" sz="2400" dirty="0">
              <a:solidFill>
                <a:schemeClr val="tx2">
                  <a:lumMod val="90000"/>
                  <a:lumOff val="10000"/>
                </a:schemeClr>
              </a:solidFill>
            </a:endParaRPr>
          </a:p>
        </p:txBody>
      </p:sp>
      <p:sp>
        <p:nvSpPr>
          <p:cNvPr id="3" name="Date Placeholder 2"/>
          <p:cNvSpPr>
            <a:spLocks noGrp="1"/>
          </p:cNvSpPr>
          <p:nvPr>
            <p:ph type="dt" sz="half" idx="10"/>
          </p:nvPr>
        </p:nvSpPr>
        <p:spPr>
          <a:xfrm>
            <a:off x="209550" y="6248401"/>
            <a:ext cx="1600200" cy="365125"/>
          </a:xfrm>
        </p:spPr>
        <p:txBody>
          <a:bodyPr/>
          <a:lstStyle/>
          <a:p>
            <a:r>
              <a:rPr lang="en-US" dirty="0" smtClean="0"/>
              <a:t>June 2011</a:t>
            </a:r>
            <a:endParaRPr lang="en-US" dirty="0"/>
          </a:p>
        </p:txBody>
      </p:sp>
      <p:sp>
        <p:nvSpPr>
          <p:cNvPr id="4" name="Slide Number Placeholder 3"/>
          <p:cNvSpPr>
            <a:spLocks noGrp="1"/>
          </p:cNvSpPr>
          <p:nvPr>
            <p:ph type="sldNum" sz="quarter" idx="12"/>
          </p:nvPr>
        </p:nvSpPr>
        <p:spPr/>
        <p:txBody>
          <a:bodyPr>
            <a:normAutofit/>
          </a:bodyPr>
          <a:lstStyle/>
          <a:p>
            <a:fld id="{11AC6124-11C6-46E0-98E9-AFD7C0762DB0}" type="slidenum">
              <a:rPr lang="en-US" smtClean="0">
                <a:solidFill>
                  <a:prstClr val="white"/>
                </a:solidFill>
              </a:rPr>
              <a:pPr/>
              <a:t>56</a:t>
            </a:fld>
            <a:endParaRPr lang="en-US" dirty="0">
              <a:solidFill>
                <a:prstClr val="white"/>
              </a:solidFill>
            </a:endParaRPr>
          </a:p>
        </p:txBody>
      </p:sp>
      <p:pic>
        <p:nvPicPr>
          <p:cNvPr id="5" name="Picture 4"/>
          <p:cNvPicPr/>
          <p:nvPr/>
        </p:nvPicPr>
        <p:blipFill>
          <a:blip r:embed="rId3" cstate="print"/>
          <a:srcRect/>
          <a:stretch>
            <a:fillRect/>
          </a:stretch>
        </p:blipFill>
        <p:spPr bwMode="auto">
          <a:xfrm>
            <a:off x="1143001" y="1100138"/>
            <a:ext cx="6553199" cy="47958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5744789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1952625" y="1895475"/>
            <a:ext cx="4572000" cy="4801314"/>
          </a:xfrm>
          <a:prstGeom prst="rect">
            <a:avLst/>
          </a:prstGeom>
        </p:spPr>
        <p:txBody>
          <a:bodyPr wrap="square">
            <a:spAutoFit/>
          </a:bodyPr>
          <a:lstStyle/>
          <a:p>
            <a:pPr defTabSz="457200" fontAlgn="auto">
              <a:spcBef>
                <a:spcPts val="0"/>
              </a:spcBef>
              <a:spcAft>
                <a:spcPts val="0"/>
              </a:spcAft>
            </a:pPr>
            <a:r>
              <a:rPr lang="en-US" sz="1800" dirty="0" smtClean="0">
                <a:solidFill>
                  <a:prstClr val="black"/>
                </a:solidFill>
                <a:latin typeface="Calibri"/>
              </a:rPr>
              <a:t>Sen. </a:t>
            </a:r>
            <a:r>
              <a:rPr lang="en-US" sz="1800" b="1" dirty="0" smtClean="0">
                <a:solidFill>
                  <a:prstClr val="black"/>
                </a:solidFill>
                <a:latin typeface="Calibri"/>
              </a:rPr>
              <a:t>Kay Hagan</a:t>
            </a:r>
            <a:r>
              <a:rPr lang="en-US" sz="1800" dirty="0" smtClean="0">
                <a:solidFill>
                  <a:prstClr val="black"/>
                </a:solidFill>
                <a:latin typeface="Calibri"/>
              </a:rPr>
              <a:t> is introducing a jobs bill in Congress she says will </a:t>
            </a:r>
            <a:r>
              <a:rPr lang="en-US" sz="1800" b="1" dirty="0" smtClean="0">
                <a:solidFill>
                  <a:prstClr val="black"/>
                </a:solidFill>
                <a:latin typeface="Calibri"/>
              </a:rPr>
              <a:t>"create a common sense system" to connect out-of-work people with jobs.</a:t>
            </a:r>
          </a:p>
          <a:p>
            <a:pPr defTabSz="457200" fontAlgn="auto">
              <a:spcBef>
                <a:spcPts val="0"/>
              </a:spcBef>
              <a:spcAft>
                <a:spcPts val="0"/>
              </a:spcAft>
            </a:pPr>
            <a:endParaRPr lang="en-US" sz="1800" dirty="0" smtClean="0">
              <a:solidFill>
                <a:prstClr val="black"/>
              </a:solidFill>
              <a:latin typeface="Calibri"/>
            </a:endParaRPr>
          </a:p>
          <a:p>
            <a:pPr defTabSz="457200" fontAlgn="auto">
              <a:spcBef>
                <a:spcPts val="0"/>
              </a:spcBef>
              <a:spcAft>
                <a:spcPts val="0"/>
              </a:spcAft>
            </a:pPr>
            <a:r>
              <a:rPr lang="en-US" sz="1800" dirty="0" smtClean="0">
                <a:solidFill>
                  <a:prstClr val="black"/>
                </a:solidFill>
                <a:latin typeface="Calibri"/>
              </a:rPr>
              <a:t>The bill would expand on an idea that Triad community colleges have been at the forefront of for the past two years, </a:t>
            </a:r>
            <a:r>
              <a:rPr lang="en-US" sz="1800" b="1" dirty="0" smtClean="0">
                <a:solidFill>
                  <a:prstClr val="black"/>
                </a:solidFill>
                <a:latin typeface="Calibri"/>
              </a:rPr>
              <a:t>creating a nationwide credentials for industries ranging from machinery manufacturing to biotechnology.</a:t>
            </a:r>
            <a:r>
              <a:rPr lang="en-US" sz="1800" dirty="0" smtClean="0">
                <a:solidFill>
                  <a:prstClr val="black"/>
                </a:solidFill>
                <a:latin typeface="Calibri"/>
              </a:rPr>
              <a:t> </a:t>
            </a:r>
          </a:p>
          <a:p>
            <a:pPr defTabSz="457200" fontAlgn="auto">
              <a:spcBef>
                <a:spcPts val="0"/>
              </a:spcBef>
              <a:spcAft>
                <a:spcPts val="0"/>
              </a:spcAft>
            </a:pPr>
            <a:endParaRPr lang="en-US" sz="1800" dirty="0" smtClean="0">
              <a:solidFill>
                <a:prstClr val="black"/>
              </a:solidFill>
              <a:latin typeface="Calibri"/>
            </a:endParaRPr>
          </a:p>
          <a:p>
            <a:pPr defTabSz="457200" fontAlgn="auto">
              <a:spcBef>
                <a:spcPts val="0"/>
              </a:spcBef>
              <a:spcAft>
                <a:spcPts val="0"/>
              </a:spcAft>
            </a:pPr>
            <a:r>
              <a:rPr lang="en-US" sz="1800" dirty="0" smtClean="0">
                <a:solidFill>
                  <a:prstClr val="black"/>
                </a:solidFill>
                <a:latin typeface="Calibri"/>
              </a:rPr>
              <a:t>The </a:t>
            </a:r>
            <a:r>
              <a:rPr lang="en-US" sz="1800" b="1" dirty="0" smtClean="0">
                <a:solidFill>
                  <a:prstClr val="black"/>
                </a:solidFill>
                <a:latin typeface="Calibri"/>
              </a:rPr>
              <a:t>"America Works Act" </a:t>
            </a:r>
            <a:r>
              <a:rPr lang="en-US" sz="1800" dirty="0" smtClean="0">
                <a:solidFill>
                  <a:prstClr val="black"/>
                </a:solidFill>
                <a:latin typeface="Calibri"/>
              </a:rPr>
              <a:t>would create incentives for industries to </a:t>
            </a:r>
            <a:r>
              <a:rPr lang="en-US" sz="1800" b="1" dirty="0" smtClean="0">
                <a:solidFill>
                  <a:prstClr val="black"/>
                </a:solidFill>
                <a:latin typeface="Calibri"/>
              </a:rPr>
              <a:t>establish national credentialing systems that would qualify workers for jobs in that industry in any state in the country.</a:t>
            </a:r>
            <a:endParaRPr lang="en-US" sz="1800" b="1" dirty="0">
              <a:solidFill>
                <a:prstClr val="black"/>
              </a:solidFill>
              <a:latin typeface="Calibri"/>
            </a:endParaRPr>
          </a:p>
        </p:txBody>
      </p:sp>
      <p:sp>
        <p:nvSpPr>
          <p:cNvPr id="33" name="Rectangle 32"/>
          <p:cNvSpPr/>
          <p:nvPr/>
        </p:nvSpPr>
        <p:spPr>
          <a:xfrm>
            <a:off x="2009775" y="762000"/>
            <a:ext cx="4572000" cy="923330"/>
          </a:xfrm>
          <a:prstGeom prst="rect">
            <a:avLst/>
          </a:prstGeom>
        </p:spPr>
        <p:txBody>
          <a:bodyPr wrap="square">
            <a:spAutoFit/>
          </a:bodyPr>
          <a:lstStyle/>
          <a:p>
            <a:pPr defTabSz="457200" fontAlgn="auto">
              <a:spcBef>
                <a:spcPts val="0"/>
              </a:spcBef>
              <a:spcAft>
                <a:spcPts val="0"/>
              </a:spcAft>
            </a:pPr>
            <a:r>
              <a:rPr lang="en-US" sz="1800" b="1" dirty="0" smtClean="0">
                <a:solidFill>
                  <a:prstClr val="black"/>
                </a:solidFill>
                <a:latin typeface="Calibri"/>
              </a:rPr>
              <a:t>Hagan introduces manufacturing jobs bill</a:t>
            </a:r>
          </a:p>
          <a:p>
            <a:pPr defTabSz="457200" fontAlgn="auto">
              <a:spcBef>
                <a:spcPts val="0"/>
              </a:spcBef>
              <a:spcAft>
                <a:spcPts val="0"/>
              </a:spcAft>
            </a:pPr>
            <a:r>
              <a:rPr lang="en-US" sz="1800" b="1" dirty="0" smtClean="0">
                <a:solidFill>
                  <a:prstClr val="black"/>
                </a:solidFill>
                <a:latin typeface="Calibri"/>
              </a:rPr>
              <a:t>The Business Journal - by Matt Evans </a:t>
            </a:r>
          </a:p>
          <a:p>
            <a:pPr defTabSz="457200" fontAlgn="auto">
              <a:spcBef>
                <a:spcPts val="0"/>
              </a:spcBef>
              <a:spcAft>
                <a:spcPts val="0"/>
              </a:spcAft>
            </a:pPr>
            <a:r>
              <a:rPr lang="en-US" sz="1800" dirty="0" smtClean="0">
                <a:solidFill>
                  <a:prstClr val="black"/>
                </a:solidFill>
                <a:latin typeface="Calibri"/>
              </a:rPr>
              <a:t>Date: Wednesday, June 22, 2011, 1:47pm EDT </a:t>
            </a:r>
            <a:endParaRPr lang="en-US" sz="1800" dirty="0">
              <a:solidFill>
                <a:prstClr val="black"/>
              </a:solidFill>
              <a:latin typeface="Calibri"/>
            </a:endParaRPr>
          </a:p>
        </p:txBody>
      </p:sp>
      <p:pic>
        <p:nvPicPr>
          <p:cNvPr id="34" name="Picture 33" descr="flag.gif"/>
          <p:cNvPicPr>
            <a:picLocks noChangeAspect="1"/>
          </p:cNvPicPr>
          <p:nvPr/>
        </p:nvPicPr>
        <p:blipFill>
          <a:blip r:embed="rId2" cstate="print"/>
          <a:stretch>
            <a:fillRect/>
          </a:stretch>
        </p:blipFill>
        <p:spPr>
          <a:xfrm>
            <a:off x="0" y="0"/>
            <a:ext cx="3714750" cy="742950"/>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5" y="424384"/>
            <a:ext cx="8783109" cy="841907"/>
          </a:xfrm>
        </p:spPr>
        <p:txBody>
          <a:bodyPr>
            <a:noAutofit/>
          </a:bodyPr>
          <a:lstStyle/>
          <a:p>
            <a:pPr>
              <a:defRPr/>
            </a:pPr>
            <a:r>
              <a:rPr lang="en-US" sz="2400" dirty="0" smtClean="0">
                <a:solidFill>
                  <a:schemeClr val="tx2">
                    <a:lumMod val="90000"/>
                    <a:lumOff val="10000"/>
                  </a:schemeClr>
                </a:solidFill>
              </a:rPr>
              <a:t>The NAM-Endorsed Manufacturing Skills Certification System</a:t>
            </a:r>
          </a:p>
        </p:txBody>
      </p:sp>
      <p:sp>
        <p:nvSpPr>
          <p:cNvPr id="3" name="Date Placeholder 2"/>
          <p:cNvSpPr>
            <a:spLocks noGrp="1"/>
          </p:cNvSpPr>
          <p:nvPr>
            <p:ph type="dt" sz="half" idx="10"/>
          </p:nvPr>
        </p:nvSpPr>
        <p:spPr/>
        <p:txBody>
          <a:bodyPr/>
          <a:lstStyle/>
          <a:p>
            <a:pPr>
              <a:defRPr/>
            </a:pPr>
            <a:r>
              <a:rPr lang="en-US" dirty="0" smtClean="0">
                <a:solidFill>
                  <a:srgbClr val="004960"/>
                </a:solidFill>
              </a:rPr>
              <a:t>June 2011</a:t>
            </a:r>
            <a:endParaRPr lang="en-US" dirty="0">
              <a:solidFill>
                <a:srgbClr val="004960"/>
              </a:solidFill>
            </a:endParaRPr>
          </a:p>
        </p:txBody>
      </p:sp>
      <p:sp>
        <p:nvSpPr>
          <p:cNvPr id="5" name="Slide Number Placeholder 4"/>
          <p:cNvSpPr>
            <a:spLocks noGrp="1"/>
          </p:cNvSpPr>
          <p:nvPr>
            <p:ph type="sldNum" sz="quarter" idx="12"/>
          </p:nvPr>
        </p:nvSpPr>
        <p:spPr/>
        <p:txBody>
          <a:bodyPr>
            <a:normAutofit/>
          </a:bodyPr>
          <a:lstStyle/>
          <a:p>
            <a:fld id="{11AC6124-11C6-46E0-98E9-AFD7C0762DB0}" type="slidenum">
              <a:rPr lang="en-US" smtClean="0">
                <a:solidFill>
                  <a:prstClr val="white"/>
                </a:solidFill>
              </a:rPr>
              <a:pPr/>
              <a:t>58</a:t>
            </a:fld>
            <a:endParaRPr lang="en-US">
              <a:solidFill>
                <a:prstClr val="white"/>
              </a:solidFill>
            </a:endParaRPr>
          </a:p>
        </p:txBody>
      </p:sp>
      <p:sp>
        <p:nvSpPr>
          <p:cNvPr id="25603" name="Content Placeholder 2"/>
          <p:cNvSpPr>
            <a:spLocks noGrp="1"/>
          </p:cNvSpPr>
          <p:nvPr>
            <p:ph sz="quarter" idx="1"/>
          </p:nvPr>
        </p:nvSpPr>
        <p:spPr/>
        <p:txBody>
          <a:bodyPr/>
          <a:lstStyle/>
          <a:p>
            <a:endParaRPr lang="en-US" dirty="0" smtClean="0"/>
          </a:p>
          <a:p>
            <a:pPr>
              <a:buClr>
                <a:schemeClr val="tx1"/>
              </a:buClr>
              <a:buFont typeface="Arial" pitchFamily="34" charset="0"/>
              <a:buChar char="•"/>
            </a:pPr>
            <a:r>
              <a:rPr lang="en-US" dirty="0" smtClean="0">
                <a:solidFill>
                  <a:schemeClr val="tx1"/>
                </a:solidFill>
              </a:rPr>
              <a:t>Aligned to the Manufacturing Competency Model</a:t>
            </a:r>
          </a:p>
          <a:p>
            <a:pPr>
              <a:buClr>
                <a:schemeClr val="tx1"/>
              </a:buClr>
              <a:buFont typeface="Arial" pitchFamily="34" charset="0"/>
              <a:buChar char="•"/>
            </a:pPr>
            <a:r>
              <a:rPr lang="en-US" dirty="0" smtClean="0">
                <a:solidFill>
                  <a:schemeClr val="tx1"/>
                </a:solidFill>
              </a:rPr>
              <a:t>Nationally Portable</a:t>
            </a:r>
          </a:p>
          <a:p>
            <a:pPr>
              <a:buClr>
                <a:schemeClr val="tx1"/>
              </a:buClr>
              <a:buFont typeface="Arial" pitchFamily="34" charset="0"/>
              <a:buChar char="•"/>
            </a:pPr>
            <a:r>
              <a:rPr lang="en-US" dirty="0" smtClean="0">
                <a:solidFill>
                  <a:schemeClr val="tx1"/>
                </a:solidFill>
              </a:rPr>
              <a:t>Third-Party Validated (ISO/ANSI Preferred)</a:t>
            </a:r>
          </a:p>
          <a:p>
            <a:pPr>
              <a:buClr>
                <a:schemeClr val="tx1"/>
              </a:buClr>
              <a:buFont typeface="Arial" pitchFamily="34" charset="0"/>
              <a:buChar char="•"/>
            </a:pPr>
            <a:r>
              <a:rPr lang="en-US" dirty="0" smtClean="0">
                <a:solidFill>
                  <a:schemeClr val="tx1"/>
                </a:solidFill>
              </a:rPr>
              <a:t>Industry-Driven</a:t>
            </a:r>
          </a:p>
          <a:p>
            <a:pPr>
              <a:buClr>
                <a:schemeClr val="tx1"/>
              </a:buClr>
              <a:buFont typeface="Arial" pitchFamily="34" charset="0"/>
              <a:buChar char="•"/>
            </a:pPr>
            <a:r>
              <a:rPr lang="en-US" dirty="0" smtClean="0">
                <a:solidFill>
                  <a:schemeClr val="tx1"/>
                </a:solidFill>
              </a:rPr>
              <a:t>Data Based and Supported</a:t>
            </a:r>
          </a:p>
        </p:txBody>
      </p:sp>
      <p:sp>
        <p:nvSpPr>
          <p:cNvPr id="6" name="TextBox 5"/>
          <p:cNvSpPr txBox="1"/>
          <p:nvPr/>
        </p:nvSpPr>
        <p:spPr>
          <a:xfrm>
            <a:off x="0" y="4981575"/>
            <a:ext cx="9151544" cy="369332"/>
          </a:xfrm>
          <a:prstGeom prst="rect">
            <a:avLst/>
          </a:prstGeom>
          <a:noFill/>
        </p:spPr>
        <p:txBody>
          <a:bodyPr wrap="none" rtlCol="0">
            <a:spAutoFit/>
          </a:bodyPr>
          <a:lstStyle/>
          <a:p>
            <a:pPr defTabSz="457200" fontAlgn="auto">
              <a:spcBef>
                <a:spcPts val="0"/>
              </a:spcBef>
              <a:spcAft>
                <a:spcPts val="0"/>
              </a:spcAft>
            </a:pPr>
            <a:r>
              <a:rPr lang="en-US" sz="1800" dirty="0" smtClean="0">
                <a:solidFill>
                  <a:prstClr val="black"/>
                </a:solidFill>
                <a:latin typeface="Calibri"/>
              </a:rPr>
              <a:t> Career Pathways, Life-Long Learning(Education Pathway) and Credentials(Certification Pathway)</a:t>
            </a:r>
            <a:endParaRPr lang="en-US" sz="1800" dirty="0">
              <a:solidFill>
                <a:prstClr val="black"/>
              </a:solidFill>
              <a:latin typeface="Calibri"/>
            </a:endParaRPr>
          </a:p>
        </p:txBody>
      </p:sp>
    </p:spTree>
    <p:extLst>
      <p:ext uri="{BB962C8B-B14F-4D97-AF65-F5344CB8AC3E}">
        <p14:creationId xmlns:p14="http://schemas.microsoft.com/office/powerpoint/2010/main" xmlns="" val="33451457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Arrow 10"/>
          <p:cNvSpPr/>
          <p:nvPr/>
        </p:nvSpPr>
        <p:spPr>
          <a:xfrm rot="16200000">
            <a:off x="3989070" y="2348227"/>
            <a:ext cx="381000" cy="3048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2" name="Date Placeholder 1"/>
          <p:cNvSpPr>
            <a:spLocks noGrp="1"/>
          </p:cNvSpPr>
          <p:nvPr>
            <p:ph type="dt" sz="half" idx="10"/>
          </p:nvPr>
        </p:nvSpPr>
        <p:spPr/>
        <p:txBody>
          <a:bodyPr/>
          <a:lstStyle/>
          <a:p>
            <a:pPr>
              <a:defRPr/>
            </a:pPr>
            <a:r>
              <a:rPr lang="en-US" dirty="0" smtClean="0">
                <a:solidFill>
                  <a:prstClr val="black">
                    <a:tint val="75000"/>
                  </a:prstClr>
                </a:solidFill>
              </a:rPr>
              <a:t>June 2011</a:t>
            </a:r>
            <a:endParaRPr lang="en-US" dirty="0">
              <a:solidFill>
                <a:prstClr val="black">
                  <a:tint val="75000"/>
                </a:prstClr>
              </a:solidFill>
            </a:endParaRPr>
          </a:p>
        </p:txBody>
      </p:sp>
      <p:sp>
        <p:nvSpPr>
          <p:cNvPr id="15364" name="Rectangle 4"/>
          <p:cNvSpPr>
            <a:spLocks noGrp="1" noChangeArrowheads="1"/>
          </p:cNvSpPr>
          <p:nvPr>
            <p:ph type="title" idx="4294967295"/>
          </p:nvPr>
        </p:nvSpPr>
        <p:spPr>
          <a:xfrm>
            <a:off x="0" y="228600"/>
            <a:ext cx="8153400" cy="990600"/>
          </a:xfrm>
        </p:spPr>
        <p:txBody>
          <a:bodyPr rtlCol="0">
            <a:normAutofit fontScale="90000"/>
          </a:bodyPr>
          <a:lstStyle/>
          <a:p>
            <a:pPr algn="ctr" eaLnBrk="1" fontAlgn="auto" hangingPunct="1">
              <a:spcAft>
                <a:spcPts val="0"/>
              </a:spcAft>
              <a:defRPr/>
            </a:pPr>
            <a:r>
              <a:rPr lang="en-US" sz="3200" dirty="0" smtClean="0">
                <a:solidFill>
                  <a:schemeClr val="tx2">
                    <a:lumMod val="90000"/>
                    <a:lumOff val="10000"/>
                  </a:schemeClr>
                </a:solidFill>
              </a:rPr>
              <a:t>Advanced Manufacturing Competency Model Elements</a:t>
            </a:r>
          </a:p>
        </p:txBody>
      </p:sp>
      <p:sp>
        <p:nvSpPr>
          <p:cNvPr id="16390" name="Rectangle 6"/>
          <p:cNvSpPr>
            <a:spLocks noChangeArrowheads="1"/>
          </p:cNvSpPr>
          <p:nvPr/>
        </p:nvSpPr>
        <p:spPr bwMode="auto">
          <a:xfrm>
            <a:off x="6172200" y="4419600"/>
            <a:ext cx="2438400" cy="1219200"/>
          </a:xfrm>
          <a:prstGeom prst="rect">
            <a:avLst/>
          </a:prstGeom>
          <a:noFill/>
          <a:ln w="9525">
            <a:noFill/>
            <a:miter lim="800000"/>
            <a:headEnd/>
            <a:tailEnd/>
          </a:ln>
        </p:spPr>
        <p:txBody>
          <a:bodyPr wrap="none" anchor="ctr"/>
          <a:lstStyle/>
          <a:p>
            <a:pPr defTabSz="457200"/>
            <a:endParaRPr lang="en-US" sz="1800">
              <a:solidFill>
                <a:srgbClr val="000000"/>
              </a:solidFill>
              <a:latin typeface="Arial" charset="0"/>
              <a:cs typeface="Arial" charset="0"/>
            </a:endParaRPr>
          </a:p>
        </p:txBody>
      </p:sp>
      <p:sp>
        <p:nvSpPr>
          <p:cNvPr id="16394" name="Text Box 10"/>
          <p:cNvSpPr txBox="1">
            <a:spLocks noChangeArrowheads="1"/>
          </p:cNvSpPr>
          <p:nvPr/>
        </p:nvSpPr>
        <p:spPr bwMode="auto">
          <a:xfrm rot="-5400000">
            <a:off x="574675" y="3235325"/>
            <a:ext cx="2892425" cy="307975"/>
          </a:xfrm>
          <a:prstGeom prst="rect">
            <a:avLst/>
          </a:prstGeom>
          <a:noFill/>
          <a:ln w="9525">
            <a:noFill/>
            <a:miter lim="800000"/>
            <a:headEnd/>
            <a:tailEnd/>
          </a:ln>
        </p:spPr>
        <p:txBody>
          <a:bodyPr>
            <a:spAutoFit/>
          </a:bodyPr>
          <a:lstStyle/>
          <a:p>
            <a:pPr defTabSz="457200">
              <a:spcBef>
                <a:spcPct val="50000"/>
              </a:spcBef>
            </a:pPr>
            <a:r>
              <a:rPr lang="en-US" sz="1400" dirty="0">
                <a:solidFill>
                  <a:prstClr val="black"/>
                </a:solidFill>
                <a:latin typeface="Arial" charset="0"/>
                <a:cs typeface="Arial" charset="0"/>
              </a:rPr>
              <a:t>Career Paths – Life Long Learning</a:t>
            </a:r>
          </a:p>
        </p:txBody>
      </p:sp>
      <p:sp>
        <p:nvSpPr>
          <p:cNvPr id="16395" name="Line 11"/>
          <p:cNvSpPr>
            <a:spLocks noChangeShapeType="1"/>
          </p:cNvSpPr>
          <p:nvPr/>
        </p:nvSpPr>
        <p:spPr bwMode="auto">
          <a:xfrm flipV="1">
            <a:off x="2286000" y="2066925"/>
            <a:ext cx="0" cy="2590800"/>
          </a:xfrm>
          <a:prstGeom prst="line">
            <a:avLst/>
          </a:prstGeom>
          <a:noFill/>
          <a:ln w="9525">
            <a:solidFill>
              <a:schemeClr val="tx1"/>
            </a:solidFill>
            <a:round/>
            <a:headEnd/>
            <a:tailEnd type="triangle" w="lg" len="lg"/>
          </a:ln>
        </p:spPr>
        <p:txBody>
          <a:bodyPr/>
          <a:lstStyle/>
          <a:p>
            <a:pPr defTabSz="457200"/>
            <a:endParaRPr lang="en-US" sz="1800">
              <a:solidFill>
                <a:prstClr val="black"/>
              </a:solidFill>
              <a:latin typeface="Arial" charset="0"/>
              <a:cs typeface="Arial" charset="0"/>
            </a:endParaRPr>
          </a:p>
        </p:txBody>
      </p:sp>
      <p:sp>
        <p:nvSpPr>
          <p:cNvPr id="5" name="Flowchart: Alternate Process 4"/>
          <p:cNvSpPr/>
          <p:nvPr/>
        </p:nvSpPr>
        <p:spPr>
          <a:xfrm>
            <a:off x="2682240" y="5019675"/>
            <a:ext cx="3048000" cy="762000"/>
          </a:xfrm>
          <a:prstGeom prst="flowChartAlternateProcess">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spcBef>
                <a:spcPct val="50000"/>
              </a:spcBef>
            </a:pPr>
            <a:r>
              <a:rPr lang="en-US" sz="1800" b="1" dirty="0">
                <a:solidFill>
                  <a:prstClr val="black"/>
                </a:solidFill>
              </a:rPr>
              <a:t>Ready for Work, Ready for College</a:t>
            </a:r>
          </a:p>
        </p:txBody>
      </p:sp>
      <p:sp>
        <p:nvSpPr>
          <p:cNvPr id="7" name="Flowchart: Alternate Process 6"/>
          <p:cNvSpPr/>
          <p:nvPr/>
        </p:nvSpPr>
        <p:spPr>
          <a:xfrm>
            <a:off x="2691765" y="3876675"/>
            <a:ext cx="3048000" cy="762000"/>
          </a:xfrm>
          <a:prstGeom prst="flowChartAlternate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r>
              <a:rPr lang="en-US" sz="1800" b="1" dirty="0">
                <a:solidFill>
                  <a:prstClr val="black"/>
                </a:solidFill>
              </a:rPr>
              <a:t>Entry Level Industry Certifications</a:t>
            </a:r>
          </a:p>
        </p:txBody>
      </p:sp>
      <p:sp>
        <p:nvSpPr>
          <p:cNvPr id="8" name="Flowchart: Alternate Process 7"/>
          <p:cNvSpPr/>
          <p:nvPr/>
        </p:nvSpPr>
        <p:spPr>
          <a:xfrm>
            <a:off x="2701290" y="2714625"/>
            <a:ext cx="3048000" cy="762000"/>
          </a:xfrm>
          <a:prstGeom prst="flowChartAlternateProcess">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spcBef>
                <a:spcPct val="50000"/>
              </a:spcBef>
            </a:pPr>
            <a:r>
              <a:rPr lang="en-US" sz="1800" b="1" dirty="0">
                <a:solidFill>
                  <a:prstClr val="white"/>
                </a:solidFill>
              </a:rPr>
              <a:t>Occupation-Specific Certifications</a:t>
            </a:r>
          </a:p>
        </p:txBody>
      </p:sp>
      <p:sp>
        <p:nvSpPr>
          <p:cNvPr id="10" name="Flowchart: Alternate Process 9"/>
          <p:cNvSpPr/>
          <p:nvPr/>
        </p:nvSpPr>
        <p:spPr>
          <a:xfrm>
            <a:off x="2739390" y="1543050"/>
            <a:ext cx="2956560" cy="762000"/>
          </a:xfrm>
          <a:prstGeom prst="flowChartAlternateProcess">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r>
              <a:rPr lang="en-US" sz="1800" b="1" dirty="0">
                <a:solidFill>
                  <a:prstClr val="black"/>
                </a:solidFill>
              </a:rPr>
              <a:t>High Quality Middle Class Jobs</a:t>
            </a:r>
          </a:p>
        </p:txBody>
      </p:sp>
      <p:sp>
        <p:nvSpPr>
          <p:cNvPr id="28" name="Right Arrow 27"/>
          <p:cNvSpPr/>
          <p:nvPr/>
        </p:nvSpPr>
        <p:spPr>
          <a:xfrm rot="16200000">
            <a:off x="3990975" y="3505200"/>
            <a:ext cx="381000" cy="3048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29" name="Right Arrow 28"/>
          <p:cNvSpPr/>
          <p:nvPr/>
        </p:nvSpPr>
        <p:spPr>
          <a:xfrm rot="16200000">
            <a:off x="3990975" y="4667250"/>
            <a:ext cx="381000" cy="3048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xmlns="" val="8541658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p:txBody>
          <a:bodyPr/>
          <a:lstStyle/>
          <a:p>
            <a:r>
              <a:rPr lang="en-US"/>
              <a:t>What Have we Learned?</a:t>
            </a:r>
          </a:p>
        </p:txBody>
      </p:sp>
      <p:sp>
        <p:nvSpPr>
          <p:cNvPr id="466947" name="Rectangle 3"/>
          <p:cNvSpPr>
            <a:spLocks noGrp="1" noChangeArrowheads="1"/>
          </p:cNvSpPr>
          <p:nvPr>
            <p:ph type="body" idx="1"/>
          </p:nvPr>
        </p:nvSpPr>
        <p:spPr>
          <a:xfrm>
            <a:off x="4330700" y="1406525"/>
            <a:ext cx="4749800" cy="4767263"/>
          </a:xfrm>
        </p:spPr>
        <p:txBody>
          <a:bodyPr/>
          <a:lstStyle/>
          <a:p>
            <a:pPr marL="228600" indent="-228600">
              <a:lnSpc>
                <a:spcPct val="90000"/>
              </a:lnSpc>
              <a:buFontTx/>
              <a:buChar char="•"/>
            </a:pPr>
            <a:r>
              <a:rPr lang="en-US" sz="1800" b="0"/>
              <a:t>“The first products…just did not behave as originally intended once they entered the clinic.”</a:t>
            </a:r>
          </a:p>
          <a:p>
            <a:pPr marL="228600" indent="-228600">
              <a:lnSpc>
                <a:spcPct val="90000"/>
              </a:lnSpc>
            </a:pPr>
            <a:endParaRPr lang="en-US" sz="1800" b="0"/>
          </a:p>
          <a:p>
            <a:pPr marL="228600" indent="-228600">
              <a:lnSpc>
                <a:spcPct val="90000"/>
              </a:lnSpc>
              <a:buFontTx/>
              <a:buChar char="•"/>
            </a:pPr>
            <a:r>
              <a:rPr lang="en-US" sz="1800" b="0"/>
              <a:t>“…the challenges of commercial-scale manufacture were considerable.”</a:t>
            </a:r>
          </a:p>
          <a:p>
            <a:pPr marL="228600" indent="-228600">
              <a:lnSpc>
                <a:spcPct val="90000"/>
              </a:lnSpc>
            </a:pPr>
            <a:endParaRPr lang="en-US" sz="1800" b="0"/>
          </a:p>
          <a:p>
            <a:pPr marL="228600" indent="-228600">
              <a:lnSpc>
                <a:spcPct val="90000"/>
              </a:lnSpc>
              <a:buFontTx/>
              <a:buChar char="•"/>
            </a:pPr>
            <a:r>
              <a:rPr lang="en-US" sz="1800" b="0"/>
              <a:t>“…[the] biotechnology business model centered on out-licensing or partnering through joint ventures…proved wholly inappropriate…”</a:t>
            </a:r>
          </a:p>
          <a:p>
            <a:pPr marL="228600" indent="-228600">
              <a:lnSpc>
                <a:spcPct val="90000"/>
              </a:lnSpc>
            </a:pPr>
            <a:endParaRPr lang="en-US" sz="1800" b="0"/>
          </a:p>
          <a:p>
            <a:pPr marL="228600" indent="-228600">
              <a:lnSpc>
                <a:spcPct val="90000"/>
              </a:lnSpc>
              <a:buFontTx/>
              <a:buChar char="•"/>
            </a:pPr>
            <a:r>
              <a:rPr lang="en-US" sz="1800" b="0"/>
              <a:t>“…the capital value of publicly traded tissue engineering corporations dropped by almost 90%, from US$2.5 billion at the end of 2000 to $300 million by the end of 2002.”</a:t>
            </a:r>
          </a:p>
          <a:p>
            <a:pPr marL="228600" indent="-228600">
              <a:lnSpc>
                <a:spcPct val="90000"/>
              </a:lnSpc>
            </a:pPr>
            <a:endParaRPr lang="en-US" sz="1800" b="0"/>
          </a:p>
        </p:txBody>
      </p:sp>
      <p:sp>
        <p:nvSpPr>
          <p:cNvPr id="466950" name="Text Box 6"/>
          <p:cNvSpPr txBox="1">
            <a:spLocks noChangeArrowheads="1"/>
          </p:cNvSpPr>
          <p:nvPr/>
        </p:nvSpPr>
        <p:spPr bwMode="auto">
          <a:xfrm>
            <a:off x="187325" y="6005513"/>
            <a:ext cx="6318250" cy="549275"/>
          </a:xfrm>
          <a:prstGeom prst="rect">
            <a:avLst/>
          </a:prstGeom>
          <a:noFill/>
          <a:ln w="9525">
            <a:noFill/>
            <a:miter lim="800000"/>
            <a:headEnd/>
            <a:tailEnd/>
          </a:ln>
          <a:effectLst/>
        </p:spPr>
        <p:txBody>
          <a:bodyPr>
            <a:spAutoFit/>
          </a:bodyPr>
          <a:lstStyle/>
          <a:p>
            <a:r>
              <a:rPr lang="en-US" sz="1000">
                <a:solidFill>
                  <a:srgbClr val="000000"/>
                </a:solidFill>
                <a:latin typeface="Arial" charset="0"/>
              </a:rPr>
              <a:t>Kempo P. History of Regenerative Medicine:</a:t>
            </a:r>
          </a:p>
          <a:p>
            <a:r>
              <a:rPr lang="en-US" sz="1000">
                <a:solidFill>
                  <a:srgbClr val="000000"/>
                </a:solidFill>
                <a:latin typeface="Arial" charset="0"/>
              </a:rPr>
              <a:t>Looking backwards to move forwards. Regen Med 1(5): 653-659, 2006</a:t>
            </a:r>
          </a:p>
          <a:p>
            <a:endParaRPr lang="en-US" sz="1000">
              <a:solidFill>
                <a:srgbClr val="000000"/>
              </a:solidFill>
              <a:latin typeface="Arial" charset="0"/>
            </a:endParaRPr>
          </a:p>
        </p:txBody>
      </p:sp>
      <p:pic>
        <p:nvPicPr>
          <p:cNvPr id="466952" name="Picture 8"/>
          <p:cNvPicPr>
            <a:picLocks noChangeAspect="1" noChangeArrowheads="1"/>
          </p:cNvPicPr>
          <p:nvPr/>
        </p:nvPicPr>
        <p:blipFill>
          <a:blip r:embed="rId2" cstate="print"/>
          <a:srcRect/>
          <a:stretch>
            <a:fillRect/>
          </a:stretch>
        </p:blipFill>
        <p:spPr bwMode="auto">
          <a:xfrm>
            <a:off x="50800" y="1214438"/>
            <a:ext cx="4283075" cy="45561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39810" y="5673361"/>
            <a:ext cx="4238596" cy="369332"/>
          </a:xfrm>
          <a:prstGeom prst="rect">
            <a:avLst/>
          </a:prstGeom>
          <a:noFill/>
        </p:spPr>
        <p:txBody>
          <a:bodyPr wrap="none" rtlCol="0">
            <a:spAutoFit/>
          </a:bodyPr>
          <a:lstStyle/>
          <a:p>
            <a:pPr defTabSz="457200" fontAlgn="auto">
              <a:spcBef>
                <a:spcPts val="0"/>
              </a:spcBef>
              <a:spcAft>
                <a:spcPts val="0"/>
              </a:spcAft>
            </a:pPr>
            <a:r>
              <a:rPr lang="en-US" sz="1800" b="1" dirty="0" smtClean="0">
                <a:solidFill>
                  <a:srgbClr val="006B83"/>
                </a:solidFill>
                <a:latin typeface="Calibri"/>
              </a:rPr>
              <a:t>US DOL BIOSCIENCE COMPETENCY MODEL</a:t>
            </a:r>
            <a:endParaRPr lang="en-US" sz="1800" b="1" dirty="0">
              <a:solidFill>
                <a:srgbClr val="006B83"/>
              </a:solidFill>
              <a:latin typeface="Calibri"/>
            </a:endParaRPr>
          </a:p>
        </p:txBody>
      </p:sp>
      <p:sp>
        <p:nvSpPr>
          <p:cNvPr id="6" name="TextBox 5"/>
          <p:cNvSpPr txBox="1"/>
          <p:nvPr/>
        </p:nvSpPr>
        <p:spPr>
          <a:xfrm>
            <a:off x="0" y="5105400"/>
            <a:ext cx="1337417" cy="369332"/>
          </a:xfrm>
          <a:prstGeom prst="rect">
            <a:avLst/>
          </a:prstGeom>
          <a:noFill/>
        </p:spPr>
        <p:txBody>
          <a:bodyPr wrap="none" rtlCol="0">
            <a:spAutoFit/>
          </a:bodyPr>
          <a:lstStyle/>
          <a:p>
            <a:pPr defTabSz="457200" fontAlgn="auto">
              <a:spcBef>
                <a:spcPts val="0"/>
              </a:spcBef>
              <a:spcAft>
                <a:spcPts val="0"/>
              </a:spcAft>
            </a:pPr>
            <a:r>
              <a:rPr lang="en-US" sz="1800" dirty="0" smtClean="0">
                <a:solidFill>
                  <a:prstClr val="black"/>
                </a:solidFill>
                <a:latin typeface="Calibri"/>
              </a:rPr>
              <a:t>People Skills</a:t>
            </a:r>
            <a:endParaRPr lang="en-US" sz="1800" dirty="0">
              <a:solidFill>
                <a:prstClr val="black"/>
              </a:solidFill>
              <a:latin typeface="Calibri"/>
            </a:endParaRPr>
          </a:p>
        </p:txBody>
      </p:sp>
      <p:sp>
        <p:nvSpPr>
          <p:cNvPr id="7" name="TextBox 6"/>
          <p:cNvSpPr txBox="1"/>
          <p:nvPr/>
        </p:nvSpPr>
        <p:spPr>
          <a:xfrm>
            <a:off x="0" y="4552950"/>
            <a:ext cx="1768113" cy="369332"/>
          </a:xfrm>
          <a:prstGeom prst="rect">
            <a:avLst/>
          </a:prstGeom>
          <a:noFill/>
        </p:spPr>
        <p:txBody>
          <a:bodyPr wrap="none" rtlCol="0">
            <a:spAutoFit/>
          </a:bodyPr>
          <a:lstStyle/>
          <a:p>
            <a:pPr defTabSz="457200" fontAlgn="auto">
              <a:spcBef>
                <a:spcPts val="0"/>
              </a:spcBef>
              <a:spcAft>
                <a:spcPts val="0"/>
              </a:spcAft>
            </a:pPr>
            <a:r>
              <a:rPr lang="en-US" sz="1800" dirty="0" smtClean="0">
                <a:solidFill>
                  <a:prstClr val="black"/>
                </a:solidFill>
                <a:latin typeface="Calibri"/>
              </a:rPr>
              <a:t>Basic Academics</a:t>
            </a:r>
            <a:endParaRPr lang="en-US" sz="1800" dirty="0">
              <a:solidFill>
                <a:prstClr val="black"/>
              </a:solidFill>
              <a:latin typeface="Calibri"/>
            </a:endParaRPr>
          </a:p>
        </p:txBody>
      </p:sp>
      <p:sp>
        <p:nvSpPr>
          <p:cNvPr id="8" name="TextBox 7"/>
          <p:cNvSpPr txBox="1"/>
          <p:nvPr/>
        </p:nvSpPr>
        <p:spPr>
          <a:xfrm>
            <a:off x="0" y="3952875"/>
            <a:ext cx="1184876" cy="369332"/>
          </a:xfrm>
          <a:prstGeom prst="rect">
            <a:avLst/>
          </a:prstGeom>
          <a:noFill/>
        </p:spPr>
        <p:txBody>
          <a:bodyPr wrap="none" rtlCol="0">
            <a:spAutoFit/>
          </a:bodyPr>
          <a:lstStyle/>
          <a:p>
            <a:pPr defTabSz="457200" fontAlgn="auto">
              <a:spcBef>
                <a:spcPts val="0"/>
              </a:spcBef>
              <a:spcAft>
                <a:spcPts val="0"/>
              </a:spcAft>
            </a:pPr>
            <a:r>
              <a:rPr lang="en-US" sz="1800" dirty="0" smtClean="0">
                <a:solidFill>
                  <a:prstClr val="black"/>
                </a:solidFill>
                <a:latin typeface="Calibri"/>
              </a:rPr>
              <a:t>Workplace</a:t>
            </a:r>
            <a:endParaRPr lang="en-US" sz="1800" dirty="0">
              <a:solidFill>
                <a:prstClr val="black"/>
              </a:solidFill>
              <a:latin typeface="Calibri"/>
            </a:endParaRPr>
          </a:p>
        </p:txBody>
      </p:sp>
      <p:sp>
        <p:nvSpPr>
          <p:cNvPr id="9" name="TextBox 8"/>
          <p:cNvSpPr txBox="1"/>
          <p:nvPr/>
        </p:nvSpPr>
        <p:spPr>
          <a:xfrm>
            <a:off x="0" y="3486150"/>
            <a:ext cx="1098378" cy="369332"/>
          </a:xfrm>
          <a:prstGeom prst="rect">
            <a:avLst/>
          </a:prstGeom>
          <a:noFill/>
        </p:spPr>
        <p:txBody>
          <a:bodyPr wrap="none" rtlCol="0">
            <a:spAutoFit/>
          </a:bodyPr>
          <a:lstStyle/>
          <a:p>
            <a:pPr defTabSz="457200" fontAlgn="auto">
              <a:spcBef>
                <a:spcPts val="0"/>
              </a:spcBef>
              <a:spcAft>
                <a:spcPts val="0"/>
              </a:spcAft>
            </a:pPr>
            <a:r>
              <a:rPr lang="en-US" sz="1800" dirty="0" smtClean="0">
                <a:solidFill>
                  <a:prstClr val="black"/>
                </a:solidFill>
                <a:latin typeface="Calibri"/>
              </a:rPr>
              <a:t>Technical </a:t>
            </a:r>
            <a:endParaRPr lang="en-US" sz="1800" dirty="0">
              <a:solidFill>
                <a:prstClr val="black"/>
              </a:solidFill>
              <a:latin typeface="Calibri"/>
            </a:endParaRPr>
          </a:p>
        </p:txBody>
      </p:sp>
      <p:sp>
        <p:nvSpPr>
          <p:cNvPr id="10" name="TextBox 9"/>
          <p:cNvSpPr txBox="1"/>
          <p:nvPr/>
        </p:nvSpPr>
        <p:spPr>
          <a:xfrm>
            <a:off x="0" y="2971800"/>
            <a:ext cx="833241" cy="369332"/>
          </a:xfrm>
          <a:prstGeom prst="rect">
            <a:avLst/>
          </a:prstGeom>
          <a:noFill/>
        </p:spPr>
        <p:txBody>
          <a:bodyPr wrap="none" rtlCol="0">
            <a:spAutoFit/>
          </a:bodyPr>
          <a:lstStyle/>
          <a:p>
            <a:pPr defTabSz="457200" fontAlgn="auto">
              <a:spcBef>
                <a:spcPts val="0"/>
              </a:spcBef>
              <a:spcAft>
                <a:spcPts val="0"/>
              </a:spcAft>
            </a:pPr>
            <a:r>
              <a:rPr lang="en-US" sz="1800" dirty="0" smtClean="0">
                <a:solidFill>
                  <a:prstClr val="black"/>
                </a:solidFill>
                <a:latin typeface="Calibri"/>
              </a:rPr>
              <a:t>Sector </a:t>
            </a:r>
            <a:endParaRPr lang="en-US" sz="1800" dirty="0">
              <a:solidFill>
                <a:prstClr val="black"/>
              </a:solidFill>
              <a:latin typeface="Calibri"/>
            </a:endParaRPr>
          </a:p>
        </p:txBody>
      </p:sp>
      <p:sp>
        <p:nvSpPr>
          <p:cNvPr id="11" name="TextBox 10"/>
          <p:cNvSpPr txBox="1"/>
          <p:nvPr/>
        </p:nvSpPr>
        <p:spPr>
          <a:xfrm>
            <a:off x="0" y="2314575"/>
            <a:ext cx="1592103" cy="369332"/>
          </a:xfrm>
          <a:prstGeom prst="rect">
            <a:avLst/>
          </a:prstGeom>
          <a:noFill/>
        </p:spPr>
        <p:txBody>
          <a:bodyPr wrap="none" rtlCol="0">
            <a:spAutoFit/>
          </a:bodyPr>
          <a:lstStyle/>
          <a:p>
            <a:pPr defTabSz="457200" fontAlgn="auto">
              <a:spcBef>
                <a:spcPts val="0"/>
              </a:spcBef>
              <a:spcAft>
                <a:spcPts val="0"/>
              </a:spcAft>
            </a:pPr>
            <a:r>
              <a:rPr lang="en-US" sz="1800" dirty="0" smtClean="0">
                <a:solidFill>
                  <a:prstClr val="black"/>
                </a:solidFill>
                <a:latin typeface="Calibri"/>
              </a:rPr>
              <a:t>Job Knowledge</a:t>
            </a:r>
            <a:endParaRPr lang="en-US" sz="1800" dirty="0">
              <a:solidFill>
                <a:prstClr val="black"/>
              </a:solidFill>
              <a:latin typeface="Calibri"/>
            </a:endParaRPr>
          </a:p>
        </p:txBody>
      </p:sp>
      <p:sp>
        <p:nvSpPr>
          <p:cNvPr id="12" name="TextBox 11"/>
          <p:cNvSpPr txBox="1"/>
          <p:nvPr/>
        </p:nvSpPr>
        <p:spPr>
          <a:xfrm>
            <a:off x="0" y="1628775"/>
            <a:ext cx="1468672" cy="369332"/>
          </a:xfrm>
          <a:prstGeom prst="rect">
            <a:avLst/>
          </a:prstGeom>
          <a:noFill/>
        </p:spPr>
        <p:txBody>
          <a:bodyPr wrap="none" rtlCol="0">
            <a:spAutoFit/>
          </a:bodyPr>
          <a:lstStyle/>
          <a:p>
            <a:pPr defTabSz="457200" fontAlgn="auto">
              <a:spcBef>
                <a:spcPts val="0"/>
              </a:spcBef>
              <a:spcAft>
                <a:spcPts val="0"/>
              </a:spcAft>
            </a:pPr>
            <a:r>
              <a:rPr lang="en-US" sz="1800" dirty="0" smtClean="0">
                <a:solidFill>
                  <a:prstClr val="black"/>
                </a:solidFill>
                <a:latin typeface="Calibri"/>
              </a:rPr>
              <a:t>Job Technical </a:t>
            </a:r>
            <a:endParaRPr lang="en-US" sz="1800" dirty="0">
              <a:solidFill>
                <a:prstClr val="black"/>
              </a:solidFill>
              <a:latin typeface="Calibri"/>
            </a:endParaRPr>
          </a:p>
        </p:txBody>
      </p:sp>
      <p:sp>
        <p:nvSpPr>
          <p:cNvPr id="13" name="TextBox 12"/>
          <p:cNvSpPr txBox="1"/>
          <p:nvPr/>
        </p:nvSpPr>
        <p:spPr>
          <a:xfrm>
            <a:off x="0" y="1066800"/>
            <a:ext cx="3181350" cy="369332"/>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Calibri"/>
              </a:rPr>
              <a:t>Management/Job Specific </a:t>
            </a:r>
            <a:endParaRPr lang="en-US" sz="1800" dirty="0">
              <a:solidFill>
                <a:prstClr val="black"/>
              </a:solidFill>
              <a:latin typeface="Calibri"/>
            </a:endParaRPr>
          </a:p>
        </p:txBody>
      </p:sp>
      <p:pic>
        <p:nvPicPr>
          <p:cNvPr id="15" name="Picture 14"/>
          <p:cNvPicPr/>
          <p:nvPr/>
        </p:nvPicPr>
        <p:blipFill>
          <a:blip r:embed="rId3" cstate="print"/>
          <a:srcRect l="18269" t="22040" r="60737" b="29600"/>
          <a:stretch>
            <a:fillRect/>
          </a:stretch>
        </p:blipFill>
        <p:spPr bwMode="auto">
          <a:xfrm>
            <a:off x="1994263" y="371475"/>
            <a:ext cx="6248400" cy="5284848"/>
          </a:xfrm>
          <a:prstGeom prst="rect">
            <a:avLst/>
          </a:prstGeom>
          <a:noFill/>
          <a:ln w="9525">
            <a:noFill/>
            <a:miter lim="800000"/>
            <a:headEnd/>
            <a:tailEnd/>
          </a:ln>
        </p:spPr>
      </p:pic>
      <p:sp>
        <p:nvSpPr>
          <p:cNvPr id="14" name="Rectangle 13"/>
          <p:cNvSpPr/>
          <p:nvPr/>
        </p:nvSpPr>
        <p:spPr>
          <a:xfrm>
            <a:off x="1293224" y="6035039"/>
            <a:ext cx="6505302" cy="646331"/>
          </a:xfrm>
          <a:prstGeom prst="rect">
            <a:avLst/>
          </a:prstGeom>
        </p:spPr>
        <p:txBody>
          <a:bodyPr wrap="square">
            <a:spAutoFit/>
          </a:bodyPr>
          <a:lstStyle/>
          <a:p>
            <a:pPr defTabSz="457200" fontAlgn="auto">
              <a:spcBef>
                <a:spcPts val="0"/>
              </a:spcBef>
              <a:spcAft>
                <a:spcPts val="0"/>
              </a:spcAft>
            </a:pPr>
            <a:r>
              <a:rPr lang="en-US" sz="1800" dirty="0" smtClean="0">
                <a:solidFill>
                  <a:prstClr val="black"/>
                </a:solidFill>
                <a:latin typeface="Calibri"/>
              </a:rPr>
              <a:t>http://www.careeronestop.org/competencymodel/pyramid.aspx?BIOSCI=Y&amp;ES=Y&amp;EST=bioscience+model</a:t>
            </a:r>
            <a:endParaRPr lang="en-US" sz="1800" dirty="0">
              <a:solidFill>
                <a:prstClr val="black"/>
              </a:solidFill>
              <a:latin typeface="Calibri"/>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dirty="0" smtClean="0">
                <a:solidFill>
                  <a:prstClr val="black">
                    <a:tint val="75000"/>
                  </a:prstClr>
                </a:solidFill>
              </a:rPr>
              <a:t>June 2011</a:t>
            </a:r>
            <a:endParaRPr lang="en-US" dirty="0">
              <a:solidFill>
                <a:prstClr val="black">
                  <a:tint val="75000"/>
                </a:prst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519545"/>
            <a:ext cx="9144000" cy="5818909"/>
          </a:xfrm>
          <a:prstGeom prst="rect">
            <a:avLst/>
          </a:prstGeom>
        </p:spPr>
      </p:pic>
    </p:spTree>
    <p:extLst>
      <p:ext uri="{BB962C8B-B14F-4D97-AF65-F5344CB8AC3E}">
        <p14:creationId xmlns:p14="http://schemas.microsoft.com/office/powerpoint/2010/main" xmlns="" val="125490934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Green"/>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a:spLocks noChangeArrowheads="1"/>
          </p:cNvSpPr>
          <p:nvPr/>
        </p:nvSpPr>
        <p:spPr bwMode="auto">
          <a:xfrm>
            <a:off x="2209800" y="0"/>
            <a:ext cx="670401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fontAlgn="auto">
              <a:spcBef>
                <a:spcPts val="0"/>
              </a:spcBef>
              <a:spcAft>
                <a:spcPts val="0"/>
              </a:spcAft>
            </a:pPr>
            <a:r>
              <a:rPr lang="en-US" sz="1800" b="1" i="1">
                <a:solidFill>
                  <a:srgbClr val="000066"/>
                </a:solidFill>
                <a:latin typeface="Calibri" pitchFamily="34" charset="0"/>
              </a:rPr>
              <a:t>Credentialing Results</a:t>
            </a:r>
            <a:endParaRPr lang="en-US" b="1" i="1">
              <a:solidFill>
                <a:srgbClr val="000066"/>
              </a:solidFill>
              <a:latin typeface="Calibri" pitchFamily="34" charset="0"/>
            </a:endParaRPr>
          </a:p>
        </p:txBody>
      </p:sp>
      <p:sp>
        <p:nvSpPr>
          <p:cNvPr id="4" name="TextBox 8"/>
          <p:cNvSpPr txBox="1">
            <a:spLocks noChangeArrowheads="1"/>
          </p:cNvSpPr>
          <p:nvPr/>
        </p:nvSpPr>
        <p:spPr bwMode="auto">
          <a:xfrm>
            <a:off x="2438400" y="1143000"/>
            <a:ext cx="6172200" cy="5355312"/>
          </a:xfrm>
          <a:prstGeom prst="rect">
            <a:avLst/>
          </a:prstGeom>
          <a:noFill/>
          <a:ln w="9525">
            <a:noFill/>
            <a:miter lim="800000"/>
            <a:headEnd/>
            <a:tailEnd/>
          </a:ln>
        </p:spPr>
        <p:txBody>
          <a:bodyPr wrap="square">
            <a:spAutoFit/>
          </a:bodyPr>
          <a:lstStyle/>
          <a:p>
            <a:pPr defTabSz="457200" fontAlgn="auto">
              <a:spcBef>
                <a:spcPts val="0"/>
              </a:spcBef>
              <a:spcAft>
                <a:spcPts val="0"/>
              </a:spcAft>
              <a:defRPr/>
            </a:pPr>
            <a:r>
              <a:rPr lang="en-US" sz="1800" b="1" dirty="0" smtClean="0">
                <a:solidFill>
                  <a:prstClr val="black"/>
                </a:solidFill>
                <a:latin typeface="Calibri"/>
              </a:rPr>
              <a:t>North Carolina </a:t>
            </a:r>
            <a:r>
              <a:rPr lang="en-US" sz="1800" b="1" dirty="0">
                <a:solidFill>
                  <a:prstClr val="black"/>
                </a:solidFill>
                <a:latin typeface="Calibri"/>
              </a:rPr>
              <a:t>Career Readiness Certificate</a:t>
            </a:r>
          </a:p>
          <a:p>
            <a:pPr lvl="1" defTabSz="457200" fontAlgn="auto">
              <a:spcBef>
                <a:spcPts val="0"/>
              </a:spcBef>
              <a:spcAft>
                <a:spcPts val="0"/>
              </a:spcAft>
              <a:buFont typeface="Arial" pitchFamily="34" charset="0"/>
              <a:buChar char="•"/>
              <a:defRPr/>
            </a:pPr>
            <a:r>
              <a:rPr lang="en-US" sz="1800" dirty="0">
                <a:solidFill>
                  <a:prstClr val="black"/>
                </a:solidFill>
                <a:latin typeface="Calibri"/>
              </a:rPr>
              <a:t> </a:t>
            </a:r>
            <a:r>
              <a:rPr lang="en-US" sz="1800" dirty="0" smtClean="0">
                <a:solidFill>
                  <a:prstClr val="black"/>
                </a:solidFill>
                <a:latin typeface="Calibri"/>
              </a:rPr>
              <a:t>178 </a:t>
            </a:r>
            <a:r>
              <a:rPr lang="en-US" sz="1800" dirty="0">
                <a:solidFill>
                  <a:prstClr val="black"/>
                </a:solidFill>
                <a:latin typeface="Calibri"/>
              </a:rPr>
              <a:t>Certificates issued</a:t>
            </a:r>
          </a:p>
          <a:p>
            <a:pPr lvl="2" defTabSz="457200" fontAlgn="auto">
              <a:spcBef>
                <a:spcPts val="0"/>
              </a:spcBef>
              <a:spcAft>
                <a:spcPts val="0"/>
              </a:spcAft>
              <a:buFont typeface="Arial" pitchFamily="34" charset="0"/>
              <a:buChar char="•"/>
              <a:defRPr/>
            </a:pPr>
            <a:r>
              <a:rPr lang="en-US" sz="1800" dirty="0">
                <a:solidFill>
                  <a:prstClr val="black"/>
                </a:solidFill>
                <a:latin typeface="Calibri"/>
              </a:rPr>
              <a:t> 1 platinum</a:t>
            </a:r>
          </a:p>
          <a:p>
            <a:pPr lvl="2" defTabSz="457200" fontAlgn="auto">
              <a:spcBef>
                <a:spcPts val="0"/>
              </a:spcBef>
              <a:spcAft>
                <a:spcPts val="0"/>
              </a:spcAft>
              <a:buFont typeface="Arial" pitchFamily="34" charset="0"/>
              <a:buChar char="•"/>
              <a:defRPr/>
            </a:pPr>
            <a:r>
              <a:rPr lang="en-US" sz="1800" dirty="0">
                <a:solidFill>
                  <a:prstClr val="black"/>
                </a:solidFill>
                <a:latin typeface="Calibri"/>
              </a:rPr>
              <a:t> </a:t>
            </a:r>
            <a:r>
              <a:rPr lang="en-US" sz="1800" dirty="0" smtClean="0">
                <a:solidFill>
                  <a:prstClr val="black"/>
                </a:solidFill>
                <a:latin typeface="Calibri"/>
              </a:rPr>
              <a:t>39 </a:t>
            </a:r>
            <a:r>
              <a:rPr lang="en-US" sz="1800" dirty="0">
                <a:solidFill>
                  <a:prstClr val="black"/>
                </a:solidFill>
                <a:latin typeface="Calibri"/>
              </a:rPr>
              <a:t>gold</a:t>
            </a:r>
          </a:p>
          <a:p>
            <a:pPr lvl="2" defTabSz="457200" fontAlgn="auto">
              <a:spcBef>
                <a:spcPts val="0"/>
              </a:spcBef>
              <a:spcAft>
                <a:spcPts val="0"/>
              </a:spcAft>
              <a:buFont typeface="Arial" pitchFamily="34" charset="0"/>
              <a:buChar char="•"/>
              <a:defRPr/>
            </a:pPr>
            <a:r>
              <a:rPr lang="en-US" sz="1800" dirty="0">
                <a:solidFill>
                  <a:prstClr val="black"/>
                </a:solidFill>
                <a:latin typeface="Calibri"/>
              </a:rPr>
              <a:t> </a:t>
            </a:r>
            <a:r>
              <a:rPr lang="en-US" sz="1800" dirty="0" smtClean="0">
                <a:solidFill>
                  <a:prstClr val="black"/>
                </a:solidFill>
                <a:latin typeface="Calibri"/>
              </a:rPr>
              <a:t>115 </a:t>
            </a:r>
            <a:r>
              <a:rPr lang="en-US" sz="1800" dirty="0">
                <a:solidFill>
                  <a:prstClr val="black"/>
                </a:solidFill>
                <a:latin typeface="Calibri"/>
              </a:rPr>
              <a:t>silver</a:t>
            </a:r>
          </a:p>
          <a:p>
            <a:pPr lvl="2" defTabSz="457200" fontAlgn="auto">
              <a:spcBef>
                <a:spcPts val="0"/>
              </a:spcBef>
              <a:spcAft>
                <a:spcPts val="0"/>
              </a:spcAft>
              <a:buFont typeface="Arial" pitchFamily="34" charset="0"/>
              <a:buChar char="•"/>
              <a:defRPr/>
            </a:pPr>
            <a:r>
              <a:rPr lang="en-US" sz="1800" dirty="0">
                <a:solidFill>
                  <a:prstClr val="black"/>
                </a:solidFill>
                <a:latin typeface="Calibri"/>
              </a:rPr>
              <a:t> </a:t>
            </a:r>
            <a:r>
              <a:rPr lang="en-US" sz="1800" dirty="0" smtClean="0">
                <a:solidFill>
                  <a:prstClr val="black"/>
                </a:solidFill>
                <a:latin typeface="Calibri"/>
              </a:rPr>
              <a:t>23 </a:t>
            </a:r>
            <a:r>
              <a:rPr lang="en-US" sz="1800" dirty="0">
                <a:solidFill>
                  <a:prstClr val="black"/>
                </a:solidFill>
                <a:latin typeface="Calibri"/>
              </a:rPr>
              <a:t>bronze </a:t>
            </a:r>
          </a:p>
          <a:p>
            <a:pPr lvl="2" defTabSz="457200" fontAlgn="auto">
              <a:spcBef>
                <a:spcPts val="0"/>
              </a:spcBef>
              <a:spcAft>
                <a:spcPts val="0"/>
              </a:spcAft>
              <a:defRPr/>
            </a:pPr>
            <a:endParaRPr lang="en-US" sz="1800" dirty="0">
              <a:solidFill>
                <a:prstClr val="black"/>
              </a:solidFill>
              <a:latin typeface="Calibri"/>
            </a:endParaRPr>
          </a:p>
          <a:p>
            <a:pPr defTabSz="457200" fontAlgn="auto">
              <a:spcBef>
                <a:spcPts val="0"/>
              </a:spcBef>
              <a:spcAft>
                <a:spcPts val="0"/>
              </a:spcAft>
              <a:defRPr/>
            </a:pPr>
            <a:r>
              <a:rPr lang="en-US" sz="1800" b="1" dirty="0">
                <a:solidFill>
                  <a:prstClr val="black"/>
                </a:solidFill>
                <a:latin typeface="Calibri"/>
              </a:rPr>
              <a:t>National Institute for Metalworking Skills</a:t>
            </a:r>
          </a:p>
          <a:p>
            <a:pPr lvl="1" defTabSz="457200" fontAlgn="auto">
              <a:spcBef>
                <a:spcPts val="0"/>
              </a:spcBef>
              <a:spcAft>
                <a:spcPts val="0"/>
              </a:spcAft>
              <a:buFont typeface="Arial" pitchFamily="34" charset="0"/>
              <a:buChar char="•"/>
              <a:defRPr/>
            </a:pPr>
            <a:r>
              <a:rPr lang="en-US" sz="1800" dirty="0">
                <a:solidFill>
                  <a:prstClr val="black"/>
                </a:solidFill>
                <a:latin typeface="Calibri"/>
              </a:rPr>
              <a:t> </a:t>
            </a:r>
            <a:r>
              <a:rPr lang="en-US" sz="1800" dirty="0" smtClean="0">
                <a:solidFill>
                  <a:prstClr val="black"/>
                </a:solidFill>
                <a:latin typeface="Calibri"/>
              </a:rPr>
              <a:t>86 </a:t>
            </a:r>
            <a:r>
              <a:rPr lang="en-US" sz="1800" dirty="0">
                <a:solidFill>
                  <a:prstClr val="black"/>
                </a:solidFill>
                <a:latin typeface="Calibri"/>
              </a:rPr>
              <a:t>Certifications issued</a:t>
            </a:r>
          </a:p>
          <a:p>
            <a:pPr lvl="2" defTabSz="457200" fontAlgn="auto">
              <a:spcBef>
                <a:spcPts val="0"/>
              </a:spcBef>
              <a:spcAft>
                <a:spcPts val="0"/>
              </a:spcAft>
              <a:buFont typeface="Arial" pitchFamily="34" charset="0"/>
              <a:buChar char="•"/>
              <a:defRPr/>
            </a:pPr>
            <a:r>
              <a:rPr lang="en-US" sz="1800" dirty="0">
                <a:solidFill>
                  <a:prstClr val="black"/>
                </a:solidFill>
                <a:latin typeface="Calibri"/>
              </a:rPr>
              <a:t> </a:t>
            </a:r>
            <a:r>
              <a:rPr lang="en-US" sz="1800" dirty="0" smtClean="0">
                <a:solidFill>
                  <a:prstClr val="black"/>
                </a:solidFill>
                <a:latin typeface="Calibri"/>
              </a:rPr>
              <a:t>50 </a:t>
            </a:r>
            <a:r>
              <a:rPr lang="en-US" sz="1800" dirty="0">
                <a:solidFill>
                  <a:prstClr val="black"/>
                </a:solidFill>
                <a:latin typeface="Calibri"/>
              </a:rPr>
              <a:t>Measurements , Materials, and Safety</a:t>
            </a:r>
          </a:p>
          <a:p>
            <a:pPr lvl="2" defTabSz="457200" fontAlgn="auto">
              <a:spcBef>
                <a:spcPts val="0"/>
              </a:spcBef>
              <a:spcAft>
                <a:spcPts val="0"/>
              </a:spcAft>
              <a:buFont typeface="Arial" pitchFamily="34" charset="0"/>
              <a:buChar char="•"/>
              <a:defRPr/>
            </a:pPr>
            <a:r>
              <a:rPr lang="en-US" sz="1800" dirty="0">
                <a:solidFill>
                  <a:prstClr val="black"/>
                </a:solidFill>
                <a:latin typeface="Calibri"/>
              </a:rPr>
              <a:t> </a:t>
            </a:r>
            <a:r>
              <a:rPr lang="en-US" sz="1800" dirty="0" smtClean="0">
                <a:solidFill>
                  <a:prstClr val="black"/>
                </a:solidFill>
                <a:latin typeface="Calibri"/>
              </a:rPr>
              <a:t>25 </a:t>
            </a:r>
            <a:r>
              <a:rPr lang="en-US" sz="1800" dirty="0">
                <a:solidFill>
                  <a:prstClr val="black"/>
                </a:solidFill>
                <a:latin typeface="Calibri"/>
              </a:rPr>
              <a:t>Job Planning, </a:t>
            </a:r>
            <a:r>
              <a:rPr lang="en-US" sz="1800" dirty="0" err="1">
                <a:solidFill>
                  <a:prstClr val="black"/>
                </a:solidFill>
                <a:latin typeface="Calibri"/>
              </a:rPr>
              <a:t>Benchwork</a:t>
            </a:r>
            <a:r>
              <a:rPr lang="en-US" sz="1800" dirty="0">
                <a:solidFill>
                  <a:prstClr val="black"/>
                </a:solidFill>
                <a:latin typeface="Calibri"/>
              </a:rPr>
              <a:t>, and </a:t>
            </a:r>
            <a:r>
              <a:rPr lang="en-US" sz="1800" dirty="0" smtClean="0">
                <a:solidFill>
                  <a:prstClr val="black"/>
                </a:solidFill>
                <a:latin typeface="Calibri"/>
              </a:rPr>
              <a:t>Layout</a:t>
            </a:r>
          </a:p>
          <a:p>
            <a:pPr lvl="2" defTabSz="457200" fontAlgn="auto">
              <a:spcBef>
                <a:spcPts val="0"/>
              </a:spcBef>
              <a:spcAft>
                <a:spcPts val="0"/>
              </a:spcAft>
              <a:buFont typeface="Arial" pitchFamily="34" charset="0"/>
              <a:buChar char="•"/>
              <a:defRPr/>
            </a:pPr>
            <a:r>
              <a:rPr lang="en-US" sz="1800" dirty="0" smtClean="0">
                <a:solidFill>
                  <a:prstClr val="black"/>
                </a:solidFill>
                <a:latin typeface="Calibri"/>
              </a:rPr>
              <a:t>  7 Drilling Level 1</a:t>
            </a:r>
          </a:p>
          <a:p>
            <a:pPr lvl="2" defTabSz="457200" fontAlgn="auto">
              <a:spcBef>
                <a:spcPts val="0"/>
              </a:spcBef>
              <a:spcAft>
                <a:spcPts val="0"/>
              </a:spcAft>
              <a:buFont typeface="Arial" pitchFamily="34" charset="0"/>
              <a:buChar char="•"/>
              <a:defRPr/>
            </a:pPr>
            <a:r>
              <a:rPr lang="en-US" sz="1800" dirty="0" smtClean="0">
                <a:solidFill>
                  <a:prstClr val="black"/>
                </a:solidFill>
                <a:latin typeface="Calibri"/>
              </a:rPr>
              <a:t>  4 Milling Level 1</a:t>
            </a:r>
            <a:endParaRPr lang="en-US" sz="1800" dirty="0">
              <a:solidFill>
                <a:prstClr val="black"/>
              </a:solidFill>
              <a:latin typeface="Calibri"/>
            </a:endParaRPr>
          </a:p>
          <a:p>
            <a:pPr lvl="2" defTabSz="457200" fontAlgn="auto">
              <a:spcBef>
                <a:spcPts val="0"/>
              </a:spcBef>
              <a:spcAft>
                <a:spcPts val="0"/>
              </a:spcAft>
              <a:defRPr/>
            </a:pPr>
            <a:endParaRPr lang="en-US" sz="1800" dirty="0">
              <a:solidFill>
                <a:prstClr val="black"/>
              </a:solidFill>
              <a:latin typeface="Calibri"/>
            </a:endParaRPr>
          </a:p>
          <a:p>
            <a:pPr defTabSz="457200" fontAlgn="auto">
              <a:spcBef>
                <a:spcPts val="0"/>
              </a:spcBef>
              <a:spcAft>
                <a:spcPts val="0"/>
              </a:spcAft>
              <a:defRPr/>
            </a:pPr>
            <a:r>
              <a:rPr lang="en-US" sz="1800" b="1" dirty="0">
                <a:solidFill>
                  <a:prstClr val="black"/>
                </a:solidFill>
                <a:latin typeface="Calibri"/>
              </a:rPr>
              <a:t>American Welding Society</a:t>
            </a:r>
          </a:p>
          <a:p>
            <a:pPr lvl="1" defTabSz="457200" fontAlgn="auto">
              <a:spcBef>
                <a:spcPts val="0"/>
              </a:spcBef>
              <a:spcAft>
                <a:spcPts val="0"/>
              </a:spcAft>
              <a:buFont typeface="Arial" pitchFamily="34" charset="0"/>
              <a:buChar char="•"/>
              <a:defRPr/>
            </a:pPr>
            <a:r>
              <a:rPr lang="en-US" sz="1800" dirty="0">
                <a:solidFill>
                  <a:prstClr val="black"/>
                </a:solidFill>
                <a:latin typeface="Calibri"/>
              </a:rPr>
              <a:t> 12 D1.1 certifications have been issued</a:t>
            </a:r>
          </a:p>
          <a:p>
            <a:pPr marL="914400" lvl="1" indent="-457200" defTabSz="457200" fontAlgn="auto">
              <a:spcBef>
                <a:spcPts val="0"/>
              </a:spcBef>
              <a:spcAft>
                <a:spcPts val="0"/>
              </a:spcAft>
              <a:defRPr/>
            </a:pPr>
            <a:endParaRPr lang="en-US" sz="1800" dirty="0">
              <a:solidFill>
                <a:prstClr val="black"/>
              </a:solidFill>
              <a:latin typeface="Calibri"/>
            </a:endParaRPr>
          </a:p>
          <a:p>
            <a:pPr defTabSz="457200" fontAlgn="auto">
              <a:spcBef>
                <a:spcPts val="0"/>
              </a:spcBef>
              <a:spcAft>
                <a:spcPts val="0"/>
              </a:spcAft>
              <a:defRPr/>
            </a:pPr>
            <a:r>
              <a:rPr lang="en-US" sz="1800" b="1" dirty="0">
                <a:solidFill>
                  <a:prstClr val="black"/>
                </a:solidFill>
                <a:latin typeface="Calibri"/>
              </a:rPr>
              <a:t>Manufacturing Skill Standards Council </a:t>
            </a:r>
          </a:p>
          <a:p>
            <a:pPr lvl="1" defTabSz="457200" fontAlgn="auto">
              <a:spcBef>
                <a:spcPts val="0"/>
              </a:spcBef>
              <a:spcAft>
                <a:spcPts val="0"/>
              </a:spcAft>
              <a:buFont typeface="Arial" pitchFamily="34" charset="0"/>
              <a:buChar char="•"/>
              <a:defRPr/>
            </a:pPr>
            <a:r>
              <a:rPr lang="en-US" sz="1800" dirty="0">
                <a:solidFill>
                  <a:prstClr val="black"/>
                </a:solidFill>
                <a:latin typeface="Calibri"/>
              </a:rPr>
              <a:t> </a:t>
            </a:r>
            <a:r>
              <a:rPr lang="en-US" sz="1800" dirty="0" smtClean="0">
                <a:solidFill>
                  <a:prstClr val="black"/>
                </a:solidFill>
                <a:latin typeface="Calibri"/>
              </a:rPr>
              <a:t>9 maintenance awareness certifications issued</a:t>
            </a:r>
            <a:endParaRPr lang="en-US" sz="1800" dirty="0">
              <a:solidFill>
                <a:prstClr val="black"/>
              </a:solidFill>
              <a:latin typeface="Calibri"/>
            </a:endParaRPr>
          </a:p>
        </p:txBody>
      </p:sp>
      <p:pic>
        <p:nvPicPr>
          <p:cNvPr id="5" name="Picture 2" descr="http://www.act.org/activity/autumn2006/images/readiness_cert_sm.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 y="1295400"/>
            <a:ext cx="1143000" cy="107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6" descr="http://t3.gstatic.com/images?q=tbn:lJy7qqo0-3d_dM:http://www.amatrol.com/images/CNCMOP_NIMS_Logo.jpg">
            <a:hlinkClick r:id="rId4"/>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7200" y="3352800"/>
            <a:ext cx="1057275" cy="44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http://t2.gstatic.com/images?q=tbn:hdsuaFG4IQTaDM:http://www.mgr3.k12.mo.us/omtc/aws_logo.gif">
            <a:hlinkClick r:id="rId6"/>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09600" y="4648200"/>
            <a:ext cx="784225" cy="79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0" descr="See full size image">
            <a:hlinkClick r:id="rId8"/>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57200" y="5867400"/>
            <a:ext cx="1047750" cy="66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314325"/>
            <a:ext cx="9144000" cy="5701549"/>
          </a:xfrm>
          <a:prstGeom prst="rect">
            <a:avLst/>
          </a:prstGeom>
          <a:noFill/>
          <a:ln w="9525">
            <a:noFill/>
            <a:miter lim="800000"/>
            <a:headEnd/>
            <a:tailEnd/>
          </a:ln>
          <a:effectLst/>
        </p:spPr>
        <p:txBody>
          <a:bodyPr vert="horz" wrap="square" lIns="22218" tIns="30153" rIns="22218" bIns="7935" numCol="1" anchor="ctr" anchorCtr="0" compatLnSpc="1">
            <a:prstTxWarp prst="textNoShape">
              <a:avLst/>
            </a:prstTxWarp>
            <a:spAutoFit/>
          </a:bodyPr>
          <a:lstStyle/>
          <a:p>
            <a:r>
              <a:rPr lang="en-US" sz="1800" b="1" dirty="0" smtClean="0">
                <a:solidFill>
                  <a:srgbClr val="B3CFE2">
                    <a:lumMod val="75000"/>
                  </a:srgbClr>
                </a:solidFill>
                <a:latin typeface="Arial" pitchFamily="34" charset="0"/>
                <a:cs typeface="Arial" pitchFamily="34" charset="0"/>
              </a:rPr>
              <a:t>Talent Acquisition Strategy In </a:t>
            </a:r>
            <a:r>
              <a:rPr lang="en-US" sz="1800" b="1" dirty="0" err="1" smtClean="0">
                <a:solidFill>
                  <a:srgbClr val="B3CFE2">
                    <a:lumMod val="75000"/>
                  </a:srgbClr>
                </a:solidFill>
                <a:latin typeface="Arial" pitchFamily="34" charset="0"/>
                <a:cs typeface="Arial" pitchFamily="34" charset="0"/>
              </a:rPr>
              <a:t>BioPharma</a:t>
            </a:r>
            <a:endParaRPr lang="en-US" sz="1800" b="1" dirty="0" smtClean="0">
              <a:solidFill>
                <a:srgbClr val="B3CFE2">
                  <a:lumMod val="75000"/>
                </a:srgbClr>
              </a:solidFill>
              <a:latin typeface="Arial" pitchFamily="34" charset="0"/>
              <a:cs typeface="Arial" pitchFamily="34" charset="0"/>
            </a:endParaRPr>
          </a:p>
          <a:p>
            <a:endParaRPr lang="en-US" sz="1000" b="1" dirty="0" smtClean="0">
              <a:solidFill>
                <a:prstClr val="black"/>
              </a:solidFill>
              <a:latin typeface="Tahoma" pitchFamily="34" charset="0"/>
              <a:cs typeface="Tahoma" pitchFamily="34" charset="0"/>
            </a:endParaRPr>
          </a:p>
          <a:p>
            <a:pPr eaLnBrk="0" hangingPunct="0"/>
            <a:r>
              <a:rPr lang="en-US" sz="1200" dirty="0" smtClean="0">
                <a:solidFill>
                  <a:prstClr val="black"/>
                </a:solidFill>
                <a:latin typeface="Arial" pitchFamily="34" charset="0"/>
                <a:cs typeface="Arial" pitchFamily="34" charset="0"/>
              </a:rPr>
              <a:t>“Particularly when the employment market is flooded with talent – either due to economic-driven layoffs or those associated with mergers and acquisitions – employers generally become more discerning with the identification of successful candidates for open or vacant positions.  Assuming everything else is equal (years of relevant industry experience, academic credentials, general minimum requirements), </a:t>
            </a:r>
            <a:r>
              <a:rPr lang="en-US" sz="1400" b="1" dirty="0" smtClean="0">
                <a:solidFill>
                  <a:prstClr val="black"/>
                </a:solidFill>
                <a:latin typeface="Arial" pitchFamily="34" charset="0"/>
                <a:cs typeface="Arial" pitchFamily="34" charset="0"/>
              </a:rPr>
              <a:t>those individuals with specialized certifications are likely to get the nod over those applicants without them</a:t>
            </a:r>
            <a:r>
              <a:rPr lang="en-US" sz="1200" dirty="0" smtClean="0">
                <a:solidFill>
                  <a:prstClr val="black"/>
                </a:solidFill>
                <a:latin typeface="Arial" pitchFamily="34" charset="0"/>
                <a:cs typeface="Arial" pitchFamily="34" charset="0"/>
              </a:rPr>
              <a:t>. </a:t>
            </a:r>
          </a:p>
          <a:p>
            <a:pPr eaLnBrk="0" hangingPunct="0"/>
            <a:endParaRPr lang="en-US" sz="1200" dirty="0" smtClean="0">
              <a:solidFill>
                <a:prstClr val="black"/>
              </a:solidFill>
              <a:latin typeface="Arial" pitchFamily="34" charset="0"/>
              <a:cs typeface="Arial" pitchFamily="34" charset="0"/>
            </a:endParaRPr>
          </a:p>
          <a:p>
            <a:pPr eaLnBrk="0" hangingPunct="0"/>
            <a:r>
              <a:rPr lang="en-US" sz="1200" dirty="0" smtClean="0">
                <a:solidFill>
                  <a:prstClr val="black"/>
                </a:solidFill>
                <a:latin typeface="Arial" pitchFamily="34" charset="0"/>
                <a:cs typeface="Arial" pitchFamily="34" charset="0"/>
              </a:rPr>
              <a:t> </a:t>
            </a:r>
            <a:r>
              <a:rPr lang="en-US" sz="1200" b="1" dirty="0" smtClean="0">
                <a:solidFill>
                  <a:prstClr val="black"/>
                </a:solidFill>
                <a:latin typeface="Arial" pitchFamily="34" charset="0"/>
                <a:cs typeface="Arial" pitchFamily="34" charset="0"/>
              </a:rPr>
              <a:t>Certified Quality Auditor (CQA), </a:t>
            </a:r>
            <a:r>
              <a:rPr lang="en-US" sz="1200" dirty="0" smtClean="0">
                <a:solidFill>
                  <a:prstClr val="black"/>
                </a:solidFill>
                <a:latin typeface="Arial" pitchFamily="34" charset="0"/>
                <a:cs typeface="Arial" pitchFamily="34" charset="0"/>
              </a:rPr>
              <a:t>Certified Public Accountants (CPA), </a:t>
            </a:r>
            <a:r>
              <a:rPr lang="en-US" sz="1200" b="1" dirty="0" smtClean="0">
                <a:solidFill>
                  <a:prstClr val="black"/>
                </a:solidFill>
                <a:latin typeface="Arial" pitchFamily="34" charset="0"/>
                <a:cs typeface="Arial" pitchFamily="34" charset="0"/>
              </a:rPr>
              <a:t>Certified Clinical Research Associate (CCRA), </a:t>
            </a:r>
            <a:r>
              <a:rPr lang="en-US" sz="1200" dirty="0" err="1" smtClean="0">
                <a:solidFill>
                  <a:prstClr val="black"/>
                </a:solidFill>
                <a:latin typeface="Arial" pitchFamily="34" charset="0"/>
                <a:cs typeface="Arial" pitchFamily="34" charset="0"/>
              </a:rPr>
              <a:t>Diplomate</a:t>
            </a:r>
            <a:r>
              <a:rPr lang="en-US" sz="1200" dirty="0" smtClean="0">
                <a:solidFill>
                  <a:prstClr val="black"/>
                </a:solidFill>
                <a:latin typeface="Arial" pitchFamily="34" charset="0"/>
                <a:cs typeface="Arial" pitchFamily="34" charset="0"/>
              </a:rPr>
              <a:t> of the American Board of Toxicology (DABT), </a:t>
            </a:r>
            <a:r>
              <a:rPr lang="en-US" sz="1200" b="1" dirty="0" smtClean="0">
                <a:solidFill>
                  <a:prstClr val="black"/>
                </a:solidFill>
                <a:latin typeface="Arial" pitchFamily="34" charset="0"/>
                <a:cs typeface="Arial" pitchFamily="34" charset="0"/>
              </a:rPr>
              <a:t>Regulatory Affairs Certification (RAC), </a:t>
            </a:r>
            <a:r>
              <a:rPr lang="en-US" sz="1200" dirty="0" smtClean="0">
                <a:solidFill>
                  <a:prstClr val="black"/>
                </a:solidFill>
                <a:latin typeface="Arial" pitchFamily="34" charset="0"/>
                <a:cs typeface="Arial" pitchFamily="34" charset="0"/>
              </a:rPr>
              <a:t>and Certified Health Physicist (CHP) are symbolic of just a few biopharmaceutical certifications in demand. </a:t>
            </a:r>
          </a:p>
          <a:p>
            <a:pPr eaLnBrk="0" hangingPunct="0"/>
            <a:endParaRPr lang="en-US" sz="1200" dirty="0" smtClean="0">
              <a:solidFill>
                <a:prstClr val="black"/>
              </a:solidFill>
              <a:latin typeface="Arial" pitchFamily="34" charset="0"/>
              <a:cs typeface="Arial" pitchFamily="34" charset="0"/>
            </a:endParaRPr>
          </a:p>
          <a:p>
            <a:pPr eaLnBrk="0" hangingPunct="0"/>
            <a:r>
              <a:rPr lang="en-US" sz="1200" dirty="0" err="1" smtClean="0">
                <a:solidFill>
                  <a:prstClr val="black"/>
                </a:solidFill>
                <a:latin typeface="Arial" pitchFamily="34" charset="0"/>
                <a:cs typeface="Arial" pitchFamily="34" charset="0"/>
              </a:rPr>
              <a:t>Targacept</a:t>
            </a:r>
            <a:r>
              <a:rPr lang="en-US" sz="1200" dirty="0" smtClean="0">
                <a:solidFill>
                  <a:prstClr val="black"/>
                </a:solidFill>
                <a:latin typeface="Arial" pitchFamily="34" charset="0"/>
                <a:cs typeface="Arial" pitchFamily="34" charset="0"/>
              </a:rPr>
              <a:t> just recently added to its talent line-up an </a:t>
            </a:r>
            <a:r>
              <a:rPr lang="en-US" sz="1200" b="1" dirty="0" smtClean="0">
                <a:solidFill>
                  <a:prstClr val="black"/>
                </a:solidFill>
                <a:latin typeface="Arial" pitchFamily="34" charset="0"/>
                <a:cs typeface="Arial" pitchFamily="34" charset="0"/>
              </a:rPr>
              <a:t>EH&amp;S-Environmental, Health &amp; Safety Manager. </a:t>
            </a:r>
          </a:p>
          <a:p>
            <a:pPr eaLnBrk="0" hangingPunct="0"/>
            <a:endParaRPr lang="en-US" sz="1200" dirty="0" smtClean="0">
              <a:solidFill>
                <a:prstClr val="black"/>
              </a:solidFill>
              <a:latin typeface="Arial" pitchFamily="34" charset="0"/>
              <a:cs typeface="Arial" pitchFamily="34" charset="0"/>
            </a:endParaRPr>
          </a:p>
          <a:p>
            <a:pPr eaLnBrk="0" hangingPunct="0"/>
            <a:r>
              <a:rPr lang="en-US" sz="1200" dirty="0" smtClean="0">
                <a:solidFill>
                  <a:prstClr val="black"/>
                </a:solidFill>
                <a:latin typeface="Arial" pitchFamily="34" charset="0"/>
                <a:cs typeface="Arial" pitchFamily="34" charset="0"/>
              </a:rPr>
              <a:t>The individual hired for the position </a:t>
            </a:r>
            <a:r>
              <a:rPr lang="en-US" sz="1200" b="1" dirty="0" smtClean="0">
                <a:solidFill>
                  <a:prstClr val="black"/>
                </a:solidFill>
                <a:latin typeface="Arial" pitchFamily="34" charset="0"/>
                <a:cs typeface="Arial" pitchFamily="34" charset="0"/>
              </a:rPr>
              <a:t>not only possessed a Master’s in Public Health with concentration in Occupational Health</a:t>
            </a:r>
            <a:r>
              <a:rPr lang="en-US" sz="1200" dirty="0" smtClean="0">
                <a:solidFill>
                  <a:prstClr val="black"/>
                </a:solidFill>
                <a:latin typeface="Arial" pitchFamily="34" charset="0"/>
                <a:cs typeface="Arial" pitchFamily="34" charset="0"/>
              </a:rPr>
              <a:t>, but also </a:t>
            </a:r>
            <a:r>
              <a:rPr lang="en-US" sz="1200" b="1" dirty="0" smtClean="0">
                <a:solidFill>
                  <a:prstClr val="black"/>
                </a:solidFill>
                <a:latin typeface="Arial" pitchFamily="34" charset="0"/>
                <a:cs typeface="Arial" pitchFamily="34" charset="0"/>
              </a:rPr>
              <a:t>has credentials as a CIH (Certified Industrial Hygienist) and CSP (Certified Safety Professional</a:t>
            </a:r>
            <a:r>
              <a:rPr lang="en-US" sz="1200" dirty="0" smtClean="0">
                <a:solidFill>
                  <a:prstClr val="black"/>
                </a:solidFill>
                <a:latin typeface="Arial" pitchFamily="34" charset="0"/>
                <a:cs typeface="Arial" pitchFamily="34" charset="0"/>
              </a:rPr>
              <a:t>) – two is better than one.  </a:t>
            </a:r>
          </a:p>
          <a:p>
            <a:pPr eaLnBrk="0" hangingPunct="0"/>
            <a:endParaRPr lang="en-US" sz="1200" dirty="0" smtClean="0">
              <a:solidFill>
                <a:prstClr val="black"/>
              </a:solidFill>
              <a:latin typeface="Arial" pitchFamily="34" charset="0"/>
              <a:cs typeface="Arial" pitchFamily="34" charset="0"/>
            </a:endParaRPr>
          </a:p>
          <a:p>
            <a:pPr eaLnBrk="0" hangingPunct="0"/>
            <a:r>
              <a:rPr lang="en-US" sz="1400" dirty="0" smtClean="0">
                <a:solidFill>
                  <a:prstClr val="black"/>
                </a:solidFill>
                <a:latin typeface="Arial" pitchFamily="34" charset="0"/>
                <a:cs typeface="Arial" pitchFamily="34" charset="0"/>
              </a:rPr>
              <a:t>Achievement of </a:t>
            </a:r>
            <a:r>
              <a:rPr lang="en-US" sz="1400" b="1" dirty="0" smtClean="0">
                <a:solidFill>
                  <a:prstClr val="black"/>
                </a:solidFill>
                <a:latin typeface="Arial" pitchFamily="34" charset="0"/>
                <a:cs typeface="Arial" pitchFamily="34" charset="0"/>
              </a:rPr>
              <a:t>such nationally recognized certification credentials signals to employers that the individual has endeavored to add knowledge, skills, and competencies to his or her area of expertise with rigorous areas of intense study and testing</a:t>
            </a:r>
            <a:r>
              <a:rPr lang="en-US" sz="1200" dirty="0" smtClean="0">
                <a:solidFill>
                  <a:prstClr val="black"/>
                </a:solidFill>
                <a:latin typeface="Arial" pitchFamily="34" charset="0"/>
                <a:cs typeface="Arial" pitchFamily="34" charset="0"/>
              </a:rPr>
              <a:t>.  </a:t>
            </a:r>
          </a:p>
          <a:p>
            <a:pPr eaLnBrk="0" hangingPunct="0"/>
            <a:endParaRPr lang="en-US" sz="1400" dirty="0" smtClean="0">
              <a:solidFill>
                <a:prstClr val="black"/>
              </a:solidFill>
              <a:latin typeface="Arial" pitchFamily="34" charset="0"/>
              <a:cs typeface="Arial" pitchFamily="34" charset="0"/>
            </a:endParaRPr>
          </a:p>
          <a:p>
            <a:pPr eaLnBrk="0" hangingPunct="0"/>
            <a:r>
              <a:rPr lang="en-US" sz="1400" dirty="0" smtClean="0">
                <a:solidFill>
                  <a:prstClr val="black"/>
                </a:solidFill>
                <a:latin typeface="Arial" pitchFamily="34" charset="0"/>
                <a:cs typeface="Arial" pitchFamily="34" charset="0"/>
              </a:rPr>
              <a:t>These </a:t>
            </a:r>
            <a:r>
              <a:rPr lang="en-US" sz="1400" b="1" dirty="0" smtClean="0">
                <a:solidFill>
                  <a:prstClr val="black"/>
                </a:solidFill>
                <a:latin typeface="Arial" pitchFamily="34" charset="0"/>
                <a:cs typeface="Arial" pitchFamily="34" charset="0"/>
              </a:rPr>
              <a:t>certifications are extremely important for small-to-medium biotech companies who generally tend to staff on a fairly lean basis</a:t>
            </a:r>
            <a:r>
              <a:rPr lang="en-US" sz="1400" dirty="0" smtClean="0">
                <a:solidFill>
                  <a:prstClr val="black"/>
                </a:solidFill>
                <a:latin typeface="Arial" pitchFamily="34" charset="0"/>
                <a:cs typeface="Arial" pitchFamily="34" charset="0"/>
              </a:rPr>
              <a:t>.  </a:t>
            </a:r>
          </a:p>
          <a:p>
            <a:pPr eaLnBrk="0" hangingPunct="0"/>
            <a:endParaRPr lang="en-US" sz="1200" dirty="0" smtClean="0">
              <a:solidFill>
                <a:prstClr val="black"/>
              </a:solidFill>
              <a:latin typeface="Arial" pitchFamily="34" charset="0"/>
              <a:cs typeface="Arial" pitchFamily="34" charset="0"/>
            </a:endParaRPr>
          </a:p>
          <a:p>
            <a:pPr eaLnBrk="0" hangingPunct="0"/>
            <a:r>
              <a:rPr lang="en-US" sz="1200" dirty="0" smtClean="0">
                <a:solidFill>
                  <a:prstClr val="black"/>
                </a:solidFill>
                <a:latin typeface="Arial" pitchFamily="34" charset="0"/>
                <a:cs typeface="Arial" pitchFamily="34" charset="0"/>
              </a:rPr>
              <a:t>Having a workforce with depth, breadth, and specialty of the incumbents’ respective career professions helps to ensure the company’s projected growth curve is on target for sustainable success.”</a:t>
            </a:r>
            <a:endParaRPr lang="en-US" sz="1000" dirty="0" smtClean="0">
              <a:solidFill>
                <a:prstClr val="black"/>
              </a:solidFill>
              <a:latin typeface="Tahoma" pitchFamily="34" charset="0"/>
              <a:cs typeface="Tahoma" pitchFamily="34" charset="0"/>
            </a:endParaRPr>
          </a:p>
          <a:p>
            <a:pPr eaLnBrk="0" hangingPunct="0"/>
            <a:r>
              <a:rPr lang="en-US" sz="1200" dirty="0" smtClean="0">
                <a:solidFill>
                  <a:prstClr val="black"/>
                </a:solidFill>
                <a:latin typeface="Arial" pitchFamily="34" charset="0"/>
                <a:cs typeface="Arial" pitchFamily="34" charset="0"/>
              </a:rPr>
              <a:t>						</a:t>
            </a:r>
            <a:r>
              <a:rPr lang="en-US" sz="1200" b="1" dirty="0" smtClean="0">
                <a:solidFill>
                  <a:prstClr val="black"/>
                </a:solidFill>
                <a:latin typeface="Arial" pitchFamily="34" charset="0"/>
                <a:cs typeface="Arial" pitchFamily="34" charset="0"/>
              </a:rPr>
              <a:t>Karen A. Hicks</a:t>
            </a:r>
            <a:endParaRPr lang="en-US" sz="1000" b="1" dirty="0" smtClean="0">
              <a:solidFill>
                <a:prstClr val="black"/>
              </a:solidFill>
              <a:latin typeface="Tahoma" pitchFamily="34" charset="0"/>
              <a:cs typeface="Tahoma" pitchFamily="34" charset="0"/>
            </a:endParaRPr>
          </a:p>
          <a:p>
            <a:pPr eaLnBrk="0" hangingPunct="0"/>
            <a:r>
              <a:rPr lang="en-US" sz="1200" dirty="0" smtClean="0">
                <a:solidFill>
                  <a:prstClr val="black"/>
                </a:solidFill>
                <a:latin typeface="Arial" pitchFamily="34" charset="0"/>
                <a:cs typeface="Arial" pitchFamily="34" charset="0"/>
              </a:rPr>
              <a:t>						</a:t>
            </a:r>
            <a:r>
              <a:rPr lang="en-US" sz="1200" b="1" dirty="0" smtClean="0">
                <a:solidFill>
                  <a:prstClr val="black"/>
                </a:solidFill>
                <a:latin typeface="Arial" pitchFamily="34" charset="0"/>
                <a:cs typeface="Arial" pitchFamily="34" charset="0"/>
              </a:rPr>
              <a:t>Vice President, Human Resources</a:t>
            </a:r>
            <a:endParaRPr lang="en-US" sz="1000" b="1" dirty="0" smtClean="0">
              <a:solidFill>
                <a:prstClr val="black"/>
              </a:solidFill>
              <a:latin typeface="Tahoma" pitchFamily="34" charset="0"/>
              <a:cs typeface="Tahoma" pitchFamily="34" charset="0"/>
            </a:endParaRPr>
          </a:p>
          <a:p>
            <a:pPr eaLnBrk="0" hangingPunct="0"/>
            <a:r>
              <a:rPr lang="en-US" sz="1200" dirty="0" smtClean="0">
                <a:solidFill>
                  <a:prstClr val="black"/>
                </a:solidFill>
                <a:latin typeface="Arial" pitchFamily="34" charset="0"/>
                <a:cs typeface="Arial" pitchFamily="34" charset="0"/>
              </a:rPr>
              <a:t>						</a:t>
            </a:r>
            <a:r>
              <a:rPr lang="en-US" sz="1200" b="1" dirty="0" err="1" smtClean="0">
                <a:solidFill>
                  <a:prstClr val="black"/>
                </a:solidFill>
                <a:latin typeface="Arial" pitchFamily="34" charset="0"/>
                <a:cs typeface="Arial" pitchFamily="34" charset="0"/>
              </a:rPr>
              <a:t>Targacept</a:t>
            </a:r>
            <a:r>
              <a:rPr lang="en-US" sz="1200" b="1" dirty="0" smtClean="0">
                <a:solidFill>
                  <a:prstClr val="black"/>
                </a:solidFill>
                <a:latin typeface="Arial" pitchFamily="34" charset="0"/>
                <a:cs typeface="Arial" pitchFamily="34" charset="0"/>
              </a:rPr>
              <a:t>, Inc.</a:t>
            </a:r>
            <a:endParaRPr lang="en-US" sz="1800" b="1" dirty="0" smtClean="0">
              <a:solidFill>
                <a:prstClr val="black"/>
              </a:solidFill>
              <a:latin typeface="Arial" pitchFamily="34" charset="0"/>
            </a:endParaRPr>
          </a:p>
        </p:txBody>
      </p:sp>
      <p:pic>
        <p:nvPicPr>
          <p:cNvPr id="3" name="Picture 2" descr="targ.jpg"/>
          <p:cNvPicPr>
            <a:picLocks noChangeAspect="1"/>
          </p:cNvPicPr>
          <p:nvPr/>
        </p:nvPicPr>
        <p:blipFill>
          <a:blip r:embed="rId3" cstate="print">
            <a:clrChange>
              <a:clrFrom>
                <a:srgbClr val="FFFFFF"/>
              </a:clrFrom>
              <a:clrTo>
                <a:srgbClr val="FFFFFF">
                  <a:alpha val="0"/>
                </a:srgbClr>
              </a:clrTo>
            </a:clrChange>
          </a:blip>
          <a:stretch>
            <a:fillRect/>
          </a:stretch>
        </p:blipFill>
        <p:spPr>
          <a:xfrm>
            <a:off x="6562725" y="200025"/>
            <a:ext cx="2079414" cy="381000"/>
          </a:xfrm>
          <a:prstGeom prst="rect">
            <a:avLst/>
          </a:prstGeom>
        </p:spPr>
      </p:pic>
      <p:pic>
        <p:nvPicPr>
          <p:cNvPr id="4" name="Picture 3" descr="IMG_1054.jpg"/>
          <p:cNvPicPr>
            <a:picLocks noChangeAspect="1"/>
          </p:cNvPicPr>
          <p:nvPr/>
        </p:nvPicPr>
        <p:blipFill>
          <a:blip r:embed="rId4" cstate="print"/>
          <a:srcRect l="33627" t="30019" r="33309" b="25667"/>
          <a:stretch>
            <a:fillRect/>
          </a:stretch>
        </p:blipFill>
        <p:spPr>
          <a:xfrm>
            <a:off x="3724275" y="5467350"/>
            <a:ext cx="1343026" cy="1214185"/>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_MG_1262.jpg"/>
          <p:cNvPicPr/>
          <p:nvPr/>
        </p:nvPicPr>
        <p:blipFill>
          <a:blip r:embed="rId2" cstate="print"/>
          <a:srcRect l="20994" r="20513"/>
          <a:stretch>
            <a:fillRect/>
          </a:stretch>
        </p:blipFill>
        <p:spPr>
          <a:xfrm>
            <a:off x="400050" y="0"/>
            <a:ext cx="8382000" cy="6858000"/>
          </a:xfrm>
          <a:prstGeom prst="rect">
            <a:avLst/>
          </a:prstGeom>
        </p:spPr>
      </p:pic>
      <p:sp>
        <p:nvSpPr>
          <p:cNvPr id="6" name="TextBox 5"/>
          <p:cNvSpPr txBox="1"/>
          <p:nvPr/>
        </p:nvSpPr>
        <p:spPr>
          <a:xfrm>
            <a:off x="2352675" y="4438650"/>
            <a:ext cx="5181600" cy="1200329"/>
          </a:xfrm>
          <a:prstGeom prst="rect">
            <a:avLst/>
          </a:prstGeom>
          <a:noFill/>
        </p:spPr>
        <p:txBody>
          <a:bodyPr wrap="square" rtlCol="0">
            <a:spAutoFit/>
          </a:bodyPr>
          <a:lstStyle/>
          <a:p>
            <a:pPr defTabSz="457200" fontAlgn="auto">
              <a:spcBef>
                <a:spcPts val="0"/>
              </a:spcBef>
              <a:spcAft>
                <a:spcPts val="0"/>
              </a:spcAft>
            </a:pPr>
            <a:r>
              <a:rPr lang="en-US" sz="1800" b="1" dirty="0" smtClean="0">
                <a:solidFill>
                  <a:prstClr val="black"/>
                </a:solidFill>
                <a:latin typeface="Calibri"/>
              </a:rPr>
              <a:t>                       </a:t>
            </a:r>
            <a:r>
              <a:rPr lang="en-US" sz="7200" b="1" dirty="0" smtClean="0">
                <a:solidFill>
                  <a:srgbClr val="FFFF00"/>
                </a:solidFill>
                <a:latin typeface="Calibri"/>
              </a:rPr>
              <a:t> Lots!</a:t>
            </a:r>
            <a:endParaRPr lang="en-US" sz="7200" b="1" dirty="0">
              <a:solidFill>
                <a:srgbClr val="FFFF00"/>
              </a:solidFill>
              <a:latin typeface="Calibri"/>
            </a:endParaRPr>
          </a:p>
        </p:txBody>
      </p:sp>
      <p:sp>
        <p:nvSpPr>
          <p:cNvPr id="10" name="TextBox 9"/>
          <p:cNvSpPr txBox="1"/>
          <p:nvPr/>
        </p:nvSpPr>
        <p:spPr>
          <a:xfrm>
            <a:off x="5381626" y="1676400"/>
            <a:ext cx="800099" cy="369332"/>
          </a:xfrm>
          <a:prstGeom prst="rect">
            <a:avLst/>
          </a:prstGeom>
          <a:noFill/>
        </p:spPr>
        <p:txBody>
          <a:bodyPr wrap="square" rtlCol="0">
            <a:spAutoFit/>
          </a:bodyPr>
          <a:lstStyle/>
          <a:p>
            <a:pPr defTabSz="457200" fontAlgn="auto">
              <a:spcBef>
                <a:spcPts val="0"/>
              </a:spcBef>
              <a:spcAft>
                <a:spcPts val="0"/>
              </a:spcAft>
            </a:pPr>
            <a:endParaRPr lang="en-US" sz="1800" dirty="0">
              <a:solidFill>
                <a:prstClr val="black"/>
              </a:solidFill>
              <a:latin typeface="Calibri"/>
            </a:endParaRPr>
          </a:p>
        </p:txBody>
      </p:sp>
      <p:sp>
        <p:nvSpPr>
          <p:cNvPr id="11" name="TextBox 10"/>
          <p:cNvSpPr txBox="1"/>
          <p:nvPr/>
        </p:nvSpPr>
        <p:spPr>
          <a:xfrm>
            <a:off x="1238250" y="1133475"/>
            <a:ext cx="1552575" cy="369332"/>
          </a:xfrm>
          <a:prstGeom prst="rect">
            <a:avLst/>
          </a:prstGeom>
          <a:noFill/>
        </p:spPr>
        <p:txBody>
          <a:bodyPr wrap="square" rtlCol="0">
            <a:spAutoFit/>
          </a:bodyPr>
          <a:lstStyle/>
          <a:p>
            <a:pPr defTabSz="457200" fontAlgn="auto">
              <a:spcBef>
                <a:spcPts val="0"/>
              </a:spcBef>
              <a:spcAft>
                <a:spcPts val="0"/>
              </a:spcAft>
            </a:pPr>
            <a:endParaRPr lang="en-US" sz="1800" dirty="0">
              <a:solidFill>
                <a:prstClr val="black"/>
              </a:solidFill>
              <a:latin typeface="Calibri"/>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b="1" dirty="0" smtClean="0">
                <a:solidFill>
                  <a:srgbClr val="0070C0"/>
                </a:solidFill>
              </a:rPr>
              <a:t>Biotech</a:t>
            </a:r>
            <a:endParaRPr lang="en-US" dirty="0" smtClean="0"/>
          </a:p>
        </p:txBody>
      </p:sp>
      <p:sp>
        <p:nvSpPr>
          <p:cNvPr id="19459" name="Text Placeholder 2"/>
          <p:cNvSpPr>
            <a:spLocks noGrp="1"/>
          </p:cNvSpPr>
          <p:nvPr>
            <p:ph type="body" idx="1"/>
          </p:nvPr>
        </p:nvSpPr>
        <p:spPr>
          <a:xfrm>
            <a:off x="533400" y="1371600"/>
            <a:ext cx="4040188" cy="639763"/>
          </a:xfrm>
        </p:spPr>
        <p:txBody>
          <a:bodyPr/>
          <a:lstStyle/>
          <a:p>
            <a:pPr eaLnBrk="1" hangingPunct="1"/>
            <a:r>
              <a:rPr lang="en-US" smtClean="0"/>
              <a:t>                Tactic</a:t>
            </a:r>
          </a:p>
        </p:txBody>
      </p:sp>
      <p:sp>
        <p:nvSpPr>
          <p:cNvPr id="4" name="Content Placeholder 3"/>
          <p:cNvSpPr>
            <a:spLocks noGrp="1"/>
          </p:cNvSpPr>
          <p:nvPr>
            <p:ph sz="half" idx="2"/>
          </p:nvPr>
        </p:nvSpPr>
        <p:spPr>
          <a:solidFill>
            <a:srgbClr val="F39025"/>
          </a:solidFill>
        </p:spPr>
        <p:txBody>
          <a:bodyPr/>
          <a:lstStyle/>
          <a:p>
            <a:pPr eaLnBrk="1" hangingPunct="1">
              <a:defRPr/>
            </a:pPr>
            <a:r>
              <a:rPr lang="en-US" sz="1600" b="1" dirty="0" smtClean="0"/>
              <a:t>Appoint Enlarged and Strategic Advisory Committee</a:t>
            </a:r>
          </a:p>
          <a:p>
            <a:pPr eaLnBrk="1" hangingPunct="1">
              <a:defRPr/>
            </a:pPr>
            <a:r>
              <a:rPr lang="en-US" sz="1600" b="1" dirty="0" smtClean="0"/>
              <a:t>Teleconference with Centers of Expertise (High Growth) &amp; others, R&amp;D, Manufacturing, Processing and Informatics- Appoint key point persons </a:t>
            </a:r>
          </a:p>
          <a:p>
            <a:pPr eaLnBrk="1" hangingPunct="1">
              <a:defRPr/>
            </a:pPr>
            <a:r>
              <a:rPr lang="en-US" sz="1600" b="1" dirty="0" smtClean="0"/>
              <a:t>Complete environmental scan of available credentials- STEM through associates,  4 year and post graduate offerings</a:t>
            </a:r>
          </a:p>
          <a:p>
            <a:pPr eaLnBrk="1" hangingPunct="1">
              <a:defRPr/>
            </a:pPr>
            <a:r>
              <a:rPr lang="en-US" sz="1600" b="1" dirty="0" smtClean="0"/>
              <a:t>Go after large grant offering (DOL)</a:t>
            </a:r>
          </a:p>
        </p:txBody>
      </p:sp>
      <p:sp>
        <p:nvSpPr>
          <p:cNvPr id="19461" name="Text Placeholder 4"/>
          <p:cNvSpPr>
            <a:spLocks noGrp="1"/>
          </p:cNvSpPr>
          <p:nvPr>
            <p:ph type="body" sz="quarter" idx="3"/>
          </p:nvPr>
        </p:nvSpPr>
        <p:spPr>
          <a:xfrm>
            <a:off x="4800600" y="1371600"/>
            <a:ext cx="4041775" cy="639763"/>
          </a:xfrm>
        </p:spPr>
        <p:txBody>
          <a:bodyPr/>
          <a:lstStyle/>
          <a:p>
            <a:pPr eaLnBrk="1" hangingPunct="1"/>
            <a:r>
              <a:rPr lang="en-US" dirty="0" smtClean="0"/>
              <a:t>         Timing</a:t>
            </a:r>
          </a:p>
        </p:txBody>
      </p:sp>
      <p:sp>
        <p:nvSpPr>
          <p:cNvPr id="6" name="Content Placeholder 5"/>
          <p:cNvSpPr>
            <a:spLocks noGrp="1"/>
          </p:cNvSpPr>
          <p:nvPr>
            <p:ph sz="quarter" idx="4"/>
          </p:nvPr>
        </p:nvSpPr>
        <p:spPr>
          <a:solidFill>
            <a:srgbClr val="F39025"/>
          </a:solidFill>
        </p:spPr>
        <p:txBody>
          <a:bodyPr/>
          <a:lstStyle/>
          <a:p>
            <a:pPr eaLnBrk="1" hangingPunct="1">
              <a:buFont typeface="Wingdings" pitchFamily="2" charset="2"/>
              <a:buChar char="ü"/>
              <a:defRPr/>
            </a:pPr>
            <a:r>
              <a:rPr lang="en-US" sz="1600" b="1" dirty="0" smtClean="0"/>
              <a:t>Ongoing   </a:t>
            </a:r>
          </a:p>
          <a:p>
            <a:pPr eaLnBrk="1" hangingPunct="1">
              <a:defRPr/>
            </a:pPr>
            <a:endParaRPr lang="en-US" sz="1600" b="1" dirty="0" smtClean="0"/>
          </a:p>
          <a:p>
            <a:pPr eaLnBrk="1" hangingPunct="1">
              <a:buFont typeface="Wingdings" pitchFamily="2" charset="2"/>
              <a:buChar char="ü"/>
              <a:defRPr/>
            </a:pPr>
            <a:r>
              <a:rPr lang="en-US" sz="1600" b="1" dirty="0" smtClean="0"/>
              <a:t>Ongoing </a:t>
            </a:r>
          </a:p>
          <a:p>
            <a:pPr eaLnBrk="1" hangingPunct="1">
              <a:defRPr/>
            </a:pPr>
            <a:endParaRPr lang="en-US" sz="1600" b="1" dirty="0" smtClean="0"/>
          </a:p>
          <a:p>
            <a:pPr eaLnBrk="1" hangingPunct="1">
              <a:defRPr/>
            </a:pPr>
            <a:endParaRPr lang="en-US" sz="1600" b="1" dirty="0" smtClean="0"/>
          </a:p>
          <a:p>
            <a:pPr eaLnBrk="1" hangingPunct="1">
              <a:defRPr/>
            </a:pPr>
            <a:endParaRPr lang="en-US" sz="1600" b="1" dirty="0" smtClean="0"/>
          </a:p>
          <a:p>
            <a:pPr eaLnBrk="1" hangingPunct="1">
              <a:defRPr/>
            </a:pPr>
            <a:endParaRPr lang="en-US" sz="1600" b="1" dirty="0" smtClean="0"/>
          </a:p>
          <a:p>
            <a:pPr eaLnBrk="1" hangingPunct="1">
              <a:buFont typeface="Wingdings" pitchFamily="2" charset="2"/>
              <a:buChar char="ü"/>
              <a:defRPr/>
            </a:pPr>
            <a:r>
              <a:rPr lang="en-US" sz="1600" b="1" dirty="0" smtClean="0"/>
              <a:t>Ongoing </a:t>
            </a:r>
          </a:p>
          <a:p>
            <a:pPr eaLnBrk="1" hangingPunct="1">
              <a:defRPr/>
            </a:pPr>
            <a:endParaRPr lang="en-US" sz="1600" b="1" dirty="0" smtClean="0"/>
          </a:p>
          <a:p>
            <a:pPr eaLnBrk="1" hangingPunct="1">
              <a:buFont typeface="Wingdings" pitchFamily="2" charset="2"/>
              <a:buChar char="ü"/>
              <a:defRPr/>
            </a:pPr>
            <a:endParaRPr lang="en-US" sz="1200" b="1" dirty="0" smtClean="0"/>
          </a:p>
          <a:p>
            <a:pPr eaLnBrk="1" hangingPunct="1">
              <a:buFont typeface="Wingdings" pitchFamily="2" charset="2"/>
              <a:buChar char="ü"/>
              <a:defRPr/>
            </a:pPr>
            <a:r>
              <a:rPr lang="en-US" sz="1600" b="1" dirty="0" smtClean="0"/>
              <a:t>Completed</a:t>
            </a:r>
            <a:endParaRPr lang="en-US" sz="1600" b="1" dirty="0"/>
          </a:p>
        </p:txBody>
      </p:sp>
      <p:sp>
        <p:nvSpPr>
          <p:cNvPr id="7" name="Right Arrow 6"/>
          <p:cNvSpPr/>
          <p:nvPr/>
        </p:nvSpPr>
        <p:spPr>
          <a:xfrm>
            <a:off x="3124200" y="1524000"/>
            <a:ext cx="1981200" cy="533400"/>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prstClr val="black"/>
              </a:solidFill>
            </a:endParaRPr>
          </a:p>
        </p:txBody>
      </p:sp>
      <p:sp>
        <p:nvSpPr>
          <p:cNvPr id="19464" name="TextBox 7"/>
          <p:cNvSpPr txBox="1">
            <a:spLocks noChangeArrowheads="1"/>
          </p:cNvSpPr>
          <p:nvPr/>
        </p:nvSpPr>
        <p:spPr bwMode="auto">
          <a:xfrm>
            <a:off x="2552700" y="6096000"/>
            <a:ext cx="4083050" cy="1200150"/>
          </a:xfrm>
          <a:prstGeom prst="rect">
            <a:avLst/>
          </a:prstGeom>
          <a:noFill/>
          <a:ln w="9525">
            <a:noFill/>
            <a:miter lim="800000"/>
            <a:headEnd/>
            <a:tailEnd/>
          </a:ln>
        </p:spPr>
        <p:txBody>
          <a:bodyPr>
            <a:spAutoFit/>
          </a:bodyPr>
          <a:lstStyle/>
          <a:p>
            <a:pPr defTabSz="457200" fontAlgn="auto">
              <a:spcBef>
                <a:spcPts val="0"/>
              </a:spcBef>
              <a:spcAft>
                <a:spcPts val="0"/>
              </a:spcAft>
            </a:pPr>
            <a:r>
              <a:rPr lang="en-US" sz="3600" b="1" dirty="0">
                <a:solidFill>
                  <a:srgbClr val="0070C0"/>
                </a:solidFill>
                <a:latin typeface="Calibri"/>
              </a:rPr>
              <a:t>Through </a:t>
            </a:r>
            <a:r>
              <a:rPr lang="en-US" sz="3600" b="1" dirty="0" smtClean="0">
                <a:solidFill>
                  <a:srgbClr val="0070C0"/>
                </a:solidFill>
                <a:latin typeface="Calibri"/>
              </a:rPr>
              <a:t>Q2 </a:t>
            </a:r>
            <a:r>
              <a:rPr lang="en-US" sz="3600" b="1" dirty="0">
                <a:solidFill>
                  <a:srgbClr val="0070C0"/>
                </a:solidFill>
                <a:latin typeface="Calibri"/>
              </a:rPr>
              <a:t>2011</a:t>
            </a:r>
            <a:br>
              <a:rPr lang="en-US" sz="3600" b="1" dirty="0">
                <a:solidFill>
                  <a:srgbClr val="0070C0"/>
                </a:solidFill>
                <a:latin typeface="Calibri"/>
              </a:rPr>
            </a:br>
            <a:endParaRPr lang="en-US" sz="3600" dirty="0">
              <a:solidFill>
                <a:prstClr val="black"/>
              </a:solidFill>
              <a:latin typeface="Calibri"/>
            </a:endParaRPr>
          </a:p>
        </p:txBody>
      </p:sp>
      <p:pic>
        <p:nvPicPr>
          <p:cNvPr id="19465" name="Picture 6" descr="Biotech-Workforce-logofinal"/>
          <p:cNvPicPr>
            <a:picLocks noChangeAspect="1" noChangeArrowheads="1"/>
          </p:cNvPicPr>
          <p:nvPr/>
        </p:nvPicPr>
        <p:blipFill>
          <a:blip r:embed="rId2" cstate="print"/>
          <a:srcRect r="39313" b="67821"/>
          <a:stretch>
            <a:fillRect/>
          </a:stretch>
        </p:blipFill>
        <p:spPr bwMode="auto">
          <a:xfrm>
            <a:off x="381000" y="457200"/>
            <a:ext cx="1752600" cy="838200"/>
          </a:xfrm>
          <a:prstGeom prst="rect">
            <a:avLst/>
          </a:prstGeom>
          <a:noFill/>
          <a:ln w="9525">
            <a:noFill/>
            <a:miter lim="800000"/>
            <a:headEnd/>
            <a:tailEnd/>
          </a:ln>
        </p:spPr>
      </p:pic>
      <p:pic>
        <p:nvPicPr>
          <p:cNvPr id="19466" name="Picture 7" descr="Institute_FC_RGB.jpg"/>
          <p:cNvPicPr>
            <a:picLocks noChangeAspect="1" noChangeArrowheads="1"/>
          </p:cNvPicPr>
          <p:nvPr/>
        </p:nvPicPr>
        <p:blipFill>
          <a:blip r:embed="rId3" cstate="print"/>
          <a:srcRect/>
          <a:stretch>
            <a:fillRect/>
          </a:stretch>
        </p:blipFill>
        <p:spPr bwMode="auto">
          <a:xfrm>
            <a:off x="6934200" y="533400"/>
            <a:ext cx="1676400"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133600"/>
            <a:ext cx="8229600" cy="4525963"/>
          </a:xfrm>
        </p:spPr>
        <p:txBody>
          <a:bodyPr rtlCol="0">
            <a:normAutofit/>
          </a:bodyPr>
          <a:lstStyle/>
          <a:p>
            <a:pPr eaLnBrk="1" fontAlgn="auto" hangingPunct="1">
              <a:spcAft>
                <a:spcPts val="0"/>
              </a:spcAft>
              <a:buFont typeface="Arial" pitchFamily="34" charset="0"/>
              <a:buNone/>
              <a:defRPr/>
            </a:pPr>
            <a:endParaRPr lang="en-US" sz="3800" b="1" dirty="0" smtClean="0"/>
          </a:p>
          <a:p>
            <a:pPr>
              <a:buFont typeface="Arial" pitchFamily="34" charset="0"/>
              <a:buChar char="•"/>
              <a:defRPr/>
            </a:pPr>
            <a:r>
              <a:rPr lang="en-US" sz="1600" b="1" dirty="0" smtClean="0"/>
              <a:t>Russ Read,</a:t>
            </a:r>
            <a:r>
              <a:rPr lang="en-US" sz="1600" dirty="0" smtClean="0"/>
              <a:t>  </a:t>
            </a:r>
            <a:r>
              <a:rPr lang="en-US" sz="1600" dirty="0" smtClean="0">
                <a:cs typeface="Arial" pitchFamily="34" charset="0"/>
              </a:rPr>
              <a:t>Executive Director</a:t>
            </a:r>
            <a:r>
              <a:rPr lang="en-US" sz="1600" b="1" dirty="0" smtClean="0"/>
              <a:t> </a:t>
            </a:r>
          </a:p>
          <a:p>
            <a:pPr>
              <a:buFont typeface="Arial" pitchFamily="34" charset="0"/>
              <a:buChar char="•"/>
              <a:defRPr/>
            </a:pPr>
            <a:r>
              <a:rPr lang="en-US" sz="1600" b="1" dirty="0" smtClean="0"/>
              <a:t>Mona </a:t>
            </a:r>
            <a:r>
              <a:rPr lang="en-US" sz="1600" b="1" dirty="0" err="1" smtClean="0"/>
              <a:t>Cofer</a:t>
            </a:r>
            <a:r>
              <a:rPr lang="en-US" sz="1600" b="1" dirty="0" smtClean="0"/>
              <a:t>, </a:t>
            </a:r>
            <a:r>
              <a:rPr lang="en-US" sz="1600" dirty="0" smtClean="0"/>
              <a:t>Administrative Assistant</a:t>
            </a:r>
          </a:p>
          <a:p>
            <a:pPr>
              <a:buFont typeface="Arial" pitchFamily="34" charset="0"/>
              <a:buChar char="•"/>
              <a:defRPr/>
            </a:pPr>
            <a:r>
              <a:rPr lang="en-US" sz="1600" b="1" dirty="0" smtClean="0"/>
              <a:t>Mica Welsh, </a:t>
            </a:r>
            <a:r>
              <a:rPr lang="en-US" sz="1600" dirty="0" smtClean="0"/>
              <a:t>Research Associate</a:t>
            </a:r>
          </a:p>
          <a:p>
            <a:pPr eaLnBrk="1" fontAlgn="auto" hangingPunct="1">
              <a:spcAft>
                <a:spcPts val="0"/>
              </a:spcAft>
              <a:buFont typeface="Arial" pitchFamily="34" charset="0"/>
              <a:buChar char="•"/>
              <a:defRPr/>
            </a:pPr>
            <a:r>
              <a:rPr lang="en-US" sz="1600" b="1" dirty="0" smtClean="0"/>
              <a:t>Nick Meacham, </a:t>
            </a:r>
            <a:r>
              <a:rPr lang="en-US" sz="1600" dirty="0" smtClean="0">
                <a:cs typeface="Arial" pitchFamily="34" charset="0"/>
              </a:rPr>
              <a:t>Communications Coordinator</a:t>
            </a:r>
          </a:p>
          <a:p>
            <a:pPr eaLnBrk="1" fontAlgn="auto" hangingPunct="1">
              <a:spcAft>
                <a:spcPts val="0"/>
              </a:spcAft>
              <a:buFont typeface="Arial" pitchFamily="34" charset="0"/>
              <a:buChar char="•"/>
              <a:defRPr/>
            </a:pPr>
            <a:r>
              <a:rPr lang="en-US" sz="1600" b="1" dirty="0" smtClean="0">
                <a:cs typeface="Arial" pitchFamily="34" charset="0"/>
              </a:rPr>
              <a:t>Mary </a:t>
            </a:r>
            <a:r>
              <a:rPr lang="en-US" sz="1600" b="1" dirty="0" err="1" smtClean="0">
                <a:cs typeface="Arial" pitchFamily="34" charset="0"/>
              </a:rPr>
              <a:t>Flournoy</a:t>
            </a:r>
            <a:r>
              <a:rPr lang="en-US" sz="1600" b="1" dirty="0" smtClean="0">
                <a:cs typeface="Arial" pitchFamily="34" charset="0"/>
              </a:rPr>
              <a:t>, </a:t>
            </a:r>
            <a:r>
              <a:rPr lang="en-US" sz="1600" dirty="0" smtClean="0">
                <a:cs typeface="Arial" pitchFamily="34" charset="0"/>
              </a:rPr>
              <a:t>Federal Work Study Student</a:t>
            </a:r>
          </a:p>
          <a:p>
            <a:pPr eaLnBrk="1" fontAlgn="auto" hangingPunct="1">
              <a:spcAft>
                <a:spcPts val="0"/>
              </a:spcAft>
              <a:buFont typeface="Arial" pitchFamily="34" charset="0"/>
              <a:buNone/>
              <a:defRPr/>
            </a:pPr>
            <a:r>
              <a:rPr lang="en-US" sz="1600" dirty="0" smtClean="0"/>
              <a:t> </a:t>
            </a:r>
          </a:p>
          <a:p>
            <a:pPr eaLnBrk="1" fontAlgn="auto" hangingPunct="1">
              <a:spcAft>
                <a:spcPts val="0"/>
              </a:spcAft>
              <a:buFont typeface="Arial" pitchFamily="34" charset="0"/>
              <a:buNone/>
              <a:defRPr/>
            </a:pPr>
            <a:r>
              <a:rPr lang="en-US" sz="4200" dirty="0" smtClean="0">
                <a:latin typeface="Arial" pitchFamily="34" charset="0"/>
              </a:rPr>
              <a:t> </a:t>
            </a:r>
          </a:p>
          <a:p>
            <a:pPr eaLnBrk="1" fontAlgn="auto" hangingPunct="1">
              <a:spcAft>
                <a:spcPts val="0"/>
              </a:spcAft>
              <a:buFont typeface="Arial" charset="0"/>
              <a:buNone/>
              <a:defRPr/>
            </a:pPr>
            <a:endParaRPr lang="en-US" dirty="0" smtClean="0"/>
          </a:p>
        </p:txBody>
      </p:sp>
      <p:pic>
        <p:nvPicPr>
          <p:cNvPr id="3075" name="Picture 6" descr="Biotech-Workforce-logofinal"/>
          <p:cNvPicPr>
            <a:picLocks noChangeAspect="1" noChangeArrowheads="1"/>
          </p:cNvPicPr>
          <p:nvPr/>
        </p:nvPicPr>
        <p:blipFill>
          <a:blip r:embed="rId2" cstate="print"/>
          <a:srcRect r="39313" b="67821"/>
          <a:stretch>
            <a:fillRect/>
          </a:stretch>
        </p:blipFill>
        <p:spPr bwMode="auto">
          <a:xfrm>
            <a:off x="2610667" y="0"/>
            <a:ext cx="3914776" cy="914400"/>
          </a:xfrm>
          <a:prstGeom prst="rect">
            <a:avLst/>
          </a:prstGeom>
          <a:noFill/>
          <a:ln w="9525">
            <a:noFill/>
            <a:miter lim="800000"/>
            <a:headEnd/>
            <a:tailEnd/>
          </a:ln>
        </p:spPr>
      </p:pic>
      <p:pic>
        <p:nvPicPr>
          <p:cNvPr id="3076" name="Picture 6" descr="IMG_0278.JPG"/>
          <p:cNvPicPr>
            <a:picLocks noChangeAspect="1"/>
          </p:cNvPicPr>
          <p:nvPr/>
        </p:nvPicPr>
        <p:blipFill>
          <a:blip r:embed="rId3" cstate="print"/>
          <a:srcRect l="11365" t="17117" r="13635"/>
          <a:stretch>
            <a:fillRect/>
          </a:stretch>
        </p:blipFill>
        <p:spPr bwMode="auto">
          <a:xfrm>
            <a:off x="647700" y="962025"/>
            <a:ext cx="2857500" cy="1524000"/>
          </a:xfrm>
          <a:prstGeom prst="rect">
            <a:avLst/>
          </a:prstGeom>
          <a:noFill/>
          <a:ln w="9525">
            <a:noFill/>
            <a:miter lim="800000"/>
            <a:headEnd/>
            <a:tailEnd/>
          </a:ln>
        </p:spPr>
      </p:pic>
      <p:pic>
        <p:nvPicPr>
          <p:cNvPr id="6" name="Picture 5" descr="_MG_1294.jpg"/>
          <p:cNvPicPr/>
          <p:nvPr/>
        </p:nvPicPr>
        <p:blipFill>
          <a:blip r:embed="rId4" cstate="print"/>
          <a:srcRect l="29487" t="4567" r="29006"/>
          <a:stretch>
            <a:fillRect/>
          </a:stretch>
        </p:blipFill>
        <p:spPr>
          <a:xfrm>
            <a:off x="6334126" y="1152525"/>
            <a:ext cx="1047750" cy="1533525"/>
          </a:xfrm>
          <a:prstGeom prst="rect">
            <a:avLst/>
          </a:prstGeom>
        </p:spPr>
      </p:pic>
      <p:pic>
        <p:nvPicPr>
          <p:cNvPr id="7" name="Picture 2" descr="50th Anniversary Logo Color.jpg"/>
          <p:cNvPicPr>
            <a:picLocks noChangeAspect="1"/>
          </p:cNvPicPr>
          <p:nvPr/>
        </p:nvPicPr>
        <p:blipFill>
          <a:blip r:embed="rId5" cstate="print"/>
          <a:srcRect/>
          <a:stretch>
            <a:fillRect/>
          </a:stretch>
        </p:blipFill>
        <p:spPr bwMode="auto">
          <a:xfrm>
            <a:off x="6829425" y="5276849"/>
            <a:ext cx="1000125" cy="1247775"/>
          </a:xfrm>
          <a:prstGeom prst="rect">
            <a:avLst/>
          </a:prstGeom>
          <a:noFill/>
          <a:ln w="9525">
            <a:noFill/>
            <a:miter lim="800000"/>
            <a:headEnd/>
            <a:tailEnd/>
          </a:ln>
        </p:spPr>
      </p:pic>
      <p:pic>
        <p:nvPicPr>
          <p:cNvPr id="8" name="Picture 3" descr="BioNetwork_logo02-03-10.jpg"/>
          <p:cNvPicPr>
            <a:picLocks noChangeAspect="1"/>
          </p:cNvPicPr>
          <p:nvPr/>
        </p:nvPicPr>
        <p:blipFill>
          <a:blip r:embed="rId6" cstate="print"/>
          <a:srcRect/>
          <a:stretch>
            <a:fillRect/>
          </a:stretch>
        </p:blipFill>
        <p:spPr bwMode="auto">
          <a:xfrm>
            <a:off x="400050" y="5695950"/>
            <a:ext cx="3649663" cy="685800"/>
          </a:xfrm>
          <a:prstGeom prst="rect">
            <a:avLst/>
          </a:prstGeom>
          <a:noFill/>
          <a:ln w="9525">
            <a:noFill/>
            <a:miter lim="800000"/>
            <a:headEnd/>
            <a:tailEnd/>
          </a:ln>
        </p:spPr>
      </p:pic>
      <p:sp>
        <p:nvSpPr>
          <p:cNvPr id="9" name="Rectangle 8"/>
          <p:cNvSpPr/>
          <p:nvPr/>
        </p:nvSpPr>
        <p:spPr>
          <a:xfrm>
            <a:off x="1238249" y="4391710"/>
            <a:ext cx="5553075" cy="984885"/>
          </a:xfrm>
          <a:prstGeom prst="rect">
            <a:avLst/>
          </a:prstGeom>
        </p:spPr>
        <p:txBody>
          <a:bodyPr wrap="square">
            <a:spAutoFit/>
          </a:bodyPr>
          <a:lstStyle/>
          <a:p>
            <a:pPr algn="ctr" defTabSz="457200" fontAlgn="auto">
              <a:spcBef>
                <a:spcPts val="0"/>
              </a:spcBef>
              <a:spcAft>
                <a:spcPts val="0"/>
              </a:spcAft>
            </a:pPr>
            <a:r>
              <a:rPr lang="en-US" sz="4000" b="1" dirty="0" smtClean="0">
                <a:solidFill>
                  <a:prstClr val="black"/>
                </a:solidFill>
                <a:latin typeface="Calibri"/>
              </a:rPr>
              <a:t>    THANK YOU!</a:t>
            </a:r>
          </a:p>
          <a:p>
            <a:pPr algn="ctr" defTabSz="457200" fontAlgn="auto">
              <a:spcBef>
                <a:spcPts val="0"/>
              </a:spcBef>
              <a:spcAft>
                <a:spcPts val="0"/>
              </a:spcAft>
            </a:pPr>
            <a:r>
              <a:rPr lang="en-US" sz="1800" b="1" dirty="0" smtClean="0">
                <a:solidFill>
                  <a:prstClr val="black"/>
                </a:solidFill>
                <a:latin typeface="Calibri"/>
              </a:rPr>
              <a:t>           www.biotechworkforce.org</a:t>
            </a:r>
            <a:endParaRPr lang="en-US" sz="1800" b="1" dirty="0">
              <a:solidFill>
                <a:prstClr val="black"/>
              </a:solidFill>
              <a:latin typeface="Calibri"/>
            </a:endParaRPr>
          </a:p>
        </p:txBody>
      </p:sp>
      <p:pic>
        <p:nvPicPr>
          <p:cNvPr id="10" name="Picture 9" descr="IMG_1768.jpg"/>
          <p:cNvPicPr>
            <a:picLocks noChangeAspect="1"/>
          </p:cNvPicPr>
          <p:nvPr/>
        </p:nvPicPr>
        <p:blipFill>
          <a:blip r:embed="rId7" cstate="print"/>
          <a:srcRect l="14041" t="8763" r="6393"/>
          <a:stretch>
            <a:fillRect/>
          </a:stretch>
        </p:blipFill>
        <p:spPr>
          <a:xfrm>
            <a:off x="2905125" y="971550"/>
            <a:ext cx="581025" cy="495300"/>
          </a:xfrm>
          <a:prstGeom prst="rect">
            <a:avLst/>
          </a:prstGeom>
        </p:spPr>
      </p:pic>
      <p:pic>
        <p:nvPicPr>
          <p:cNvPr id="11" name="Picture 10" descr="IMG_1744.jpg"/>
          <p:cNvPicPr>
            <a:picLocks noChangeAspect="1"/>
          </p:cNvPicPr>
          <p:nvPr/>
        </p:nvPicPr>
        <p:blipFill>
          <a:blip r:embed="rId8" cstate="print"/>
          <a:srcRect l="5409" t="28357" r="3541" b="4128"/>
          <a:stretch>
            <a:fillRect/>
          </a:stretch>
        </p:blipFill>
        <p:spPr>
          <a:xfrm>
            <a:off x="6124575" y="4057650"/>
            <a:ext cx="2333626" cy="1190624"/>
          </a:xfrm>
          <a:prstGeom prst="rect">
            <a:avLst/>
          </a:prstGeom>
        </p:spPr>
      </p:pic>
      <p:sp>
        <p:nvSpPr>
          <p:cNvPr id="12" name="TextBox 11"/>
          <p:cNvSpPr txBox="1"/>
          <p:nvPr/>
        </p:nvSpPr>
        <p:spPr>
          <a:xfrm>
            <a:off x="5057775" y="3419476"/>
            <a:ext cx="4210379" cy="646331"/>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Calibri"/>
              </a:rPr>
              <a:t>Margie Parker, AAS,BS Summa Cum Laude </a:t>
            </a:r>
          </a:p>
          <a:p>
            <a:pPr defTabSz="457200" fontAlgn="auto">
              <a:spcBef>
                <a:spcPts val="0"/>
              </a:spcBef>
              <a:spcAft>
                <a:spcPts val="0"/>
              </a:spcAft>
            </a:pPr>
            <a:r>
              <a:rPr lang="en-US" sz="1800" dirty="0" smtClean="0">
                <a:solidFill>
                  <a:prstClr val="black"/>
                </a:solidFill>
                <a:latin typeface="Calibri"/>
              </a:rPr>
              <a:t>                                         2011</a:t>
            </a:r>
            <a:endParaRPr lang="en-US" sz="1800" dirty="0">
              <a:solidFill>
                <a:prstClr val="black"/>
              </a:solidFill>
              <a:latin typeface="Calibri"/>
            </a:endParaRPr>
          </a:p>
        </p:txBody>
      </p:sp>
      <p:sp>
        <p:nvSpPr>
          <p:cNvPr id="13" name="Down Arrow 12"/>
          <p:cNvSpPr/>
          <p:nvPr/>
        </p:nvSpPr>
        <p:spPr>
          <a:xfrm>
            <a:off x="7686675" y="4019550"/>
            <a:ext cx="190500" cy="3048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4" name="Rectangle 13"/>
          <p:cNvSpPr/>
          <p:nvPr/>
        </p:nvSpPr>
        <p:spPr>
          <a:xfrm>
            <a:off x="3927897" y="1015484"/>
            <a:ext cx="1679306" cy="369332"/>
          </a:xfrm>
          <a:prstGeom prst="rect">
            <a:avLst/>
          </a:prstGeom>
        </p:spPr>
        <p:txBody>
          <a:bodyPr wrap="none">
            <a:spAutoFit/>
          </a:bodyPr>
          <a:lstStyle/>
          <a:p>
            <a:pPr defTabSz="457200" fontAlgn="auto">
              <a:spcBef>
                <a:spcPts val="0"/>
              </a:spcBef>
              <a:spcAft>
                <a:spcPts val="0"/>
              </a:spcAft>
            </a:pPr>
            <a:r>
              <a:rPr lang="en-US" sz="1800" dirty="0" smtClean="0">
                <a:solidFill>
                  <a:prstClr val="black"/>
                </a:solidFill>
                <a:latin typeface="Calibri"/>
                <a:cs typeface="Arial" pitchFamily="34" charset="0"/>
              </a:rPr>
              <a:t>AAS ‘11 3.0 GPA</a:t>
            </a:r>
            <a:endParaRPr lang="en-US" sz="1800" dirty="0">
              <a:solidFill>
                <a:prstClr val="black"/>
              </a:solidFill>
              <a:latin typeface="Calibri"/>
            </a:endParaRPr>
          </a:p>
        </p:txBody>
      </p:sp>
      <p:sp>
        <p:nvSpPr>
          <p:cNvPr id="15" name="Right Arrow 14"/>
          <p:cNvSpPr/>
          <p:nvPr/>
        </p:nvSpPr>
        <p:spPr>
          <a:xfrm rot="10800000">
            <a:off x="3476624" y="1057272"/>
            <a:ext cx="504825" cy="25717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p:cNvSpPr>
            <a:spLocks noGrp="1"/>
          </p:cNvSpPr>
          <p:nvPr>
            <p:ph type="ctrTitle"/>
          </p:nvPr>
        </p:nvSpPr>
        <p:spPr/>
        <p:txBody>
          <a:bodyPr/>
          <a:lstStyle/>
          <a:p>
            <a:r>
              <a:rPr lang="en-US" sz="3200" b="1" smtClean="0">
                <a:solidFill>
                  <a:srgbClr val="7B9899"/>
                </a:solidFill>
              </a:rPr>
              <a:t>PREPARING STUDENTS FOR NEW OPPORTUNITIES IN STEM CELL TECHNOLOGIES</a:t>
            </a:r>
          </a:p>
        </p:txBody>
      </p:sp>
      <p:sp>
        <p:nvSpPr>
          <p:cNvPr id="2052" name="Rectangle 4"/>
          <p:cNvSpPr>
            <a:spLocks noGrp="1" noChangeArrowheads="1"/>
          </p:cNvSpPr>
          <p:nvPr>
            <p:ph type="subTitle" idx="4294967295"/>
          </p:nvPr>
        </p:nvSpPr>
        <p:spPr>
          <a:xfrm>
            <a:off x="1371600" y="2819400"/>
            <a:ext cx="6400800" cy="1752600"/>
          </a:xfrm>
          <a:solidFill>
            <a:srgbClr val="FFFF66"/>
          </a:solidFill>
        </p:spPr>
        <p:txBody>
          <a:bodyPr/>
          <a:lstStyle/>
          <a:p>
            <a:pPr marL="0" indent="0" algn="ctr">
              <a:buFont typeface="Wingdings 2" pitchFamily="18" charset="2"/>
              <a:buNone/>
            </a:pPr>
            <a:r>
              <a:rPr lang="en-US" sz="2000" b="1" smtClean="0">
                <a:solidFill>
                  <a:srgbClr val="003399"/>
                </a:solidFill>
              </a:rPr>
              <a:t>Tori Barron</a:t>
            </a:r>
          </a:p>
          <a:p>
            <a:pPr marL="0" indent="0" algn="ctr">
              <a:buFont typeface="Wingdings 2" pitchFamily="18" charset="2"/>
              <a:buNone/>
            </a:pPr>
            <a:r>
              <a:rPr lang="en-US" sz="2000" b="1" smtClean="0">
                <a:solidFill>
                  <a:srgbClr val="003399"/>
                </a:solidFill>
              </a:rPr>
              <a:t>Lisa Seidman</a:t>
            </a:r>
          </a:p>
          <a:p>
            <a:pPr marL="0" indent="0" algn="ctr">
              <a:buFont typeface="Wingdings 2" pitchFamily="18" charset="2"/>
              <a:buNone/>
            </a:pPr>
            <a:r>
              <a:rPr lang="en-US" sz="2000" b="1" smtClean="0">
                <a:solidFill>
                  <a:srgbClr val="003399"/>
                </a:solidFill>
              </a:rPr>
              <a:t>Madison Area Technical College</a:t>
            </a:r>
          </a:p>
          <a:p>
            <a:pPr marL="0" indent="0" algn="ctr">
              <a:buFont typeface="Wingdings 2" pitchFamily="18" charset="2"/>
              <a:buNone/>
            </a:pPr>
            <a:r>
              <a:rPr lang="en-US" sz="2300" b="1" smtClean="0">
                <a:solidFill>
                  <a:srgbClr val="003399"/>
                </a:solidFill>
              </a:rPr>
              <a:t>Community College Program at BIO 2011</a:t>
            </a:r>
          </a:p>
        </p:txBody>
      </p:sp>
      <p:pic>
        <p:nvPicPr>
          <p:cNvPr id="2053" name="Picture 5" descr="logo 2010"/>
          <p:cNvPicPr>
            <a:picLocks noChangeAspect="1" noChangeArrowheads="1"/>
          </p:cNvPicPr>
          <p:nvPr/>
        </p:nvPicPr>
        <p:blipFill>
          <a:blip r:embed="rId2" cstate="print"/>
          <a:srcRect/>
          <a:stretch>
            <a:fillRect/>
          </a:stretch>
        </p:blipFill>
        <p:spPr bwMode="auto">
          <a:xfrm>
            <a:off x="228600" y="4572000"/>
            <a:ext cx="1497013" cy="2057400"/>
          </a:xfrm>
          <a:prstGeom prst="rect">
            <a:avLst/>
          </a:prstGeom>
          <a:noFill/>
        </p:spPr>
      </p:pic>
      <p:pic>
        <p:nvPicPr>
          <p:cNvPr id="2054" name="Picture 6" descr="logo NSF TIF"/>
          <p:cNvPicPr>
            <a:picLocks noChangeAspect="1" noChangeArrowheads="1"/>
          </p:cNvPicPr>
          <p:nvPr/>
        </p:nvPicPr>
        <p:blipFill>
          <a:blip r:embed="rId3" cstate="print"/>
          <a:srcRect/>
          <a:stretch>
            <a:fillRect/>
          </a:stretch>
        </p:blipFill>
        <p:spPr bwMode="auto">
          <a:xfrm>
            <a:off x="6900863" y="4876800"/>
            <a:ext cx="1743075" cy="1752600"/>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p:cNvSpPr>
          <p:nvPr>
            <p:ph type="title" idx="4294967295"/>
          </p:nvPr>
        </p:nvSpPr>
        <p:spPr/>
        <p:txBody>
          <a:bodyPr/>
          <a:lstStyle/>
          <a:p>
            <a:r>
              <a:rPr lang="en-US" smtClean="0"/>
              <a:t>OVERVIEW</a:t>
            </a:r>
          </a:p>
        </p:txBody>
      </p:sp>
      <p:sp>
        <p:nvSpPr>
          <p:cNvPr id="36867" name="Rectangle 3"/>
          <p:cNvSpPr>
            <a:spLocks noGrp="1"/>
          </p:cNvSpPr>
          <p:nvPr>
            <p:ph type="body" idx="4294967295"/>
          </p:nvPr>
        </p:nvSpPr>
        <p:spPr>
          <a:xfrm>
            <a:off x="304800" y="2590800"/>
            <a:ext cx="8534400" cy="3810000"/>
          </a:xfrm>
        </p:spPr>
        <p:txBody>
          <a:bodyPr/>
          <a:lstStyle/>
          <a:p>
            <a:r>
              <a:rPr lang="en-US" smtClean="0"/>
              <a:t>Rationale; why this program?</a:t>
            </a:r>
          </a:p>
          <a:p>
            <a:r>
              <a:rPr lang="en-US" smtClean="0"/>
              <a:t>Programmatic issues</a:t>
            </a:r>
          </a:p>
          <a:p>
            <a:r>
              <a:rPr lang="en-US" smtClean="0"/>
              <a:t>Curriculum</a:t>
            </a:r>
          </a:p>
          <a:p>
            <a:pPr>
              <a:buFont typeface="Wingdings 2" pitchFamily="18" charset="2"/>
              <a:buNone/>
            </a:pPr>
            <a:endParaRPr lang="en-US"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p:cNvSpPr>
          <p:nvPr>
            <p:ph type="title" idx="4294967295"/>
          </p:nvPr>
        </p:nvSpPr>
        <p:spPr/>
        <p:txBody>
          <a:bodyPr/>
          <a:lstStyle/>
          <a:p>
            <a:r>
              <a:rPr lang="en-US" smtClean="0"/>
              <a:t>RATIONALE</a:t>
            </a:r>
          </a:p>
        </p:txBody>
      </p:sp>
      <p:sp>
        <p:nvSpPr>
          <p:cNvPr id="37891" name="Rectangle 3"/>
          <p:cNvSpPr>
            <a:spLocks noGrp="1"/>
          </p:cNvSpPr>
          <p:nvPr>
            <p:ph type="body" idx="4294967295"/>
          </p:nvPr>
        </p:nvSpPr>
        <p:spPr/>
        <p:txBody>
          <a:bodyPr/>
          <a:lstStyle/>
          <a:p>
            <a:r>
              <a:rPr lang="en-US" smtClean="0"/>
              <a:t>Meeting needs of students</a:t>
            </a:r>
          </a:p>
          <a:p>
            <a:r>
              <a:rPr lang="en-US" smtClean="0"/>
              <a:t>Meeting needs of local employers</a:t>
            </a:r>
          </a:p>
          <a:p>
            <a:endParaRPr lang="en-US" smtClean="0"/>
          </a:p>
        </p:txBody>
      </p:sp>
      <p:pic>
        <p:nvPicPr>
          <p:cNvPr id="37892" name="Picture 4"/>
          <p:cNvPicPr>
            <a:picLocks noChangeAspect="1"/>
          </p:cNvPicPr>
          <p:nvPr/>
        </p:nvPicPr>
        <p:blipFill>
          <a:blip r:embed="rId2" cstate="print"/>
          <a:srcRect/>
          <a:stretch>
            <a:fillRect/>
          </a:stretch>
        </p:blipFill>
        <p:spPr bwMode="auto">
          <a:xfrm>
            <a:off x="520700" y="2820988"/>
            <a:ext cx="1563688" cy="1092200"/>
          </a:xfrm>
          <a:prstGeom prst="rect">
            <a:avLst/>
          </a:prstGeom>
          <a:noFill/>
          <a:ln w="9525">
            <a:noFill/>
            <a:miter lim="800000"/>
            <a:headEnd/>
            <a:tailEnd/>
          </a:ln>
        </p:spPr>
      </p:pic>
      <p:pic>
        <p:nvPicPr>
          <p:cNvPr id="37893" name="Picture 5"/>
          <p:cNvPicPr>
            <a:picLocks noChangeAspect="1"/>
          </p:cNvPicPr>
          <p:nvPr/>
        </p:nvPicPr>
        <p:blipFill>
          <a:blip r:embed="rId3" cstate="print"/>
          <a:srcRect/>
          <a:stretch>
            <a:fillRect/>
          </a:stretch>
        </p:blipFill>
        <p:spPr bwMode="auto">
          <a:xfrm>
            <a:off x="3616325" y="3481388"/>
            <a:ext cx="1909763" cy="655637"/>
          </a:xfrm>
          <a:prstGeom prst="rect">
            <a:avLst/>
          </a:prstGeom>
          <a:noFill/>
          <a:ln w="9525">
            <a:noFill/>
            <a:miter lim="800000"/>
            <a:headEnd/>
            <a:tailEnd/>
          </a:ln>
        </p:spPr>
      </p:pic>
      <p:pic>
        <p:nvPicPr>
          <p:cNvPr id="37894" name="Picture 6"/>
          <p:cNvPicPr>
            <a:picLocks noChangeAspect="1"/>
          </p:cNvPicPr>
          <p:nvPr/>
        </p:nvPicPr>
        <p:blipFill>
          <a:blip r:embed="rId4" cstate="print"/>
          <a:srcRect/>
          <a:stretch>
            <a:fillRect/>
          </a:stretch>
        </p:blipFill>
        <p:spPr bwMode="auto">
          <a:xfrm>
            <a:off x="5411788" y="4346575"/>
            <a:ext cx="1622425" cy="1573213"/>
          </a:xfrm>
          <a:prstGeom prst="rect">
            <a:avLst/>
          </a:prstGeom>
          <a:noFill/>
          <a:ln w="9525">
            <a:noFill/>
            <a:miter lim="800000"/>
            <a:headEnd/>
            <a:tailEnd/>
          </a:ln>
        </p:spPr>
      </p:pic>
      <p:pic>
        <p:nvPicPr>
          <p:cNvPr id="37895" name="Picture 7"/>
          <p:cNvPicPr>
            <a:picLocks noChangeAspect="1"/>
          </p:cNvPicPr>
          <p:nvPr/>
        </p:nvPicPr>
        <p:blipFill>
          <a:blip r:embed="rId5" cstate="print"/>
          <a:srcRect/>
          <a:stretch>
            <a:fillRect/>
          </a:stretch>
        </p:blipFill>
        <p:spPr bwMode="auto">
          <a:xfrm>
            <a:off x="2362200" y="2506663"/>
            <a:ext cx="1785938" cy="628650"/>
          </a:xfrm>
          <a:prstGeom prst="rect">
            <a:avLst/>
          </a:prstGeom>
          <a:noFill/>
          <a:ln w="9525">
            <a:noFill/>
            <a:miter lim="800000"/>
            <a:headEnd/>
            <a:tailEnd/>
          </a:ln>
        </p:spPr>
      </p:pic>
      <p:pic>
        <p:nvPicPr>
          <p:cNvPr id="37896" name="Picture 9"/>
          <p:cNvPicPr>
            <a:picLocks noChangeAspect="1"/>
          </p:cNvPicPr>
          <p:nvPr/>
        </p:nvPicPr>
        <p:blipFill>
          <a:blip r:embed="rId6" cstate="print"/>
          <a:srcRect/>
          <a:stretch>
            <a:fillRect/>
          </a:stretch>
        </p:blipFill>
        <p:spPr bwMode="auto">
          <a:xfrm>
            <a:off x="3436938" y="5467350"/>
            <a:ext cx="1563687" cy="655638"/>
          </a:xfrm>
          <a:prstGeom prst="rect">
            <a:avLst/>
          </a:prstGeom>
          <a:noFill/>
          <a:ln w="9525">
            <a:noFill/>
            <a:miter lim="800000"/>
            <a:headEnd/>
            <a:tailEnd/>
          </a:ln>
        </p:spPr>
      </p:pic>
      <p:pic>
        <p:nvPicPr>
          <p:cNvPr id="37897" name="Picture 10"/>
          <p:cNvPicPr>
            <a:picLocks noChangeAspect="1"/>
          </p:cNvPicPr>
          <p:nvPr/>
        </p:nvPicPr>
        <p:blipFill>
          <a:blip r:embed="rId7" cstate="print"/>
          <a:srcRect/>
          <a:stretch>
            <a:fillRect/>
          </a:stretch>
        </p:blipFill>
        <p:spPr bwMode="auto">
          <a:xfrm>
            <a:off x="1660525" y="4346575"/>
            <a:ext cx="1955800" cy="925513"/>
          </a:xfrm>
          <a:prstGeom prst="rect">
            <a:avLst/>
          </a:prstGeom>
          <a:noFill/>
          <a:ln w="9525">
            <a:noFill/>
            <a:miter lim="800000"/>
            <a:headEnd/>
            <a:tailEnd/>
          </a:ln>
        </p:spPr>
      </p:pic>
      <p:pic>
        <p:nvPicPr>
          <p:cNvPr id="37898" name="Picture 1"/>
          <p:cNvPicPr>
            <a:picLocks noChangeAspect="1"/>
          </p:cNvPicPr>
          <p:nvPr/>
        </p:nvPicPr>
        <p:blipFill>
          <a:blip r:embed="rId8" cstate="print"/>
          <a:srcRect/>
          <a:stretch>
            <a:fillRect/>
          </a:stretch>
        </p:blipFill>
        <p:spPr bwMode="auto">
          <a:xfrm>
            <a:off x="6096000" y="3260725"/>
            <a:ext cx="1563688" cy="952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p:txBody>
          <a:bodyPr/>
          <a:lstStyle/>
          <a:p>
            <a:r>
              <a:rPr lang="en-US"/>
              <a:t>What else Have we Learned?</a:t>
            </a:r>
          </a:p>
        </p:txBody>
      </p:sp>
      <p:pic>
        <p:nvPicPr>
          <p:cNvPr id="467974" name="Picture 6"/>
          <p:cNvPicPr>
            <a:picLocks noChangeAspect="1" noChangeArrowheads="1"/>
          </p:cNvPicPr>
          <p:nvPr/>
        </p:nvPicPr>
        <p:blipFill>
          <a:blip r:embed="rId2" cstate="print"/>
          <a:srcRect l="16145" t="33681" r="40625" b="29861"/>
          <a:stretch>
            <a:fillRect/>
          </a:stretch>
        </p:blipFill>
        <p:spPr bwMode="auto">
          <a:xfrm>
            <a:off x="4429125" y="1298575"/>
            <a:ext cx="4371975" cy="2765425"/>
          </a:xfrm>
          <a:prstGeom prst="rect">
            <a:avLst/>
          </a:prstGeom>
          <a:noFill/>
          <a:ln w="9525">
            <a:noFill/>
            <a:miter lim="800000"/>
            <a:headEnd/>
            <a:tailEnd/>
          </a:ln>
          <a:effectLst/>
        </p:spPr>
      </p:pic>
      <p:sp>
        <p:nvSpPr>
          <p:cNvPr id="467978" name="Rectangle 10"/>
          <p:cNvSpPr>
            <a:spLocks noGrp="1" noChangeArrowheads="1"/>
          </p:cNvSpPr>
          <p:nvPr>
            <p:ph type="body" sz="half" idx="2"/>
          </p:nvPr>
        </p:nvSpPr>
        <p:spPr>
          <a:xfrm>
            <a:off x="762000" y="4352925"/>
            <a:ext cx="7391400" cy="1566863"/>
          </a:xfrm>
        </p:spPr>
        <p:txBody>
          <a:bodyPr/>
          <a:lstStyle/>
          <a:p>
            <a:pPr algn="just"/>
            <a:r>
              <a:rPr lang="en-US" sz="1800"/>
              <a:t>“Regenerative Medicine…after a period trapped in the notorious chasm, is now just starting to climb out the other side into mainstream clinical practice…we are probably leaving the chasm by a totally different route to the one we predicted when we tumbled in.”</a:t>
            </a:r>
          </a:p>
        </p:txBody>
      </p:sp>
      <p:sp>
        <p:nvSpPr>
          <p:cNvPr id="467980" name="Text Box 12"/>
          <p:cNvSpPr txBox="1">
            <a:spLocks noChangeArrowheads="1"/>
          </p:cNvSpPr>
          <p:nvPr/>
        </p:nvSpPr>
        <p:spPr bwMode="auto">
          <a:xfrm>
            <a:off x="0" y="6192838"/>
            <a:ext cx="3986213" cy="244475"/>
          </a:xfrm>
          <a:prstGeom prst="rect">
            <a:avLst/>
          </a:prstGeom>
          <a:noFill/>
          <a:ln w="9525">
            <a:noFill/>
            <a:miter lim="800000"/>
            <a:headEnd/>
            <a:tailEnd/>
          </a:ln>
          <a:effectLst/>
        </p:spPr>
        <p:txBody>
          <a:bodyPr wrap="none">
            <a:spAutoFit/>
          </a:bodyPr>
          <a:lstStyle/>
          <a:p>
            <a:r>
              <a:rPr lang="en-US" sz="1000">
                <a:solidFill>
                  <a:srgbClr val="000000"/>
                </a:solidFill>
                <a:latin typeface="Arial" charset="0"/>
              </a:rPr>
              <a:t>Mason C. Regenerative medicine 2.0. Regen Med 2(1): 11-18, 2007</a:t>
            </a:r>
          </a:p>
        </p:txBody>
      </p:sp>
      <p:pic>
        <p:nvPicPr>
          <p:cNvPr id="467981" name="Picture 13"/>
          <p:cNvPicPr>
            <a:picLocks noChangeAspect="1" noChangeArrowheads="1"/>
          </p:cNvPicPr>
          <p:nvPr/>
        </p:nvPicPr>
        <p:blipFill>
          <a:blip r:embed="rId3" cstate="print"/>
          <a:srcRect/>
          <a:stretch>
            <a:fillRect/>
          </a:stretch>
        </p:blipFill>
        <p:spPr bwMode="auto">
          <a:xfrm>
            <a:off x="114300" y="1298575"/>
            <a:ext cx="4221163" cy="27368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p:cNvSpPr>
          <p:nvPr>
            <p:ph type="title" idx="4294967295"/>
          </p:nvPr>
        </p:nvSpPr>
        <p:spPr/>
        <p:txBody>
          <a:bodyPr/>
          <a:lstStyle/>
          <a:p>
            <a:r>
              <a:rPr lang="en-US" smtClean="0"/>
              <a:t>PROGAMMATIC</a:t>
            </a:r>
          </a:p>
        </p:txBody>
      </p:sp>
      <p:sp>
        <p:nvSpPr>
          <p:cNvPr id="38915" name="Rectangle 3"/>
          <p:cNvSpPr>
            <a:spLocks noGrp="1"/>
          </p:cNvSpPr>
          <p:nvPr>
            <p:ph type="body" idx="4294967295"/>
          </p:nvPr>
        </p:nvSpPr>
        <p:spPr>
          <a:xfrm>
            <a:off x="301625" y="2438400"/>
            <a:ext cx="8534400" cy="4598988"/>
          </a:xfrm>
        </p:spPr>
        <p:txBody>
          <a:bodyPr/>
          <a:lstStyle/>
          <a:p>
            <a:r>
              <a:rPr lang="en-US" smtClean="0"/>
              <a:t>Resources</a:t>
            </a:r>
          </a:p>
          <a:p>
            <a:pPr lvl="1"/>
            <a:r>
              <a:rPr lang="en-US" smtClean="0"/>
              <a:t>Expertise</a:t>
            </a:r>
          </a:p>
          <a:p>
            <a:pPr lvl="1"/>
            <a:r>
              <a:rPr lang="en-US" smtClean="0"/>
              <a:t>Equipment</a:t>
            </a:r>
          </a:p>
          <a:p>
            <a:pPr lvl="1"/>
            <a:r>
              <a:rPr lang="en-US" smtClean="0"/>
              <a:t>Space</a:t>
            </a:r>
          </a:p>
          <a:p>
            <a:pPr lvl="1"/>
            <a:r>
              <a:rPr lang="en-US" smtClean="0"/>
              <a:t>Students</a:t>
            </a:r>
          </a:p>
          <a:p>
            <a:pPr lvl="1"/>
            <a:r>
              <a:rPr lang="en-US" smtClean="0"/>
              <a:t>Curriculum and instructional materials</a:t>
            </a:r>
          </a:p>
          <a:p>
            <a:pPr lvl="1">
              <a:buFont typeface="Wingdings" pitchFamily="2" charset="2"/>
              <a:buNone/>
            </a:pPr>
            <a:endParaRPr lang="en-US" smtClean="0"/>
          </a:p>
          <a:p>
            <a:r>
              <a:rPr lang="en-US" smtClean="0"/>
              <a:t>Institutional support, grant support, community support</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itle 1"/>
          <p:cNvSpPr>
            <a:spLocks noGrp="1"/>
          </p:cNvSpPr>
          <p:nvPr>
            <p:ph type="title"/>
          </p:nvPr>
        </p:nvSpPr>
        <p:spPr>
          <a:xfrm>
            <a:off x="166688" y="0"/>
            <a:ext cx="8847137" cy="1055688"/>
          </a:xfrm>
        </p:spPr>
        <p:txBody>
          <a:bodyPr/>
          <a:lstStyle/>
          <a:p>
            <a:pPr algn="l">
              <a:lnSpc>
                <a:spcPct val="80000"/>
              </a:lnSpc>
            </a:pPr>
            <a:r>
              <a:rPr lang="en-US" sz="3200" smtClean="0">
                <a:solidFill>
                  <a:schemeClr val="tx1"/>
                </a:solidFill>
                <a:latin typeface="Calibri" pitchFamily="34" charset="0"/>
              </a:rPr>
              <a:t>Human Embryonic Stem Cell Culture Methods</a:t>
            </a:r>
            <a:br>
              <a:rPr lang="en-US" sz="3200" smtClean="0">
                <a:solidFill>
                  <a:schemeClr val="tx1"/>
                </a:solidFill>
                <a:latin typeface="Calibri" pitchFamily="34" charset="0"/>
              </a:rPr>
            </a:br>
            <a:r>
              <a:rPr lang="en-US" sz="3200" smtClean="0">
                <a:solidFill>
                  <a:schemeClr val="tx1"/>
                </a:solidFill>
                <a:latin typeface="Calibri" pitchFamily="34" charset="0"/>
              </a:rPr>
              <a:t>Curriculum Development</a:t>
            </a:r>
          </a:p>
        </p:txBody>
      </p:sp>
      <p:sp>
        <p:nvSpPr>
          <p:cNvPr id="3" name="Content Placeholder 2"/>
          <p:cNvSpPr>
            <a:spLocks noGrp="1"/>
          </p:cNvSpPr>
          <p:nvPr>
            <p:ph sz="quarter" idx="1"/>
          </p:nvPr>
        </p:nvSpPr>
        <p:spPr>
          <a:xfrm>
            <a:off x="166688" y="1447800"/>
            <a:ext cx="4710112" cy="4878388"/>
          </a:xfrm>
        </p:spPr>
        <p:txBody>
          <a:bodyPr rtlCol="0">
            <a:normAutofit/>
          </a:bodyPr>
          <a:lstStyle/>
          <a:p>
            <a:pPr marL="274320" indent="-274320" fontAlgn="auto">
              <a:spcAft>
                <a:spcPts val="0"/>
              </a:spcAft>
              <a:buFont typeface="Arial"/>
              <a:buChar char="•"/>
              <a:defRPr/>
            </a:pPr>
            <a:r>
              <a:rPr lang="en-US" dirty="0" err="1" smtClean="0">
                <a:latin typeface="Calibri"/>
                <a:ea typeface="+mn-ea"/>
                <a:cs typeface="Calibri"/>
              </a:rPr>
              <a:t>hESC</a:t>
            </a:r>
            <a:r>
              <a:rPr lang="en-US" dirty="0" smtClean="0">
                <a:latin typeface="Calibri"/>
                <a:ea typeface="+mn-ea"/>
                <a:cs typeface="Calibri"/>
              </a:rPr>
              <a:t> </a:t>
            </a:r>
            <a:r>
              <a:rPr lang="en-US" dirty="0">
                <a:latin typeface="Calibri"/>
                <a:ea typeface="+mn-ea"/>
                <a:cs typeface="Calibri"/>
              </a:rPr>
              <a:t>educational curriculum (4 credit course</a:t>
            </a:r>
            <a:r>
              <a:rPr lang="en-US" dirty="0" smtClean="0">
                <a:latin typeface="Calibri"/>
                <a:ea typeface="+mn-ea"/>
                <a:cs typeface="Calibri"/>
              </a:rPr>
              <a:t>)</a:t>
            </a:r>
          </a:p>
          <a:p>
            <a:pPr marL="548640" lvl="1" indent="-274320" fontAlgn="auto">
              <a:spcAft>
                <a:spcPts val="0"/>
              </a:spcAft>
              <a:buFont typeface="Arial"/>
              <a:buChar char="–"/>
              <a:defRPr/>
            </a:pPr>
            <a:r>
              <a:rPr lang="en-US" dirty="0" smtClean="0">
                <a:latin typeface="Calibri"/>
                <a:ea typeface="+mn-ea"/>
                <a:cs typeface="Calibri"/>
              </a:rPr>
              <a:t>M,W,TR (6:30-9:15pm)</a:t>
            </a:r>
          </a:p>
          <a:p>
            <a:pPr marL="457200" lvl="1" indent="0" fontAlgn="auto">
              <a:spcAft>
                <a:spcPts val="0"/>
              </a:spcAft>
              <a:buFont typeface="Arial"/>
              <a:buNone/>
              <a:defRPr/>
            </a:pPr>
            <a:endParaRPr lang="en-US" dirty="0">
              <a:ea typeface="+mn-ea"/>
            </a:endParaRPr>
          </a:p>
          <a:p>
            <a:pPr marL="274320" indent="-274320" fontAlgn="auto">
              <a:spcAft>
                <a:spcPts val="0"/>
              </a:spcAft>
              <a:buFont typeface="Arial"/>
              <a:buChar char="•"/>
              <a:defRPr/>
            </a:pPr>
            <a:r>
              <a:rPr lang="en-US" dirty="0">
                <a:latin typeface="Calibri"/>
                <a:ea typeface="+mn-ea"/>
                <a:cs typeface="Calibri"/>
              </a:rPr>
              <a:t>N</a:t>
            </a:r>
            <a:r>
              <a:rPr lang="en-US" dirty="0" smtClean="0">
                <a:latin typeface="Calibri"/>
                <a:ea typeface="+mn-ea"/>
                <a:cs typeface="Calibri"/>
              </a:rPr>
              <a:t>eeds of local industry and research communities</a:t>
            </a:r>
          </a:p>
          <a:p>
            <a:pPr marL="548640" lvl="1" indent="-274320" fontAlgn="auto">
              <a:spcAft>
                <a:spcPts val="0"/>
              </a:spcAft>
              <a:buFont typeface="Arial"/>
              <a:buChar char="–"/>
              <a:defRPr/>
            </a:pPr>
            <a:r>
              <a:rPr lang="en-US" dirty="0" smtClean="0">
                <a:latin typeface="Calibri"/>
                <a:ea typeface="+mn-ea"/>
                <a:cs typeface="Calibri"/>
              </a:rPr>
              <a:t>Strong aseptic technique</a:t>
            </a:r>
          </a:p>
          <a:p>
            <a:pPr marL="548640" lvl="1" indent="-274320" fontAlgn="auto">
              <a:spcAft>
                <a:spcPts val="0"/>
              </a:spcAft>
              <a:buFont typeface="Arial"/>
              <a:buChar char="–"/>
              <a:defRPr/>
            </a:pPr>
            <a:r>
              <a:rPr lang="en-US" dirty="0" smtClean="0">
                <a:latin typeface="Calibri"/>
                <a:ea typeface="+mn-ea"/>
                <a:cs typeface="Calibri"/>
              </a:rPr>
              <a:t>Stem cell culture experience</a:t>
            </a:r>
          </a:p>
          <a:p>
            <a:pPr marL="548640" lvl="1" indent="-274320" fontAlgn="auto">
              <a:spcAft>
                <a:spcPts val="0"/>
              </a:spcAft>
              <a:buFont typeface="Arial"/>
              <a:buChar char="–"/>
              <a:defRPr/>
            </a:pPr>
            <a:r>
              <a:rPr lang="en-US" dirty="0" smtClean="0">
                <a:latin typeface="Calibri"/>
                <a:ea typeface="+mn-ea"/>
                <a:cs typeface="Calibri"/>
              </a:rPr>
              <a:t>Understanding of stem cell  morphology, culture systems, and characterization techniques</a:t>
            </a:r>
            <a:endParaRPr lang="en-US" dirty="0">
              <a:latin typeface="Calibri"/>
              <a:ea typeface="+mn-ea"/>
              <a:cs typeface="Calibri"/>
            </a:endParaRPr>
          </a:p>
          <a:p>
            <a:pPr marL="274320" indent="-274320" fontAlgn="auto">
              <a:spcAft>
                <a:spcPts val="0"/>
              </a:spcAft>
              <a:buFont typeface="Arial"/>
              <a:buChar char="•"/>
              <a:defRPr/>
            </a:pPr>
            <a:endParaRPr lang="en-US" dirty="0">
              <a:latin typeface="Calibri"/>
              <a:ea typeface="+mn-ea"/>
              <a:cs typeface="Calibri"/>
            </a:endParaRPr>
          </a:p>
          <a:p>
            <a:pPr marL="548640" lvl="1" indent="-274320" fontAlgn="auto">
              <a:spcAft>
                <a:spcPts val="0"/>
              </a:spcAft>
              <a:buFont typeface="Arial"/>
              <a:buChar char="–"/>
              <a:defRPr/>
            </a:pPr>
            <a:endParaRPr lang="en-US" sz="1900" dirty="0">
              <a:ea typeface="+mn-ea"/>
            </a:endParaRPr>
          </a:p>
          <a:p>
            <a:pPr marL="274320" indent="-274320" fontAlgn="auto">
              <a:spcAft>
                <a:spcPts val="0"/>
              </a:spcAft>
              <a:buFont typeface="Arial"/>
              <a:buChar char="•"/>
              <a:defRPr/>
            </a:pPr>
            <a:endParaRPr lang="en-US" dirty="0">
              <a:ea typeface="+mn-ea"/>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itle 1"/>
          <p:cNvSpPr>
            <a:spLocks noGrp="1"/>
          </p:cNvSpPr>
          <p:nvPr>
            <p:ph type="title"/>
          </p:nvPr>
        </p:nvSpPr>
        <p:spPr>
          <a:xfrm>
            <a:off x="173038" y="152400"/>
            <a:ext cx="8229600" cy="914400"/>
          </a:xfrm>
        </p:spPr>
        <p:txBody>
          <a:bodyPr/>
          <a:lstStyle/>
          <a:p>
            <a:pPr algn="l">
              <a:lnSpc>
                <a:spcPct val="80000"/>
              </a:lnSpc>
            </a:pPr>
            <a:r>
              <a:rPr lang="en-US" sz="3200" smtClean="0">
                <a:solidFill>
                  <a:srgbClr val="000000"/>
                </a:solidFill>
                <a:latin typeface="Calibri" pitchFamily="34" charset="0"/>
              </a:rPr>
              <a:t>Curriculum Development</a:t>
            </a:r>
            <a:br>
              <a:rPr lang="en-US" sz="3200" smtClean="0">
                <a:solidFill>
                  <a:srgbClr val="000000"/>
                </a:solidFill>
                <a:latin typeface="Calibri" pitchFamily="34" charset="0"/>
              </a:rPr>
            </a:br>
            <a:r>
              <a:rPr lang="en-US" sz="3200" smtClean="0">
                <a:solidFill>
                  <a:srgbClr val="000000"/>
                </a:solidFill>
                <a:latin typeface="Calibri" pitchFamily="34" charset="0"/>
              </a:rPr>
              <a:t>Core Stem Cell Culture Skills</a:t>
            </a:r>
          </a:p>
        </p:txBody>
      </p:sp>
      <p:graphicFrame>
        <p:nvGraphicFramePr>
          <p:cNvPr id="11" name="Content Placeholder 10"/>
          <p:cNvGraphicFramePr>
            <a:graphicFrameLocks noGrp="1"/>
          </p:cNvGraphicFramePr>
          <p:nvPr>
            <p:ph sz="quarter" idx="1"/>
          </p:nvPr>
        </p:nvGraphicFramePr>
        <p:xfrm>
          <a:off x="457200" y="1458251"/>
          <a:ext cx="8229600" cy="52145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p:cNvSpPr>
          <p:nvPr>
            <p:ph type="title"/>
          </p:nvPr>
        </p:nvSpPr>
        <p:spPr>
          <a:xfrm>
            <a:off x="301625" y="228600"/>
            <a:ext cx="8534400" cy="911225"/>
          </a:xfrm>
        </p:spPr>
        <p:txBody>
          <a:bodyPr/>
          <a:lstStyle/>
          <a:p>
            <a:pPr algn="l">
              <a:lnSpc>
                <a:spcPct val="80000"/>
              </a:lnSpc>
            </a:pPr>
            <a:r>
              <a:rPr lang="en-US" sz="3200" smtClean="0">
                <a:solidFill>
                  <a:srgbClr val="000000"/>
                </a:solidFill>
                <a:latin typeface="Calibri" pitchFamily="34" charset="0"/>
              </a:rPr>
              <a:t>Curriculum Development</a:t>
            </a:r>
            <a:br>
              <a:rPr lang="en-US" sz="3200" smtClean="0">
                <a:solidFill>
                  <a:srgbClr val="000000"/>
                </a:solidFill>
                <a:latin typeface="Calibri" pitchFamily="34" charset="0"/>
              </a:rPr>
            </a:br>
            <a:r>
              <a:rPr lang="en-US" sz="3200" smtClean="0">
                <a:solidFill>
                  <a:srgbClr val="000000"/>
                </a:solidFill>
                <a:latin typeface="Calibri" pitchFamily="34" charset="0"/>
              </a:rPr>
              <a:t>Quality and Business</a:t>
            </a:r>
          </a:p>
        </p:txBody>
      </p:sp>
      <p:graphicFrame>
        <p:nvGraphicFramePr>
          <p:cNvPr id="2" name="Diagram 1"/>
          <p:cNvGraphicFramePr/>
          <p:nvPr/>
        </p:nvGraphicFramePr>
        <p:xfrm>
          <a:off x="457200" y="1295400"/>
          <a:ext cx="86106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147" name="TextBox 6"/>
          <p:cNvSpPr txBox="1">
            <a:spLocks noChangeArrowheads="1"/>
          </p:cNvSpPr>
          <p:nvPr/>
        </p:nvSpPr>
        <p:spPr bwMode="auto">
          <a:xfrm>
            <a:off x="838200" y="2514600"/>
            <a:ext cx="2133600" cy="276225"/>
          </a:xfrm>
          <a:prstGeom prst="rect">
            <a:avLst/>
          </a:prstGeom>
          <a:noFill/>
          <a:ln w="9525">
            <a:noFill/>
            <a:miter lim="800000"/>
            <a:headEnd/>
            <a:tailEnd/>
          </a:ln>
        </p:spPr>
        <p:txBody>
          <a:bodyPr>
            <a:spAutoFit/>
          </a:bodyPr>
          <a:lstStyle/>
          <a:p>
            <a:pPr defTabSz="457200"/>
            <a:r>
              <a:rPr lang="en-US" sz="1200" smtClean="0">
                <a:solidFill>
                  <a:srgbClr val="FFFFFF"/>
                </a:solidFill>
                <a:latin typeface="Arial" pitchFamily="34" charset="0"/>
                <a:ea typeface="ＭＳ Ｐゴシック" charset="-128"/>
              </a:rPr>
              <a:t>Justin Koshalek – Fall 2010</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fontScale="90000"/>
          </a:bodyPr>
          <a:lstStyle/>
          <a:p>
            <a:pPr algn="l" fontAlgn="auto">
              <a:lnSpc>
                <a:spcPct val="80000"/>
              </a:lnSpc>
              <a:spcAft>
                <a:spcPts val="0"/>
              </a:spcAft>
              <a:defRPr/>
            </a:pPr>
            <a:r>
              <a:rPr lang="en-US" sz="3600" dirty="0">
                <a:solidFill>
                  <a:srgbClr val="000000"/>
                </a:solidFill>
                <a:latin typeface="Calibri" charset="0"/>
                <a:ea typeface="+mj-ea"/>
              </a:rPr>
              <a:t>Curriculum Development</a:t>
            </a:r>
            <a:br>
              <a:rPr lang="en-US" sz="3600" dirty="0">
                <a:solidFill>
                  <a:srgbClr val="000000"/>
                </a:solidFill>
                <a:latin typeface="Calibri" charset="0"/>
                <a:ea typeface="+mj-ea"/>
              </a:rPr>
            </a:br>
            <a:r>
              <a:rPr lang="en-US" sz="3600" dirty="0">
                <a:solidFill>
                  <a:srgbClr val="000000"/>
                </a:solidFill>
                <a:latin typeface="Calibri" charset="0"/>
                <a:ea typeface="+mj-ea"/>
              </a:rPr>
              <a:t>Classroom Education</a:t>
            </a:r>
            <a:r>
              <a:rPr lang="en-US" sz="3200" dirty="0">
                <a:solidFill>
                  <a:srgbClr val="000000"/>
                </a:solidFill>
                <a:latin typeface="Calibri" charset="0"/>
                <a:ea typeface="+mj-ea"/>
              </a:rPr>
              <a:t/>
            </a:r>
            <a:br>
              <a:rPr lang="en-US" sz="3200" dirty="0">
                <a:solidFill>
                  <a:srgbClr val="000000"/>
                </a:solidFill>
                <a:latin typeface="Calibri" charset="0"/>
                <a:ea typeface="+mj-ea"/>
              </a:rPr>
            </a:br>
            <a:endParaRPr lang="en-US" sz="4000" dirty="0">
              <a:latin typeface="Calibri" charset="0"/>
              <a:ea typeface="+mj-ea"/>
            </a:endParaRPr>
          </a:p>
        </p:txBody>
      </p:sp>
      <p:sp>
        <p:nvSpPr>
          <p:cNvPr id="17410" name="Content Placeholder 2"/>
          <p:cNvSpPr>
            <a:spLocks noGrp="1"/>
          </p:cNvSpPr>
          <p:nvPr>
            <p:ph sz="quarter" idx="1"/>
          </p:nvPr>
        </p:nvSpPr>
        <p:spPr>
          <a:xfrm>
            <a:off x="450850" y="1803400"/>
            <a:ext cx="5187950" cy="5130800"/>
          </a:xfrm>
        </p:spPr>
        <p:txBody>
          <a:bodyPr>
            <a:normAutofit/>
          </a:bodyPr>
          <a:lstStyle/>
          <a:p>
            <a:pPr marL="274320" indent="-274320" fontAlgn="auto">
              <a:spcBef>
                <a:spcPct val="0"/>
              </a:spcBef>
              <a:spcAft>
                <a:spcPts val="0"/>
              </a:spcAft>
              <a:buFont typeface="Wingdings 2"/>
              <a:buChar char=""/>
              <a:defRPr/>
            </a:pPr>
            <a:r>
              <a:rPr lang="en-US" sz="2400" dirty="0">
                <a:latin typeface="Calibri" charset="0"/>
                <a:ea typeface="+mn-ea"/>
              </a:rPr>
              <a:t>Reading and Lecture </a:t>
            </a:r>
            <a:r>
              <a:rPr lang="en-US" sz="2400" dirty="0" smtClean="0">
                <a:latin typeface="Calibri" charset="0"/>
                <a:ea typeface="+mn-ea"/>
              </a:rPr>
              <a:t>topics</a:t>
            </a:r>
          </a:p>
          <a:p>
            <a:pPr marL="274320" indent="-274320" fontAlgn="auto">
              <a:spcBef>
                <a:spcPct val="0"/>
              </a:spcBef>
              <a:spcAft>
                <a:spcPts val="0"/>
              </a:spcAft>
              <a:buFont typeface="Wingdings 2"/>
              <a:buChar char=""/>
              <a:defRPr/>
            </a:pPr>
            <a:endParaRPr lang="en-US" sz="2400" dirty="0" smtClean="0">
              <a:latin typeface="Calibri" charset="0"/>
              <a:ea typeface="+mn-ea"/>
            </a:endParaRPr>
          </a:p>
          <a:p>
            <a:pPr marL="548640" lvl="1" indent="-274320" fontAlgn="auto">
              <a:spcAft>
                <a:spcPts val="0"/>
              </a:spcAft>
              <a:buFont typeface="Wingdings"/>
              <a:buChar char=""/>
              <a:defRPr/>
            </a:pPr>
            <a:r>
              <a:rPr lang="en-US" sz="2400" dirty="0">
                <a:latin typeface="Calibri" charset="0"/>
                <a:ea typeface="+mn-ea"/>
              </a:rPr>
              <a:t>Core </a:t>
            </a:r>
          </a:p>
          <a:p>
            <a:pPr marL="822960" lvl="2" fontAlgn="auto">
              <a:spcAft>
                <a:spcPts val="0"/>
              </a:spcAft>
              <a:buClr>
                <a:schemeClr val="accent3"/>
              </a:buClr>
              <a:buFont typeface="Wingdings 2"/>
              <a:buChar char=""/>
              <a:defRPr/>
            </a:pPr>
            <a:r>
              <a:rPr lang="en-US" dirty="0">
                <a:latin typeface="Calibri" charset="0"/>
                <a:ea typeface="+mn-ea"/>
              </a:rPr>
              <a:t>Intro to </a:t>
            </a:r>
            <a:r>
              <a:rPr lang="en-US" dirty="0" err="1">
                <a:latin typeface="Calibri" charset="0"/>
                <a:ea typeface="+mn-ea"/>
              </a:rPr>
              <a:t>hES</a:t>
            </a:r>
            <a:r>
              <a:rPr lang="en-US" dirty="0">
                <a:latin typeface="Calibri" charset="0"/>
                <a:ea typeface="+mn-ea"/>
              </a:rPr>
              <a:t> </a:t>
            </a:r>
            <a:r>
              <a:rPr lang="en-US" dirty="0" smtClean="0">
                <a:latin typeface="Calibri" charset="0"/>
                <a:ea typeface="+mn-ea"/>
              </a:rPr>
              <a:t>cells</a:t>
            </a:r>
            <a:endParaRPr lang="en-US" dirty="0">
              <a:latin typeface="Calibri" charset="0"/>
              <a:ea typeface="+mn-ea"/>
            </a:endParaRPr>
          </a:p>
          <a:p>
            <a:pPr marL="822960" lvl="2" fontAlgn="auto">
              <a:spcAft>
                <a:spcPts val="0"/>
              </a:spcAft>
              <a:buClr>
                <a:schemeClr val="accent3"/>
              </a:buClr>
              <a:buFont typeface="Wingdings 2"/>
              <a:buChar char=""/>
              <a:defRPr/>
            </a:pPr>
            <a:r>
              <a:rPr lang="en-US" dirty="0">
                <a:latin typeface="Calibri" charset="0"/>
                <a:ea typeface="+mn-ea"/>
              </a:rPr>
              <a:t>Culture systems</a:t>
            </a:r>
          </a:p>
          <a:p>
            <a:pPr marL="822960" lvl="2" fontAlgn="auto">
              <a:spcAft>
                <a:spcPts val="0"/>
              </a:spcAft>
              <a:buClr>
                <a:schemeClr val="accent3"/>
              </a:buClr>
              <a:buFont typeface="Wingdings 2"/>
              <a:buChar char=""/>
              <a:defRPr/>
            </a:pPr>
            <a:r>
              <a:rPr lang="en-US" dirty="0" err="1">
                <a:latin typeface="Calibri" charset="0"/>
                <a:ea typeface="+mn-ea"/>
              </a:rPr>
              <a:t>hES</a:t>
            </a:r>
            <a:r>
              <a:rPr lang="en-US" dirty="0">
                <a:latin typeface="Calibri" charset="0"/>
                <a:ea typeface="+mn-ea"/>
              </a:rPr>
              <a:t> c</a:t>
            </a:r>
            <a:r>
              <a:rPr lang="en-US" dirty="0" smtClean="0">
                <a:latin typeface="Calibri" charset="0"/>
                <a:ea typeface="+mn-ea"/>
              </a:rPr>
              <a:t>ell </a:t>
            </a:r>
            <a:r>
              <a:rPr lang="en-US" dirty="0">
                <a:latin typeface="Calibri" charset="0"/>
                <a:ea typeface="+mn-ea"/>
              </a:rPr>
              <a:t>s</a:t>
            </a:r>
            <a:r>
              <a:rPr lang="en-US" dirty="0" smtClean="0">
                <a:latin typeface="Calibri" charset="0"/>
                <a:ea typeface="+mn-ea"/>
              </a:rPr>
              <a:t>ignaling </a:t>
            </a:r>
            <a:r>
              <a:rPr lang="en-US" dirty="0">
                <a:latin typeface="Calibri" charset="0"/>
                <a:ea typeface="+mn-ea"/>
              </a:rPr>
              <a:t>pathways</a:t>
            </a:r>
          </a:p>
          <a:p>
            <a:pPr marL="548640" lvl="1" indent="-274320" fontAlgn="auto">
              <a:spcAft>
                <a:spcPts val="0"/>
              </a:spcAft>
              <a:buFont typeface="Wingdings"/>
              <a:buChar char=""/>
              <a:defRPr/>
            </a:pPr>
            <a:r>
              <a:rPr lang="en-US" sz="2400" dirty="0" smtClean="0">
                <a:latin typeface="Calibri" charset="0"/>
                <a:ea typeface="+mn-ea"/>
              </a:rPr>
              <a:t>Supplemental</a:t>
            </a:r>
          </a:p>
          <a:p>
            <a:pPr marL="822960" lvl="2" fontAlgn="auto">
              <a:spcAft>
                <a:spcPts val="0"/>
              </a:spcAft>
              <a:buClr>
                <a:schemeClr val="accent3"/>
              </a:buClr>
              <a:buFont typeface="Wingdings 2"/>
              <a:buChar char=""/>
              <a:defRPr/>
            </a:pPr>
            <a:r>
              <a:rPr lang="en-US" dirty="0" smtClean="0">
                <a:latin typeface="Calibri" charset="0"/>
                <a:ea typeface="+mn-ea"/>
              </a:rPr>
              <a:t>Induced </a:t>
            </a:r>
            <a:r>
              <a:rPr lang="en-US" dirty="0">
                <a:latin typeface="Calibri" charset="0"/>
                <a:ea typeface="+mn-ea"/>
              </a:rPr>
              <a:t>pluripotent stem cells (</a:t>
            </a:r>
            <a:r>
              <a:rPr lang="en-US" dirty="0" err="1">
                <a:latin typeface="Calibri" charset="0"/>
                <a:ea typeface="+mn-ea"/>
              </a:rPr>
              <a:t>iPS</a:t>
            </a:r>
            <a:r>
              <a:rPr lang="en-US" dirty="0">
                <a:latin typeface="Calibri" charset="0"/>
                <a:ea typeface="+mn-ea"/>
              </a:rPr>
              <a:t>)/reprogramming</a:t>
            </a:r>
          </a:p>
          <a:p>
            <a:pPr marL="822960" lvl="2" fontAlgn="auto">
              <a:spcAft>
                <a:spcPts val="0"/>
              </a:spcAft>
              <a:buClr>
                <a:schemeClr val="accent3"/>
              </a:buClr>
              <a:buFont typeface="Wingdings 2"/>
              <a:buChar char=""/>
              <a:defRPr/>
            </a:pPr>
            <a:r>
              <a:rPr lang="en-US" dirty="0">
                <a:latin typeface="Calibri" charset="0"/>
                <a:ea typeface="+mn-ea"/>
              </a:rPr>
              <a:t>Regenerative </a:t>
            </a:r>
            <a:r>
              <a:rPr lang="en-US" dirty="0" smtClean="0">
                <a:latin typeface="Calibri" charset="0"/>
                <a:ea typeface="+mn-ea"/>
              </a:rPr>
              <a:t>medicine</a:t>
            </a:r>
          </a:p>
          <a:p>
            <a:pPr marL="457200" lvl="1" indent="0" fontAlgn="auto">
              <a:spcAft>
                <a:spcPts val="0"/>
              </a:spcAft>
              <a:buFont typeface="Wingdings"/>
              <a:buNone/>
              <a:defRPr/>
            </a:pPr>
            <a:endParaRPr lang="en-US" sz="1800" dirty="0">
              <a:latin typeface="Calibri" charset="0"/>
              <a:ea typeface="+mn-ea"/>
            </a:endParaRPr>
          </a:p>
        </p:txBody>
      </p:sp>
      <p:grpSp>
        <p:nvGrpSpPr>
          <p:cNvPr id="3" name="Group 2"/>
          <p:cNvGrpSpPr>
            <a:grpSpLocks/>
          </p:cNvGrpSpPr>
          <p:nvPr/>
        </p:nvGrpSpPr>
        <p:grpSpPr bwMode="auto">
          <a:xfrm>
            <a:off x="5335588" y="1600200"/>
            <a:ext cx="3319462" cy="2239963"/>
            <a:chOff x="5715000" y="49213"/>
            <a:chExt cx="3319463" cy="2240591"/>
          </a:xfrm>
        </p:grpSpPr>
        <p:pic>
          <p:nvPicPr>
            <p:cNvPr id="7172" name="Content Placeholder 4"/>
            <p:cNvPicPr>
              <a:picLocks noChangeAspect="1"/>
            </p:cNvPicPr>
            <p:nvPr/>
          </p:nvPicPr>
          <p:blipFill>
            <a:blip r:embed="rId3" cstate="print"/>
            <a:srcRect/>
            <a:stretch>
              <a:fillRect/>
            </a:stretch>
          </p:blipFill>
          <p:spPr bwMode="auto">
            <a:xfrm>
              <a:off x="5715000" y="49213"/>
              <a:ext cx="3319463" cy="2240591"/>
            </a:xfrm>
            <a:prstGeom prst="rect">
              <a:avLst/>
            </a:prstGeom>
            <a:noFill/>
            <a:ln w="9525">
              <a:noFill/>
              <a:miter lim="800000"/>
              <a:headEnd/>
              <a:tailEnd/>
            </a:ln>
          </p:spPr>
        </p:pic>
        <p:sp>
          <p:nvSpPr>
            <p:cNvPr id="7173" name="TextBox 8"/>
            <p:cNvSpPr txBox="1">
              <a:spLocks noChangeArrowheads="1"/>
            </p:cNvSpPr>
            <p:nvPr/>
          </p:nvSpPr>
          <p:spPr bwMode="auto">
            <a:xfrm>
              <a:off x="5723259" y="49213"/>
              <a:ext cx="1752600" cy="276999"/>
            </a:xfrm>
            <a:prstGeom prst="rect">
              <a:avLst/>
            </a:prstGeom>
            <a:noFill/>
            <a:ln w="9525">
              <a:noFill/>
              <a:miter lim="800000"/>
              <a:headEnd/>
              <a:tailEnd/>
            </a:ln>
          </p:spPr>
          <p:txBody>
            <a:bodyPr>
              <a:spAutoFit/>
            </a:bodyPr>
            <a:lstStyle/>
            <a:p>
              <a:pPr defTabSz="457200"/>
              <a:r>
                <a:rPr lang="en-US" sz="1200" smtClean="0">
                  <a:solidFill>
                    <a:prstClr val="black"/>
                  </a:solidFill>
                  <a:latin typeface="Calibri" pitchFamily="34" charset="0"/>
                  <a:ea typeface="ＭＳ Ｐゴシック" charset="-128"/>
                </a:rPr>
                <a:t>Dale Lange – Fall 2010</a:t>
              </a:r>
            </a:p>
          </p:txBody>
        </p:sp>
      </p:gr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a:xfrm>
            <a:off x="301625" y="304800"/>
            <a:ext cx="8534400" cy="758825"/>
          </a:xfrm>
        </p:spPr>
        <p:txBody>
          <a:bodyPr/>
          <a:lstStyle/>
          <a:p>
            <a:pPr algn="l">
              <a:lnSpc>
                <a:spcPct val="80000"/>
              </a:lnSpc>
            </a:pPr>
            <a:r>
              <a:rPr lang="en-US" sz="3200" smtClean="0">
                <a:solidFill>
                  <a:srgbClr val="000000"/>
                </a:solidFill>
                <a:latin typeface="Calibri" pitchFamily="34" charset="0"/>
              </a:rPr>
              <a:t>Future Curriculum</a:t>
            </a:r>
            <a:br>
              <a:rPr lang="en-US" sz="3200" smtClean="0">
                <a:solidFill>
                  <a:srgbClr val="000000"/>
                </a:solidFill>
                <a:latin typeface="Calibri" pitchFamily="34" charset="0"/>
              </a:rPr>
            </a:br>
            <a:r>
              <a:rPr lang="en-US" sz="3200" smtClean="0">
                <a:solidFill>
                  <a:srgbClr val="000000"/>
                </a:solidFill>
                <a:latin typeface="Calibri" pitchFamily="34" charset="0"/>
              </a:rPr>
              <a:t>Directed Differentiation and Advanced Topics</a:t>
            </a:r>
          </a:p>
        </p:txBody>
      </p:sp>
      <p:sp>
        <p:nvSpPr>
          <p:cNvPr id="3" name="Content Placeholder 2"/>
          <p:cNvSpPr>
            <a:spLocks noGrp="1"/>
          </p:cNvSpPr>
          <p:nvPr>
            <p:ph sz="quarter" idx="1"/>
          </p:nvPr>
        </p:nvSpPr>
        <p:spPr>
          <a:xfrm>
            <a:off x="457200" y="1417638"/>
            <a:ext cx="4876800" cy="4708525"/>
          </a:xfrm>
        </p:spPr>
        <p:txBody>
          <a:bodyPr rtlCol="0">
            <a:normAutofit/>
          </a:bodyPr>
          <a:lstStyle/>
          <a:p>
            <a:pPr marL="274320" indent="-274320" fontAlgn="auto">
              <a:spcAft>
                <a:spcPts val="0"/>
              </a:spcAft>
              <a:buFont typeface="Arial"/>
              <a:buChar char="•"/>
              <a:defRPr/>
            </a:pPr>
            <a:r>
              <a:rPr lang="en-US" dirty="0" smtClean="0">
                <a:latin typeface="Calibri"/>
                <a:ea typeface="+mn-ea"/>
                <a:cs typeface="Calibri"/>
              </a:rPr>
              <a:t>Differentiation of </a:t>
            </a:r>
            <a:r>
              <a:rPr lang="en-US" dirty="0" err="1" smtClean="0">
                <a:latin typeface="Calibri"/>
                <a:ea typeface="+mn-ea"/>
                <a:cs typeface="Calibri"/>
              </a:rPr>
              <a:t>hESCs</a:t>
            </a:r>
            <a:endParaRPr lang="en-US" dirty="0" smtClean="0">
              <a:latin typeface="Calibri"/>
              <a:ea typeface="+mn-ea"/>
              <a:cs typeface="Calibri"/>
            </a:endParaRPr>
          </a:p>
          <a:p>
            <a:pPr marL="548640" lvl="1" indent="-274320" fontAlgn="auto">
              <a:spcAft>
                <a:spcPts val="0"/>
              </a:spcAft>
              <a:buFont typeface="Arial"/>
              <a:buChar char="–"/>
              <a:defRPr/>
            </a:pPr>
            <a:r>
              <a:rPr lang="en-US" dirty="0">
                <a:latin typeface="Calibri"/>
                <a:ea typeface="+mn-ea"/>
                <a:cs typeface="Calibri"/>
              </a:rPr>
              <a:t>Neurons</a:t>
            </a:r>
          </a:p>
          <a:p>
            <a:pPr marL="548640" lvl="1" indent="-274320" fontAlgn="auto">
              <a:spcAft>
                <a:spcPts val="0"/>
              </a:spcAft>
              <a:buFont typeface="Arial"/>
              <a:buChar char="–"/>
              <a:defRPr/>
            </a:pPr>
            <a:r>
              <a:rPr lang="en-US" dirty="0" err="1">
                <a:latin typeface="Calibri"/>
                <a:ea typeface="+mn-ea"/>
                <a:cs typeface="Calibri"/>
              </a:rPr>
              <a:t>Cardiomyocytes</a:t>
            </a:r>
            <a:endParaRPr lang="en-US" dirty="0">
              <a:latin typeface="Calibri"/>
              <a:ea typeface="+mn-ea"/>
              <a:cs typeface="Calibri"/>
            </a:endParaRPr>
          </a:p>
          <a:p>
            <a:pPr marL="548640" lvl="1" indent="-274320" fontAlgn="auto">
              <a:spcAft>
                <a:spcPts val="0"/>
              </a:spcAft>
              <a:buFont typeface="Arial"/>
              <a:buChar char="–"/>
              <a:defRPr/>
            </a:pPr>
            <a:r>
              <a:rPr lang="en-US" dirty="0" err="1" smtClean="0">
                <a:latin typeface="Calibri"/>
                <a:ea typeface="+mn-ea"/>
                <a:cs typeface="Calibri"/>
              </a:rPr>
              <a:t>qPCR</a:t>
            </a:r>
            <a:endParaRPr lang="en-US" dirty="0">
              <a:latin typeface="Calibri"/>
              <a:ea typeface="+mn-ea"/>
              <a:cs typeface="Calibri"/>
            </a:endParaRPr>
          </a:p>
          <a:p>
            <a:pPr marL="457200" lvl="1" indent="0" fontAlgn="auto">
              <a:spcAft>
                <a:spcPts val="0"/>
              </a:spcAft>
              <a:buFont typeface="Arial"/>
              <a:buNone/>
              <a:defRPr/>
            </a:pPr>
            <a:endParaRPr lang="en-US" dirty="0">
              <a:latin typeface="Calibri"/>
              <a:ea typeface="+mn-ea"/>
              <a:cs typeface="Calibri"/>
            </a:endParaRPr>
          </a:p>
          <a:p>
            <a:pPr marL="514350" indent="-457200" fontAlgn="auto">
              <a:spcAft>
                <a:spcPts val="0"/>
              </a:spcAft>
              <a:buFont typeface="Arial"/>
              <a:buChar char="•"/>
              <a:defRPr/>
            </a:pPr>
            <a:r>
              <a:rPr lang="en-US" dirty="0" smtClean="0">
                <a:latin typeface="Calibri"/>
                <a:ea typeface="+mn-ea"/>
                <a:cs typeface="Calibri"/>
              </a:rPr>
              <a:t>Advanced Topics</a:t>
            </a:r>
          </a:p>
          <a:p>
            <a:pPr marL="914400" lvl="1" indent="-457200" fontAlgn="auto">
              <a:spcAft>
                <a:spcPts val="0"/>
              </a:spcAft>
              <a:buFont typeface="Arial"/>
              <a:buChar char="–"/>
              <a:defRPr/>
            </a:pPr>
            <a:r>
              <a:rPr lang="en-US" dirty="0" smtClean="0">
                <a:latin typeface="Calibri"/>
                <a:ea typeface="+mn-ea"/>
                <a:cs typeface="Calibri"/>
              </a:rPr>
              <a:t>Bioethics</a:t>
            </a:r>
          </a:p>
          <a:p>
            <a:pPr marL="914400" lvl="1" indent="-457200" fontAlgn="auto">
              <a:spcAft>
                <a:spcPts val="0"/>
              </a:spcAft>
              <a:buFont typeface="Arial"/>
              <a:buChar char="–"/>
              <a:defRPr/>
            </a:pPr>
            <a:r>
              <a:rPr lang="en-US" dirty="0" smtClean="0">
                <a:latin typeface="Calibri"/>
                <a:ea typeface="+mn-ea"/>
                <a:cs typeface="Calibri"/>
              </a:rPr>
              <a:t>Legislation</a:t>
            </a:r>
          </a:p>
          <a:p>
            <a:pPr marL="914400" lvl="1" indent="-457200" fontAlgn="auto">
              <a:spcAft>
                <a:spcPts val="0"/>
              </a:spcAft>
              <a:buFont typeface="Arial"/>
              <a:buChar char="–"/>
              <a:defRPr/>
            </a:pPr>
            <a:r>
              <a:rPr lang="en-US" dirty="0" smtClean="0">
                <a:latin typeface="Calibri"/>
                <a:ea typeface="+mn-ea"/>
                <a:cs typeface="Calibri"/>
              </a:rPr>
              <a:t>Cancer stem cells</a:t>
            </a:r>
          </a:p>
          <a:p>
            <a:pPr marL="914400" lvl="1" indent="-457200" fontAlgn="auto">
              <a:spcAft>
                <a:spcPts val="0"/>
              </a:spcAft>
              <a:buFont typeface="Arial"/>
              <a:buChar char="–"/>
              <a:defRPr/>
            </a:pPr>
            <a:r>
              <a:rPr lang="en-US" dirty="0" smtClean="0">
                <a:latin typeface="Calibri"/>
                <a:ea typeface="+mn-ea"/>
                <a:cs typeface="Calibri"/>
              </a:rPr>
              <a:t>Epigenetics</a:t>
            </a:r>
          </a:p>
          <a:p>
            <a:pPr marL="914400" lvl="1" indent="-457200" fontAlgn="auto">
              <a:spcAft>
                <a:spcPts val="0"/>
              </a:spcAft>
              <a:buFont typeface="Arial"/>
              <a:buChar char="–"/>
              <a:defRPr/>
            </a:pPr>
            <a:endParaRPr lang="en-US" dirty="0">
              <a:ea typeface="+mn-ea"/>
            </a:endParaRPr>
          </a:p>
        </p:txBody>
      </p:sp>
      <p:grpSp>
        <p:nvGrpSpPr>
          <p:cNvPr id="2" name="Group 6"/>
          <p:cNvGrpSpPr>
            <a:grpSpLocks/>
          </p:cNvGrpSpPr>
          <p:nvPr/>
        </p:nvGrpSpPr>
        <p:grpSpPr bwMode="auto">
          <a:xfrm>
            <a:off x="5334000" y="1600200"/>
            <a:ext cx="3208338" cy="2393950"/>
            <a:chOff x="5638800" y="1417638"/>
            <a:chExt cx="3207657" cy="2394582"/>
          </a:xfrm>
        </p:grpSpPr>
        <p:pic>
          <p:nvPicPr>
            <p:cNvPr id="9220" name="Picture 4"/>
            <p:cNvPicPr>
              <a:picLocks noChangeAspect="1"/>
            </p:cNvPicPr>
            <p:nvPr/>
          </p:nvPicPr>
          <p:blipFill>
            <a:blip r:embed="rId2" cstate="print"/>
            <a:srcRect/>
            <a:stretch>
              <a:fillRect/>
            </a:stretch>
          </p:blipFill>
          <p:spPr bwMode="auto">
            <a:xfrm>
              <a:off x="5638800" y="1417638"/>
              <a:ext cx="3207657" cy="2105025"/>
            </a:xfrm>
            <a:prstGeom prst="rect">
              <a:avLst/>
            </a:prstGeom>
            <a:noFill/>
            <a:ln w="9525">
              <a:noFill/>
              <a:miter lim="800000"/>
              <a:headEnd/>
              <a:tailEnd/>
            </a:ln>
          </p:spPr>
        </p:pic>
        <p:sp>
          <p:nvSpPr>
            <p:cNvPr id="9221" name="TextBox 5"/>
            <p:cNvSpPr txBox="1">
              <a:spLocks noChangeArrowheads="1"/>
            </p:cNvSpPr>
            <p:nvPr/>
          </p:nvSpPr>
          <p:spPr bwMode="auto">
            <a:xfrm>
              <a:off x="5697772" y="3442888"/>
              <a:ext cx="1769828" cy="369332"/>
            </a:xfrm>
            <a:prstGeom prst="rect">
              <a:avLst/>
            </a:prstGeom>
            <a:noFill/>
            <a:ln w="9525">
              <a:noFill/>
              <a:miter lim="800000"/>
              <a:headEnd/>
              <a:tailEnd/>
            </a:ln>
          </p:spPr>
          <p:txBody>
            <a:bodyPr>
              <a:spAutoFit/>
            </a:bodyPr>
            <a:lstStyle/>
            <a:p>
              <a:pPr defTabSz="457200"/>
              <a:r>
                <a:rPr lang="en-US" sz="1800" smtClean="0">
                  <a:solidFill>
                    <a:prstClr val="black"/>
                  </a:solidFill>
                  <a:latin typeface="Calibri" pitchFamily="34" charset="0"/>
                  <a:ea typeface="ＭＳ Ｐゴシック" charset="-128"/>
                </a:rPr>
                <a:t>Zhang et al, 2001</a:t>
              </a:r>
            </a:p>
          </p:txBody>
        </p:sp>
      </p:gr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subTitle" idx="1"/>
          </p:nvPr>
        </p:nvSpPr>
        <p:spPr>
          <a:xfrm>
            <a:off x="0" y="4495800"/>
            <a:ext cx="9144000" cy="1676400"/>
          </a:xfrm>
        </p:spPr>
        <p:txBody>
          <a:bodyPr/>
          <a:lstStyle/>
          <a:p>
            <a:pPr eaLnBrk="1" hangingPunct="1">
              <a:lnSpc>
                <a:spcPct val="80000"/>
              </a:lnSpc>
            </a:pPr>
            <a:r>
              <a:rPr lang="en-US" sz="2600" dirty="0" smtClean="0"/>
              <a:t>Bill Tacon, Ph.D. </a:t>
            </a:r>
          </a:p>
          <a:p>
            <a:pPr eaLnBrk="1" hangingPunct="1">
              <a:lnSpc>
                <a:spcPct val="80000"/>
              </a:lnSpc>
            </a:pPr>
            <a:r>
              <a:rPr lang="en-US" sz="2600" dirty="0" smtClean="0"/>
              <a:t>Senior Director, Workforce &amp; Education</a:t>
            </a:r>
          </a:p>
          <a:p>
            <a:pPr eaLnBrk="1" hangingPunct="1">
              <a:lnSpc>
                <a:spcPct val="80000"/>
              </a:lnSpc>
            </a:pPr>
            <a:endParaRPr lang="en-US" sz="2600" dirty="0" smtClean="0"/>
          </a:p>
          <a:p>
            <a:pPr eaLnBrk="1" hangingPunct="1">
              <a:lnSpc>
                <a:spcPct val="80000"/>
              </a:lnSpc>
            </a:pPr>
            <a:r>
              <a:rPr lang="en-US" sz="2600" dirty="0" smtClean="0"/>
              <a:t>Community College Day, BIO,  June 26, 2011</a:t>
            </a:r>
          </a:p>
        </p:txBody>
      </p:sp>
      <p:sp>
        <p:nvSpPr>
          <p:cNvPr id="8" name="Rectangle 2"/>
          <p:cNvSpPr>
            <a:spLocks noGrp="1" noChangeArrowheads="1"/>
          </p:cNvSpPr>
          <p:nvPr>
            <p:ph type="ctrTitle"/>
          </p:nvPr>
        </p:nvSpPr>
        <p:spPr>
          <a:xfrm>
            <a:off x="1981200" y="2667000"/>
            <a:ext cx="6781800" cy="1371600"/>
          </a:xfrm>
        </p:spPr>
        <p:txBody>
          <a:bodyPr/>
          <a:lstStyle/>
          <a:p>
            <a:pPr algn="l" eaLnBrk="1" hangingPunct="1"/>
            <a:r>
              <a:rPr lang="en-US" sz="4400" dirty="0" smtClean="0">
                <a:latin typeface="Arial" pitchFamily="34" charset="0"/>
              </a:rPr>
              <a:t>Ohio </a:t>
            </a:r>
            <a:r>
              <a:rPr lang="en-US" sz="4400" dirty="0" err="1" smtClean="0">
                <a:latin typeface="Arial" pitchFamily="34" charset="0"/>
              </a:rPr>
              <a:t>Bioworkforce</a:t>
            </a:r>
            <a:r>
              <a:rPr lang="en-US" sz="4400" dirty="0" smtClean="0">
                <a:latin typeface="Arial" pitchFamily="34" charset="0"/>
              </a:rPr>
              <a:t> </a:t>
            </a:r>
            <a:r>
              <a:rPr lang="en-US" dirty="0" smtClean="0">
                <a:latin typeface="Arial" pitchFamily="34" charset="0"/>
              </a:rPr>
              <a:t/>
            </a:r>
            <a:br>
              <a:rPr lang="en-US" dirty="0" smtClean="0">
                <a:latin typeface="Arial" pitchFamily="34" charset="0"/>
              </a:rPr>
            </a:br>
            <a:r>
              <a:rPr lang="en-US" dirty="0" smtClean="0">
                <a:latin typeface="Arial" pitchFamily="34" charset="0"/>
              </a:rPr>
              <a:t>      </a:t>
            </a:r>
            <a:r>
              <a:rPr lang="en-US" b="0" dirty="0" smtClean="0">
                <a:solidFill>
                  <a:srgbClr val="094281"/>
                </a:solidFill>
                <a:latin typeface="Arial" pitchFamily="34" charset="0"/>
              </a:rPr>
              <a:t>Training Partnership</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381000" y="2438400"/>
            <a:ext cx="8305800" cy="1143000"/>
          </a:xfrm>
        </p:spPr>
        <p:txBody>
          <a:bodyPr/>
          <a:lstStyle/>
          <a:p>
            <a:pPr eaLnBrk="1" hangingPunct="1"/>
            <a:r>
              <a:rPr lang="en-US" sz="3400" dirty="0" smtClean="0">
                <a:latin typeface="Arial" pitchFamily="34" charset="0"/>
              </a:rPr>
              <a:t>Bioscience is an Important Sector of Ohio’s Economy – and it’s GROWING</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838200"/>
          <a:ext cx="9144000" cy="5867400"/>
        </p:xfrm>
        <a:graphic>
          <a:graphicData uri="http://schemas.openxmlformats.org/presentationml/2006/ole">
            <p:oleObj spid="_x0000_s3074" name="Photo Editor Photo" r:id="rId3" imgW="17137867" imgH="11180952" progId="">
              <p:embed/>
            </p:oleObj>
          </a:graphicData>
        </a:graphic>
      </p:graphicFrame>
      <p:sp>
        <p:nvSpPr>
          <p:cNvPr id="349187" name="Rectangle 3"/>
          <p:cNvSpPr>
            <a:spLocks noChangeArrowheads="1"/>
          </p:cNvSpPr>
          <p:nvPr/>
        </p:nvSpPr>
        <p:spPr bwMode="auto">
          <a:xfrm>
            <a:off x="1600200" y="304800"/>
            <a:ext cx="7010400" cy="993775"/>
          </a:xfrm>
          <a:prstGeom prst="rect">
            <a:avLst/>
          </a:prstGeom>
          <a:noFill/>
          <a:ln w="9525">
            <a:noFill/>
            <a:miter lim="800000"/>
            <a:headEnd/>
            <a:tailEnd/>
          </a:ln>
        </p:spPr>
        <p:txBody>
          <a:bodyPr lIns="0" tIns="0" rIns="0" bIns="0">
            <a:spAutoFit/>
          </a:bodyPr>
          <a:lstStyle/>
          <a:p>
            <a:pPr algn="ctr">
              <a:lnSpc>
                <a:spcPct val="85000"/>
              </a:lnSpc>
            </a:pPr>
            <a:r>
              <a:rPr lang="en-US" altLang="zh-TW" sz="3800" b="1" dirty="0">
                <a:solidFill>
                  <a:srgbClr val="611D27"/>
                </a:solidFill>
                <a:latin typeface="Rockwell" pitchFamily="18" charset="0"/>
                <a:ea typeface="PMingLiU" pitchFamily="18" charset="-120"/>
              </a:rPr>
              <a:t>Ohio. More than you know…</a:t>
            </a:r>
            <a:br>
              <a:rPr lang="en-US" altLang="zh-TW" sz="3800" b="1" dirty="0">
                <a:solidFill>
                  <a:srgbClr val="611D27"/>
                </a:solidFill>
                <a:latin typeface="Rockwell" pitchFamily="18" charset="0"/>
                <a:ea typeface="PMingLiU" pitchFamily="18" charset="-120"/>
              </a:rPr>
            </a:br>
            <a:endParaRPr lang="zh-TW" altLang="en-US" sz="3800" b="1">
              <a:solidFill>
                <a:srgbClr val="611D27"/>
              </a:solidFill>
              <a:latin typeface="Rockwell" pitchFamily="18" charset="0"/>
              <a:ea typeface="PMingLiU" pitchFamily="18" charset="-120"/>
            </a:endParaRPr>
          </a:p>
        </p:txBody>
      </p:sp>
      <p:sp>
        <p:nvSpPr>
          <p:cNvPr id="1028" name="Rectangle 4"/>
          <p:cNvSpPr>
            <a:spLocks noChangeArrowheads="1"/>
          </p:cNvSpPr>
          <p:nvPr/>
        </p:nvSpPr>
        <p:spPr bwMode="auto">
          <a:xfrm>
            <a:off x="457200" y="1905000"/>
            <a:ext cx="5105400" cy="3890296"/>
          </a:xfrm>
          <a:prstGeom prst="rect">
            <a:avLst/>
          </a:prstGeom>
          <a:noFill/>
          <a:ln w="9525" algn="ctr">
            <a:noFill/>
            <a:miter lim="800000"/>
            <a:headEnd/>
            <a:tailEnd/>
          </a:ln>
        </p:spPr>
        <p:txBody>
          <a:bodyPr lIns="0" tIns="0" rIns="0" bIns="0">
            <a:spAutoFit/>
          </a:bodyPr>
          <a:lstStyle/>
          <a:p>
            <a:pPr marL="342900" indent="-342900">
              <a:lnSpc>
                <a:spcPct val="80000"/>
              </a:lnSpc>
              <a:buSzPct val="120000"/>
              <a:buFontTx/>
              <a:buChar char="•"/>
            </a:pPr>
            <a:r>
              <a:rPr lang="en-US" altLang="zh-TW" sz="2000" b="1" dirty="0">
                <a:solidFill>
                  <a:srgbClr val="000000"/>
                </a:solidFill>
                <a:latin typeface="Arial" charset="0"/>
                <a:ea typeface="PMingLiU" pitchFamily="18" charset="-120"/>
              </a:rPr>
              <a:t>7th largest state with 11.5 million </a:t>
            </a:r>
            <a:r>
              <a:rPr lang="en-US" altLang="zh-TW" sz="2000" b="1" dirty="0" smtClean="0">
                <a:solidFill>
                  <a:srgbClr val="000000"/>
                </a:solidFill>
                <a:latin typeface="Arial" charset="0"/>
                <a:ea typeface="PMingLiU" pitchFamily="18" charset="-120"/>
              </a:rPr>
              <a:t>people </a:t>
            </a:r>
            <a:endParaRPr lang="en-US" altLang="zh-CN" sz="2000" b="1" dirty="0">
              <a:solidFill>
                <a:srgbClr val="000000"/>
              </a:solidFill>
              <a:latin typeface="Arial" charset="0"/>
              <a:ea typeface="PMingLiU" pitchFamily="18" charset="-120"/>
            </a:endParaRPr>
          </a:p>
          <a:p>
            <a:pPr marL="342900" indent="-342900">
              <a:lnSpc>
                <a:spcPct val="80000"/>
              </a:lnSpc>
              <a:buSzPct val="120000"/>
            </a:pPr>
            <a:r>
              <a:rPr lang="zh-CN" altLang="en-US" sz="2000" b="1" dirty="0">
                <a:solidFill>
                  <a:srgbClr val="000000"/>
                </a:solidFill>
                <a:latin typeface="Arial" charset="0"/>
                <a:ea typeface="SimSun" pitchFamily="2" charset="-122"/>
              </a:rPr>
              <a:t>	</a:t>
            </a:r>
          </a:p>
          <a:p>
            <a:pPr marL="342900" indent="-342900">
              <a:lnSpc>
                <a:spcPct val="80000"/>
              </a:lnSpc>
              <a:buSzPct val="120000"/>
              <a:buFontTx/>
              <a:buChar char="•"/>
            </a:pPr>
            <a:r>
              <a:rPr lang="en-US" altLang="zh-TW" sz="2000" b="1" dirty="0">
                <a:solidFill>
                  <a:srgbClr val="000000"/>
                </a:solidFill>
                <a:latin typeface="Arial" charset="0"/>
                <a:ea typeface="PMingLiU" pitchFamily="18" charset="-120"/>
              </a:rPr>
              <a:t>Within 1 day drive of 61% of USA, 50% Canada</a:t>
            </a:r>
            <a:endParaRPr lang="en-US" altLang="zh-CN" sz="2000" b="1" dirty="0">
              <a:solidFill>
                <a:srgbClr val="000000"/>
              </a:solidFill>
              <a:latin typeface="Arial" charset="0"/>
              <a:ea typeface="PMingLiU" pitchFamily="18" charset="-120"/>
            </a:endParaRPr>
          </a:p>
          <a:p>
            <a:pPr marL="342900" indent="-342900">
              <a:lnSpc>
                <a:spcPct val="80000"/>
              </a:lnSpc>
              <a:buSzPct val="120000"/>
            </a:pPr>
            <a:r>
              <a:rPr lang="zh-CN" altLang="en-US" sz="2000" b="1" dirty="0">
                <a:solidFill>
                  <a:srgbClr val="000000"/>
                </a:solidFill>
                <a:latin typeface="Arial" charset="0"/>
                <a:ea typeface="SimSun" pitchFamily="2" charset="-122"/>
              </a:rPr>
              <a:t>	</a:t>
            </a:r>
          </a:p>
          <a:p>
            <a:pPr marL="342900" indent="-342900">
              <a:buFont typeface="Arial" charset="0"/>
              <a:buChar char="•"/>
            </a:pPr>
            <a:r>
              <a:rPr lang="en-US" altLang="zh-TW" sz="2000" b="1" dirty="0">
                <a:solidFill>
                  <a:srgbClr val="000000"/>
                </a:solidFill>
                <a:latin typeface="Arial" charset="0"/>
                <a:ea typeface="PMingLiU" pitchFamily="18" charset="-120"/>
              </a:rPr>
              <a:t>Highly educated workforce</a:t>
            </a:r>
            <a:endParaRPr lang="en-US" altLang="zh-CN" sz="2000" b="1" dirty="0">
              <a:solidFill>
                <a:srgbClr val="000000"/>
              </a:solidFill>
              <a:latin typeface="Arial" charset="0"/>
              <a:ea typeface="SimSun" pitchFamily="2" charset="-122"/>
            </a:endParaRPr>
          </a:p>
          <a:p>
            <a:pPr marL="342900" indent="-342900"/>
            <a:r>
              <a:rPr lang="zh-CN" altLang="en-US" sz="2000" b="1" dirty="0">
                <a:solidFill>
                  <a:srgbClr val="000000"/>
                </a:solidFill>
                <a:latin typeface="Arial" charset="0"/>
                <a:ea typeface="SimSun" pitchFamily="2" charset="-122"/>
              </a:rPr>
              <a:t>	</a:t>
            </a:r>
            <a:endParaRPr lang="en-US" altLang="zh-TW" sz="2000" b="1" dirty="0">
              <a:solidFill>
                <a:srgbClr val="000000"/>
              </a:solidFill>
              <a:latin typeface="Arial" charset="0"/>
              <a:ea typeface="SimSun" pitchFamily="2" charset="-122"/>
            </a:endParaRPr>
          </a:p>
          <a:p>
            <a:pPr marL="342900" indent="-342900"/>
            <a:r>
              <a:rPr lang="en-US" altLang="zh-TW" sz="2000" b="1" dirty="0">
                <a:solidFill>
                  <a:srgbClr val="000000"/>
                </a:solidFill>
                <a:latin typeface="Arial" charset="0"/>
                <a:ea typeface="PMingLiU" pitchFamily="18" charset="-120"/>
              </a:rPr>
              <a:t>	&gt; 150 colleges and </a:t>
            </a:r>
            <a:r>
              <a:rPr lang="en-US" altLang="zh-TW" sz="2000" b="1" dirty="0" smtClean="0">
                <a:solidFill>
                  <a:srgbClr val="000000"/>
                </a:solidFill>
                <a:latin typeface="Arial" charset="0"/>
                <a:ea typeface="PMingLiU" pitchFamily="18" charset="-120"/>
              </a:rPr>
              <a:t>universities</a:t>
            </a:r>
          </a:p>
          <a:p>
            <a:pPr marL="342900" indent="-342900">
              <a:lnSpc>
                <a:spcPct val="80000"/>
              </a:lnSpc>
              <a:buSzPct val="120000"/>
            </a:pPr>
            <a:endParaRPr lang="en-US" altLang="zh-TW" sz="2000" b="1" dirty="0" smtClean="0">
              <a:solidFill>
                <a:srgbClr val="000000"/>
              </a:solidFill>
              <a:latin typeface="Arial" charset="0"/>
              <a:ea typeface="PMingLiU" pitchFamily="18" charset="-120"/>
            </a:endParaRPr>
          </a:p>
          <a:p>
            <a:pPr marL="342900" indent="-342900">
              <a:lnSpc>
                <a:spcPct val="80000"/>
              </a:lnSpc>
              <a:buSzPct val="120000"/>
              <a:buFontTx/>
              <a:buChar char="•"/>
            </a:pPr>
            <a:r>
              <a:rPr lang="en-US" altLang="zh-TW" sz="2000" b="1" dirty="0" smtClean="0">
                <a:solidFill>
                  <a:srgbClr val="000000"/>
                </a:solidFill>
                <a:latin typeface="Arial" charset="0"/>
                <a:ea typeface="PMingLiU" pitchFamily="18" charset="-120"/>
              </a:rPr>
              <a:t>4</a:t>
            </a:r>
            <a:r>
              <a:rPr lang="en-US" altLang="zh-TW" sz="2000" b="1" baseline="30000" dirty="0" smtClean="0">
                <a:solidFill>
                  <a:srgbClr val="000000"/>
                </a:solidFill>
                <a:latin typeface="Arial" charset="0"/>
                <a:ea typeface="PMingLiU" pitchFamily="18" charset="-120"/>
              </a:rPr>
              <a:t>th</a:t>
            </a:r>
            <a:r>
              <a:rPr lang="en-US" altLang="zh-TW" sz="2000" b="1" dirty="0" smtClean="0">
                <a:solidFill>
                  <a:srgbClr val="000000"/>
                </a:solidFill>
                <a:latin typeface="Arial" charset="0"/>
                <a:ea typeface="PMingLiU" pitchFamily="18" charset="-120"/>
              </a:rPr>
              <a:t> in the nation for biotech Industry strength</a:t>
            </a:r>
            <a:endParaRPr lang="en-US" altLang="zh-CN" sz="2000" b="1" dirty="0" smtClean="0">
              <a:solidFill>
                <a:srgbClr val="000000"/>
              </a:solidFill>
              <a:latin typeface="Arial" charset="0"/>
              <a:ea typeface="PMingLiU" pitchFamily="18" charset="-120"/>
            </a:endParaRPr>
          </a:p>
          <a:p>
            <a:pPr marL="342900" indent="-342900"/>
            <a:endParaRPr lang="en-US" altLang="zh-CN" sz="2000" b="1" dirty="0">
              <a:solidFill>
                <a:srgbClr val="000000"/>
              </a:solidFill>
              <a:latin typeface="Arial" charset="0"/>
              <a:ea typeface="SimSun" pitchFamily="2" charset="-122"/>
            </a:endParaRPr>
          </a:p>
          <a:p>
            <a:pPr marL="342900" indent="-342900">
              <a:lnSpc>
                <a:spcPct val="80000"/>
              </a:lnSpc>
              <a:buSzPct val="120000"/>
            </a:pPr>
            <a:endParaRPr lang="en-US" altLang="zh-TW" sz="1800" dirty="0">
              <a:solidFill>
                <a:srgbClr val="000000"/>
              </a:solidFill>
              <a:latin typeface="Arial" charset="0"/>
              <a:ea typeface="PMingLiU" pitchFamily="18" charset="-120"/>
            </a:endParaRPr>
          </a:p>
          <a:p>
            <a:pPr marL="342900" indent="-342900">
              <a:lnSpc>
                <a:spcPct val="80000"/>
              </a:lnSpc>
              <a:buSzPct val="120000"/>
              <a:buFontTx/>
              <a:buChar char="•"/>
            </a:pPr>
            <a:endParaRPr lang="en-US" altLang="zh-TW" sz="1800" dirty="0">
              <a:solidFill>
                <a:srgbClr val="000000"/>
              </a:solidFill>
              <a:latin typeface="Times New Roman" pitchFamily="18" charset="0"/>
              <a:ea typeface="PMingLiU" pitchFamily="18" charset="-120"/>
            </a:endParaRPr>
          </a:p>
        </p:txBody>
      </p:sp>
      <p:sp>
        <p:nvSpPr>
          <p:cNvPr id="1029" name="Text Box 5"/>
          <p:cNvSpPr txBox="1">
            <a:spLocks noChangeArrowheads="1"/>
          </p:cNvSpPr>
          <p:nvPr/>
        </p:nvSpPr>
        <p:spPr bwMode="auto">
          <a:xfrm>
            <a:off x="4724400" y="5105400"/>
            <a:ext cx="3001963" cy="657225"/>
          </a:xfrm>
          <a:prstGeom prst="rect">
            <a:avLst/>
          </a:prstGeom>
          <a:noFill/>
          <a:ln w="9525" algn="ctr">
            <a:noFill/>
            <a:miter lim="800000"/>
            <a:headEnd/>
            <a:tailEnd/>
          </a:ln>
        </p:spPr>
        <p:txBody>
          <a:bodyPr lIns="0" tIns="0" rIns="0" bIns="0">
            <a:spAutoFit/>
          </a:bodyPr>
          <a:lstStyle/>
          <a:p>
            <a:pPr marL="342900" indent="-342900">
              <a:lnSpc>
                <a:spcPct val="80000"/>
              </a:lnSpc>
              <a:buSzPct val="120000"/>
              <a:buFontTx/>
              <a:buChar char="•"/>
            </a:pPr>
            <a:endParaRPr lang="en-US" altLang="zh-TW" sz="1800" dirty="0">
              <a:solidFill>
                <a:srgbClr val="000000"/>
              </a:solidFill>
              <a:latin typeface="Arial" charset="0"/>
              <a:ea typeface="PMingLiU" pitchFamily="18" charset="-120"/>
            </a:endParaRPr>
          </a:p>
          <a:p>
            <a:pPr marL="342900" indent="-342900">
              <a:lnSpc>
                <a:spcPct val="80000"/>
              </a:lnSpc>
              <a:buSzPct val="120000"/>
            </a:pPr>
            <a:r>
              <a:rPr lang="zh-TW" altLang="en-US" sz="1800">
                <a:solidFill>
                  <a:srgbClr val="000000"/>
                </a:solidFill>
                <a:latin typeface="Arial" charset="0"/>
                <a:ea typeface="PMingLiU" pitchFamily="18" charset="-120"/>
              </a:rPr>
              <a:t>	</a:t>
            </a:r>
          </a:p>
          <a:p>
            <a:pPr marL="342900" indent="-342900">
              <a:lnSpc>
                <a:spcPct val="80000"/>
              </a:lnSpc>
              <a:buSzPct val="120000"/>
            </a:pPr>
            <a:r>
              <a:rPr lang="zh-TW" altLang="en-US" sz="1800">
                <a:solidFill>
                  <a:srgbClr val="000000"/>
                </a:solidFill>
                <a:latin typeface="Arial" charset="0"/>
                <a:ea typeface="PMingLiU" pitchFamily="18" charset="-120"/>
              </a:rPr>
              <a:t>	</a:t>
            </a:r>
            <a:endParaRPr lang="zh-CN" altLang="en-US" sz="1800">
              <a:solidFill>
                <a:srgbClr val="000000"/>
              </a:solidFill>
              <a:latin typeface="Arial" charset="0"/>
              <a:ea typeface="SimSun"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49187"/>
                                        </p:tgtEl>
                                        <p:attrNameLst>
                                          <p:attrName>style.visibility</p:attrName>
                                        </p:attrNameLst>
                                      </p:cBhvr>
                                      <p:to>
                                        <p:strVal val="visible"/>
                                      </p:to>
                                    </p:set>
                                    <p:anim calcmode="lin" valueType="num">
                                      <p:cBhvr additive="base">
                                        <p:cTn id="7" dur="500" fill="hold"/>
                                        <p:tgtEl>
                                          <p:spTgt spid="349187"/>
                                        </p:tgtEl>
                                        <p:attrNameLst>
                                          <p:attrName>ppt_x</p:attrName>
                                        </p:attrNameLst>
                                      </p:cBhvr>
                                      <p:tavLst>
                                        <p:tav tm="0">
                                          <p:val>
                                            <p:strVal val="0-#ppt_w/2"/>
                                          </p:val>
                                        </p:tav>
                                        <p:tav tm="100000">
                                          <p:val>
                                            <p:strVal val="#ppt_x"/>
                                          </p:val>
                                        </p:tav>
                                      </p:tavLst>
                                    </p:anim>
                                    <p:anim calcmode="lin" valueType="num">
                                      <p:cBhvr additive="base">
                                        <p:cTn id="8" dur="500" fill="hold"/>
                                        <p:tgtEl>
                                          <p:spTgt spid="3491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80975" y="304800"/>
            <a:ext cx="8782050" cy="4514850"/>
          </a:xfrm>
          <a:prstGeom prst="rect">
            <a:avLst/>
          </a:prstGeom>
          <a:noFill/>
          <a:ln w="9525">
            <a:noFill/>
            <a:miter lim="800000"/>
            <a:headEnd/>
            <a:tailEnd/>
          </a:ln>
        </p:spPr>
      </p:pic>
      <p:sp>
        <p:nvSpPr>
          <p:cNvPr id="36867" name="TextBox 2"/>
          <p:cNvSpPr txBox="1">
            <a:spLocks noChangeArrowheads="1"/>
          </p:cNvSpPr>
          <p:nvPr/>
        </p:nvSpPr>
        <p:spPr bwMode="auto">
          <a:xfrm>
            <a:off x="1600200" y="6477000"/>
            <a:ext cx="1219200" cy="261938"/>
          </a:xfrm>
          <a:prstGeom prst="rect">
            <a:avLst/>
          </a:prstGeom>
          <a:noFill/>
          <a:ln w="9525">
            <a:noFill/>
            <a:miter lim="800000"/>
            <a:headEnd/>
            <a:tailEnd/>
          </a:ln>
        </p:spPr>
        <p:txBody>
          <a:bodyPr>
            <a:spAutoFit/>
          </a:bodyPr>
          <a:lstStyle/>
          <a:p>
            <a:r>
              <a:rPr lang="en-US" sz="1100">
                <a:solidFill>
                  <a:srgbClr val="000000"/>
                </a:solidFill>
                <a:latin typeface="Arial" charset="0"/>
              </a:rPr>
              <a:t>2010 GR p.8</a:t>
            </a:r>
          </a:p>
        </p:txBody>
      </p:sp>
      <p:sp>
        <p:nvSpPr>
          <p:cNvPr id="36868" name="TextBox 3"/>
          <p:cNvSpPr txBox="1">
            <a:spLocks noChangeArrowheads="1"/>
          </p:cNvSpPr>
          <p:nvPr/>
        </p:nvSpPr>
        <p:spPr bwMode="auto">
          <a:xfrm>
            <a:off x="609600" y="5095875"/>
            <a:ext cx="6553200" cy="923925"/>
          </a:xfrm>
          <a:prstGeom prst="rect">
            <a:avLst/>
          </a:prstGeom>
          <a:noFill/>
          <a:ln w="9525">
            <a:noFill/>
            <a:miter lim="800000"/>
            <a:headEnd/>
            <a:tailEnd/>
          </a:ln>
        </p:spPr>
        <p:txBody>
          <a:bodyPr>
            <a:spAutoFit/>
          </a:bodyPr>
          <a:lstStyle/>
          <a:p>
            <a:pPr algn="ctr"/>
            <a:r>
              <a:rPr lang="en-US" sz="1800" dirty="0">
                <a:solidFill>
                  <a:srgbClr val="000000"/>
                </a:solidFill>
                <a:latin typeface="Arial" charset="0"/>
              </a:rPr>
              <a:t>Bioscience employment in Ohio has grown 2% on average each year since 2000. Conversely, total employment in all sectors of Ohio has declined 1% on average each year.</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Grp="1" noChangeArrowheads="1"/>
          </p:cNvSpPr>
          <p:nvPr>
            <p:ph type="title"/>
          </p:nvPr>
        </p:nvSpPr>
        <p:spPr/>
        <p:txBody>
          <a:bodyPr/>
          <a:lstStyle/>
          <a:p>
            <a:r>
              <a:rPr lang="en-US" sz="2400"/>
              <a:t>The Future is Challenging…Do we Give Up?</a:t>
            </a:r>
            <a:br>
              <a:rPr lang="en-US" sz="2400"/>
            </a:br>
            <a:r>
              <a:rPr lang="en-US" sz="2400"/>
              <a:t>Not a Chance!</a:t>
            </a:r>
          </a:p>
        </p:txBody>
      </p:sp>
      <p:sp>
        <p:nvSpPr>
          <p:cNvPr id="465923" name="Rectangle 3"/>
          <p:cNvSpPr>
            <a:spLocks noGrp="1" noChangeArrowheads="1"/>
          </p:cNvSpPr>
          <p:nvPr>
            <p:ph type="body" idx="1"/>
          </p:nvPr>
        </p:nvSpPr>
        <p:spPr>
          <a:xfrm>
            <a:off x="5194300" y="2295525"/>
            <a:ext cx="3797300" cy="1884363"/>
          </a:xfrm>
        </p:spPr>
        <p:txBody>
          <a:bodyPr/>
          <a:lstStyle/>
          <a:p>
            <a:pPr>
              <a:lnSpc>
                <a:spcPct val="90000"/>
              </a:lnSpc>
            </a:pPr>
            <a:r>
              <a:rPr lang="en-US"/>
              <a:t>“Change is the law of life. And those who look only to the past or present are certain to miss the future.” </a:t>
            </a:r>
            <a:br>
              <a:rPr lang="en-US"/>
            </a:br>
            <a:r>
              <a:rPr lang="en-US">
                <a:hlinkClick r:id="rId2"/>
              </a:rPr>
              <a:t>John F. Kennedy</a:t>
            </a:r>
            <a:r>
              <a:rPr lang="en-US"/>
              <a:t> </a:t>
            </a:r>
            <a:br>
              <a:rPr lang="en-US"/>
            </a:br>
            <a:endParaRPr lang="en-US"/>
          </a:p>
          <a:p>
            <a:pPr>
              <a:lnSpc>
                <a:spcPct val="90000"/>
              </a:lnSpc>
            </a:pPr>
            <a:endParaRPr lang="en-US"/>
          </a:p>
          <a:p>
            <a:pPr>
              <a:lnSpc>
                <a:spcPct val="90000"/>
              </a:lnSpc>
            </a:pPr>
            <a:endParaRPr lang="en-US" u="sng">
              <a:solidFill>
                <a:schemeClr val="hlink"/>
              </a:solidFill>
            </a:endParaRPr>
          </a:p>
        </p:txBody>
      </p:sp>
      <p:pic>
        <p:nvPicPr>
          <p:cNvPr id="465928" name="Picture 8"/>
          <p:cNvPicPr>
            <a:picLocks noChangeAspect="1" noChangeArrowheads="1"/>
          </p:cNvPicPr>
          <p:nvPr/>
        </p:nvPicPr>
        <p:blipFill>
          <a:blip r:embed="rId3" cstate="print"/>
          <a:srcRect/>
          <a:stretch>
            <a:fillRect/>
          </a:stretch>
        </p:blipFill>
        <p:spPr bwMode="auto">
          <a:xfrm>
            <a:off x="284163" y="1435100"/>
            <a:ext cx="4686300" cy="3822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noChangeArrowheads="1"/>
          </p:cNvPicPr>
          <p:nvPr/>
        </p:nvPicPr>
        <p:blipFill>
          <a:blip r:embed="rId2" cstate="print"/>
          <a:srcRect/>
          <a:stretch>
            <a:fillRect/>
          </a:stretch>
        </p:blipFill>
        <p:spPr bwMode="auto">
          <a:xfrm>
            <a:off x="5287963" y="0"/>
            <a:ext cx="3703637" cy="4114800"/>
          </a:xfrm>
          <a:prstGeom prst="rect">
            <a:avLst/>
          </a:prstGeom>
          <a:noFill/>
          <a:ln w="9525">
            <a:noFill/>
            <a:miter lim="800000"/>
            <a:headEnd/>
            <a:tailEnd/>
          </a:ln>
        </p:spPr>
      </p:pic>
      <p:pic>
        <p:nvPicPr>
          <p:cNvPr id="15363" name="Picture 3"/>
          <p:cNvPicPr>
            <a:picLocks noChangeAspect="1" noChangeArrowheads="1"/>
          </p:cNvPicPr>
          <p:nvPr/>
        </p:nvPicPr>
        <p:blipFill>
          <a:blip r:embed="rId3" cstate="print"/>
          <a:srcRect/>
          <a:stretch>
            <a:fillRect/>
          </a:stretch>
        </p:blipFill>
        <p:spPr bwMode="auto">
          <a:xfrm>
            <a:off x="152400" y="3341688"/>
            <a:ext cx="5334000" cy="2982912"/>
          </a:xfrm>
          <a:prstGeom prst="rect">
            <a:avLst/>
          </a:prstGeom>
          <a:noFill/>
          <a:ln w="9525">
            <a:noFill/>
            <a:miter lim="800000"/>
            <a:headEnd/>
            <a:tailEnd/>
          </a:ln>
        </p:spPr>
      </p:pic>
      <p:sp>
        <p:nvSpPr>
          <p:cNvPr id="15364" name="TextBox 5"/>
          <p:cNvSpPr txBox="1">
            <a:spLocks noChangeArrowheads="1"/>
          </p:cNvSpPr>
          <p:nvPr/>
        </p:nvSpPr>
        <p:spPr bwMode="auto">
          <a:xfrm>
            <a:off x="228600" y="1570038"/>
            <a:ext cx="4876800" cy="1477962"/>
          </a:xfrm>
          <a:prstGeom prst="rect">
            <a:avLst/>
          </a:prstGeom>
          <a:noFill/>
          <a:ln w="9525">
            <a:noFill/>
            <a:miter lim="800000"/>
            <a:headEnd/>
            <a:tailEnd/>
          </a:ln>
        </p:spPr>
        <p:txBody>
          <a:bodyPr>
            <a:spAutoFit/>
          </a:bodyPr>
          <a:lstStyle/>
          <a:p>
            <a:r>
              <a:rPr lang="en-US" sz="1800">
                <a:solidFill>
                  <a:srgbClr val="000000"/>
                </a:solidFill>
                <a:latin typeface="Myriad Pro" pitchFamily="34" charset="0"/>
              </a:rPr>
              <a:t>The bioscience industry is not confined to one or two areas of the state. It has become a vital economic engine in each region, with bioscience-related companies found in 72 of</a:t>
            </a:r>
          </a:p>
          <a:p>
            <a:r>
              <a:rPr lang="en-US" sz="1800">
                <a:solidFill>
                  <a:srgbClr val="000000"/>
                </a:solidFill>
                <a:latin typeface="Myriad Pro" pitchFamily="34" charset="0"/>
              </a:rPr>
              <a:t>88 Ohio counties.</a:t>
            </a:r>
          </a:p>
        </p:txBody>
      </p:sp>
      <p:sp>
        <p:nvSpPr>
          <p:cNvPr id="25606" name="TextBox 6"/>
          <p:cNvSpPr txBox="1">
            <a:spLocks noChangeArrowheads="1"/>
          </p:cNvSpPr>
          <p:nvPr/>
        </p:nvSpPr>
        <p:spPr bwMode="auto">
          <a:xfrm>
            <a:off x="838200" y="304800"/>
            <a:ext cx="3810000" cy="1077913"/>
          </a:xfrm>
          <a:prstGeom prst="rect">
            <a:avLst/>
          </a:prstGeom>
          <a:noFill/>
          <a:ln w="9525">
            <a:noFill/>
            <a:miter lim="800000"/>
            <a:headEnd/>
            <a:tailEnd/>
          </a:ln>
        </p:spPr>
        <p:txBody>
          <a:bodyPr>
            <a:spAutoFit/>
          </a:bodyPr>
          <a:lstStyle/>
          <a:p>
            <a:pPr algn="ctr">
              <a:defRPr/>
            </a:pPr>
            <a:r>
              <a:rPr lang="en-US" sz="3200" dirty="0">
                <a:solidFill>
                  <a:srgbClr val="000000"/>
                </a:solidFill>
                <a:latin typeface="Rockwell"/>
              </a:rPr>
              <a:t>Bioscience in Ohio’s Six Regions</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0" y="39688"/>
            <a:ext cx="9144000" cy="2017712"/>
          </a:xfrm>
          <a:prstGeom prst="rect">
            <a:avLst/>
          </a:prstGeom>
          <a:noFill/>
          <a:ln w="9525">
            <a:noFill/>
            <a:miter lim="800000"/>
            <a:headEnd/>
            <a:tailEnd/>
          </a:ln>
        </p:spPr>
      </p:pic>
      <p:pic>
        <p:nvPicPr>
          <p:cNvPr id="14339" name="Picture 3"/>
          <p:cNvPicPr>
            <a:picLocks noChangeAspect="1" noChangeArrowheads="1"/>
          </p:cNvPicPr>
          <p:nvPr/>
        </p:nvPicPr>
        <p:blipFill>
          <a:blip r:embed="rId3" cstate="print"/>
          <a:srcRect/>
          <a:stretch>
            <a:fillRect/>
          </a:stretch>
        </p:blipFill>
        <p:spPr bwMode="auto">
          <a:xfrm>
            <a:off x="76200" y="3429000"/>
            <a:ext cx="7010400" cy="3048000"/>
          </a:xfrm>
          <a:prstGeom prst="rect">
            <a:avLst/>
          </a:prstGeom>
          <a:noFill/>
          <a:ln w="9525">
            <a:noFill/>
            <a:miter lim="800000"/>
            <a:headEnd/>
            <a:tailEnd/>
          </a:ln>
        </p:spPr>
      </p:pic>
      <p:sp>
        <p:nvSpPr>
          <p:cNvPr id="14340" name="TextBox 4"/>
          <p:cNvSpPr txBox="1">
            <a:spLocks noChangeArrowheads="1"/>
          </p:cNvSpPr>
          <p:nvPr/>
        </p:nvSpPr>
        <p:spPr bwMode="auto">
          <a:xfrm>
            <a:off x="381000" y="2122488"/>
            <a:ext cx="8686800" cy="1077912"/>
          </a:xfrm>
          <a:prstGeom prst="rect">
            <a:avLst/>
          </a:prstGeom>
          <a:noFill/>
          <a:ln w="9525">
            <a:noFill/>
            <a:miter lim="800000"/>
            <a:headEnd/>
            <a:tailEnd/>
          </a:ln>
        </p:spPr>
        <p:txBody>
          <a:bodyPr>
            <a:spAutoFit/>
          </a:bodyPr>
          <a:lstStyle/>
          <a:p>
            <a:r>
              <a:rPr lang="en-US" sz="1600">
                <a:solidFill>
                  <a:srgbClr val="000000"/>
                </a:solidFill>
                <a:latin typeface="Myriad Pro" pitchFamily="34" charset="0"/>
              </a:rPr>
              <a:t>In 2009, the total employment in Ohio’s bioscience sector was 62,533, a small decrease of 388 jobs since 2008. From 2000-2009, bioscience employment increased by 10,222 jobs (19.5%). The overall growth in the bioscience sector is especially promising given that overall Ohio employment decreased by 465,000 since 2000.</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1"/>
          <p:cNvSpPr txBox="1">
            <a:spLocks noChangeArrowheads="1"/>
          </p:cNvSpPr>
          <p:nvPr/>
        </p:nvSpPr>
        <p:spPr bwMode="auto">
          <a:xfrm>
            <a:off x="1485900" y="4267200"/>
            <a:ext cx="6172200" cy="1477963"/>
          </a:xfrm>
          <a:prstGeom prst="rect">
            <a:avLst/>
          </a:prstGeom>
          <a:noFill/>
          <a:ln w="9525">
            <a:noFill/>
            <a:miter lim="800000"/>
            <a:headEnd/>
            <a:tailEnd/>
          </a:ln>
        </p:spPr>
        <p:txBody>
          <a:bodyPr>
            <a:spAutoFit/>
          </a:bodyPr>
          <a:lstStyle/>
          <a:p>
            <a:pPr algn="ctr"/>
            <a:r>
              <a:rPr lang="en-US" sz="1800" dirty="0">
                <a:solidFill>
                  <a:srgbClr val="000000"/>
                </a:solidFill>
                <a:latin typeface="Arial" charset="0"/>
              </a:rPr>
              <a:t>The economic impact of the bioscience sector and its five subsectors is measured for Ohio and each of the six geographical regions in terms of employment, output, value added, labor income, and taxes. Impact values above include direct, indirect and induced impacts.</a:t>
            </a:r>
          </a:p>
        </p:txBody>
      </p:sp>
      <p:sp>
        <p:nvSpPr>
          <p:cNvPr id="35843" name="TextBox 3"/>
          <p:cNvSpPr txBox="1">
            <a:spLocks noChangeArrowheads="1"/>
          </p:cNvSpPr>
          <p:nvPr/>
        </p:nvSpPr>
        <p:spPr bwMode="auto">
          <a:xfrm>
            <a:off x="685800" y="482600"/>
            <a:ext cx="7772400" cy="523220"/>
          </a:xfrm>
          <a:prstGeom prst="rect">
            <a:avLst/>
          </a:prstGeom>
          <a:noFill/>
          <a:ln w="9525">
            <a:noFill/>
            <a:miter lim="800000"/>
            <a:headEnd/>
            <a:tailEnd/>
          </a:ln>
        </p:spPr>
        <p:txBody>
          <a:bodyPr>
            <a:spAutoFit/>
          </a:bodyPr>
          <a:lstStyle/>
          <a:p>
            <a:pPr algn="ctr"/>
            <a:r>
              <a:rPr lang="en-US" sz="2800" b="1" dirty="0">
                <a:solidFill>
                  <a:srgbClr val="641E28"/>
                </a:solidFill>
                <a:latin typeface="Rockwell"/>
              </a:rPr>
              <a:t>Economic Impact of Bioscience in Ohio</a:t>
            </a:r>
          </a:p>
        </p:txBody>
      </p:sp>
      <p:sp>
        <p:nvSpPr>
          <p:cNvPr id="35844" name="TextBox 4"/>
          <p:cNvSpPr txBox="1">
            <a:spLocks noChangeArrowheads="1"/>
          </p:cNvSpPr>
          <p:nvPr/>
        </p:nvSpPr>
        <p:spPr bwMode="auto">
          <a:xfrm>
            <a:off x="1600200" y="6477000"/>
            <a:ext cx="1219200" cy="261938"/>
          </a:xfrm>
          <a:prstGeom prst="rect">
            <a:avLst/>
          </a:prstGeom>
          <a:noFill/>
          <a:ln w="9525">
            <a:noFill/>
            <a:miter lim="800000"/>
            <a:headEnd/>
            <a:tailEnd/>
          </a:ln>
        </p:spPr>
        <p:txBody>
          <a:bodyPr>
            <a:spAutoFit/>
          </a:bodyPr>
          <a:lstStyle/>
          <a:p>
            <a:r>
              <a:rPr lang="en-US" sz="1100">
                <a:solidFill>
                  <a:srgbClr val="000000"/>
                </a:solidFill>
                <a:latin typeface="Arial" charset="0"/>
              </a:rPr>
              <a:t>2010 GR p.7</a:t>
            </a:r>
          </a:p>
        </p:txBody>
      </p:sp>
      <p:sp>
        <p:nvSpPr>
          <p:cNvPr id="35845" name="TextBox 5"/>
          <p:cNvSpPr txBox="1">
            <a:spLocks noChangeArrowheads="1"/>
          </p:cNvSpPr>
          <p:nvPr/>
        </p:nvSpPr>
        <p:spPr bwMode="auto">
          <a:xfrm>
            <a:off x="952500" y="1639888"/>
            <a:ext cx="7239000" cy="2246312"/>
          </a:xfrm>
          <a:prstGeom prst="rect">
            <a:avLst/>
          </a:prstGeom>
          <a:solidFill>
            <a:schemeClr val="bg1"/>
          </a:solidFill>
          <a:ln w="12700">
            <a:solidFill>
              <a:schemeClr val="tx1"/>
            </a:solidFill>
            <a:miter lim="800000"/>
            <a:headEnd/>
            <a:tailEnd/>
          </a:ln>
        </p:spPr>
        <p:txBody>
          <a:bodyPr>
            <a:spAutoFit/>
          </a:bodyPr>
          <a:lstStyle/>
          <a:p>
            <a:r>
              <a:rPr lang="en-US" sz="2800" dirty="0">
                <a:solidFill>
                  <a:srgbClr val="094281"/>
                </a:solidFill>
                <a:latin typeface="Trebuchet MS" pitchFamily="34" charset="0"/>
              </a:rPr>
              <a:t>Employment Impact		195,835 jobs</a:t>
            </a:r>
          </a:p>
          <a:p>
            <a:r>
              <a:rPr lang="en-US" sz="2800" dirty="0">
                <a:solidFill>
                  <a:srgbClr val="094281"/>
                </a:solidFill>
                <a:latin typeface="Trebuchet MS" pitchFamily="34" charset="0"/>
              </a:rPr>
              <a:t>Output Impact			$61.642 billion</a:t>
            </a:r>
          </a:p>
          <a:p>
            <a:r>
              <a:rPr lang="en-US" sz="2800" dirty="0">
                <a:solidFill>
                  <a:srgbClr val="094281"/>
                </a:solidFill>
                <a:latin typeface="Trebuchet MS" pitchFamily="34" charset="0"/>
              </a:rPr>
              <a:t>Value-added Impact		$15.208 billion</a:t>
            </a:r>
          </a:p>
          <a:p>
            <a:r>
              <a:rPr lang="en-US" sz="2800" dirty="0">
                <a:solidFill>
                  <a:srgbClr val="094281"/>
                </a:solidFill>
                <a:latin typeface="Trebuchet MS" pitchFamily="34" charset="0"/>
              </a:rPr>
              <a:t>Labor Income Impact		$7.691 billion</a:t>
            </a:r>
          </a:p>
          <a:p>
            <a:r>
              <a:rPr lang="en-US" sz="2800" dirty="0">
                <a:solidFill>
                  <a:srgbClr val="094281"/>
                </a:solidFill>
                <a:latin typeface="Trebuchet MS" pitchFamily="34" charset="0"/>
              </a:rPr>
              <a:t>Tax Revenues			$3.242 billion</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5867400" y="914400"/>
            <a:ext cx="2667000" cy="3429000"/>
          </a:xfrm>
        </p:spPr>
        <p:txBody>
          <a:bodyPr/>
          <a:lstStyle/>
          <a:p>
            <a:pPr algn="l" eaLnBrk="1" hangingPunct="1"/>
            <a:r>
              <a:rPr lang="en-US" altLang="zh-CN" sz="3600" smtClean="0">
                <a:solidFill>
                  <a:srgbClr val="660033"/>
                </a:solidFill>
                <a:ea typeface="SimSun" pitchFamily="2" charset="-122"/>
              </a:rPr>
              <a:t>Ohio Bioscience Growth Report </a:t>
            </a:r>
            <a:r>
              <a:rPr lang="en-US" altLang="zh-CN" sz="2800" smtClean="0">
                <a:solidFill>
                  <a:srgbClr val="660033"/>
                </a:solidFill>
                <a:ea typeface="SimSun" pitchFamily="2" charset="-122"/>
              </a:rPr>
              <a:t/>
            </a:r>
            <a:br>
              <a:rPr lang="en-US" altLang="zh-CN" sz="2800" smtClean="0">
                <a:solidFill>
                  <a:srgbClr val="660033"/>
                </a:solidFill>
                <a:ea typeface="SimSun" pitchFamily="2" charset="-122"/>
              </a:rPr>
            </a:br>
            <a:r>
              <a:rPr lang="en-US" altLang="zh-CN" sz="2800" smtClean="0">
                <a:solidFill>
                  <a:srgbClr val="660033"/>
                </a:solidFill>
                <a:ea typeface="SimSun" pitchFamily="2" charset="-122"/>
              </a:rPr>
              <a:t/>
            </a:r>
            <a:br>
              <a:rPr lang="en-US" altLang="zh-CN" sz="2800" smtClean="0">
                <a:solidFill>
                  <a:srgbClr val="660033"/>
                </a:solidFill>
                <a:ea typeface="SimSun" pitchFamily="2" charset="-122"/>
              </a:rPr>
            </a:br>
            <a:r>
              <a:rPr lang="en-US" altLang="zh-CN" sz="2800" smtClean="0">
                <a:solidFill>
                  <a:srgbClr val="660033"/>
                </a:solidFill>
                <a:ea typeface="SimSun" pitchFamily="2" charset="-122"/>
              </a:rPr>
              <a:t>2010</a:t>
            </a:r>
            <a:br>
              <a:rPr lang="en-US" altLang="zh-CN" sz="2800" smtClean="0">
                <a:solidFill>
                  <a:srgbClr val="660033"/>
                </a:solidFill>
                <a:ea typeface="SimSun" pitchFamily="2" charset="-122"/>
              </a:rPr>
            </a:br>
            <a:r>
              <a:rPr lang="en-US" altLang="zh-CN" sz="2800" smtClean="0">
                <a:solidFill>
                  <a:schemeClr val="accent2"/>
                </a:solidFill>
                <a:ea typeface="SimSun" pitchFamily="2" charset="-122"/>
              </a:rPr>
              <a:t/>
            </a:r>
            <a:br>
              <a:rPr lang="en-US" altLang="zh-CN" sz="2800" smtClean="0">
                <a:solidFill>
                  <a:schemeClr val="accent2"/>
                </a:solidFill>
                <a:ea typeface="SimSun" pitchFamily="2" charset="-122"/>
              </a:rPr>
            </a:br>
            <a:endParaRPr lang="en-US" altLang="zh-CN" sz="2800" smtClean="0">
              <a:solidFill>
                <a:schemeClr val="accent2"/>
              </a:solidFill>
              <a:ea typeface="SimSun" pitchFamily="2" charset="-122"/>
            </a:endParaRPr>
          </a:p>
        </p:txBody>
      </p:sp>
      <p:pic>
        <p:nvPicPr>
          <p:cNvPr id="6" name="Picture 2"/>
          <p:cNvPicPr>
            <a:picLocks noChangeAspect="1" noChangeArrowheads="1"/>
          </p:cNvPicPr>
          <p:nvPr/>
        </p:nvPicPr>
        <p:blipFill>
          <a:blip r:embed="rId2" cstate="print"/>
          <a:srcRect/>
          <a:stretch>
            <a:fillRect/>
          </a:stretch>
        </p:blipFill>
        <p:spPr bwMode="auto">
          <a:xfrm>
            <a:off x="457200" y="304800"/>
            <a:ext cx="4572000" cy="5942013"/>
          </a:xfrm>
          <a:prstGeom prst="rect">
            <a:avLst/>
          </a:prstGeom>
          <a:noFill/>
          <a:ln w="3175">
            <a:solidFill>
              <a:schemeClr val="tx1">
                <a:lumMod val="65000"/>
                <a:lumOff val="35000"/>
                <a:alpha val="68000"/>
              </a:schemeClr>
            </a:solidFill>
            <a:miter lim="800000"/>
            <a:headEnd/>
            <a:tailEnd/>
          </a:ln>
          <a:effectLst>
            <a:outerShdw blurRad="317500" dist="76200" dir="2520000" algn="tl" rotWithShape="0">
              <a:prstClr val="black">
                <a:alpha val="27000"/>
              </a:prstClr>
            </a:outerShdw>
          </a:effectLst>
        </p:spPr>
      </p:pic>
      <p:sp>
        <p:nvSpPr>
          <p:cNvPr id="4" name="TextBox 3"/>
          <p:cNvSpPr txBox="1">
            <a:spLocks noChangeArrowheads="1"/>
          </p:cNvSpPr>
          <p:nvPr/>
        </p:nvSpPr>
        <p:spPr bwMode="auto">
          <a:xfrm>
            <a:off x="5486400" y="4191000"/>
            <a:ext cx="3276600" cy="830997"/>
          </a:xfrm>
          <a:prstGeom prst="rect">
            <a:avLst/>
          </a:prstGeom>
          <a:noFill/>
          <a:ln w="9525">
            <a:noFill/>
            <a:miter lim="800000"/>
            <a:headEnd/>
            <a:tailEnd/>
          </a:ln>
        </p:spPr>
        <p:txBody>
          <a:bodyPr wrap="square">
            <a:spAutoFit/>
          </a:bodyPr>
          <a:lstStyle/>
          <a:p>
            <a:pPr algn="ctr"/>
            <a:r>
              <a:rPr lang="en-US" sz="1600" i="1" dirty="0" smtClean="0">
                <a:solidFill>
                  <a:srgbClr val="000000"/>
                </a:solidFill>
                <a:latin typeface="Arial" charset="0"/>
              </a:rPr>
              <a:t>Footnotes in this presentation refer to page number where data on each slide appear in the GR</a:t>
            </a:r>
            <a:endParaRPr lang="en-US" sz="1600" i="1" dirty="0">
              <a:solidFill>
                <a:srgbClr val="000000"/>
              </a:solidFill>
              <a:latin typeface="Arial"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81000" y="0"/>
            <a:ext cx="8305800" cy="1143000"/>
          </a:xfrm>
        </p:spPr>
        <p:txBody>
          <a:bodyPr/>
          <a:lstStyle/>
          <a:p>
            <a:pPr eaLnBrk="1" hangingPunct="1"/>
            <a:r>
              <a:rPr lang="en-US" dirty="0" smtClean="0"/>
              <a:t>Our Workforce Approach</a:t>
            </a:r>
          </a:p>
        </p:txBody>
      </p:sp>
      <p:sp>
        <p:nvSpPr>
          <p:cNvPr id="4099" name="Rectangle 3"/>
          <p:cNvSpPr>
            <a:spLocks noGrp="1" noChangeArrowheads="1"/>
          </p:cNvSpPr>
          <p:nvPr>
            <p:ph type="body" idx="1"/>
          </p:nvPr>
        </p:nvSpPr>
        <p:spPr>
          <a:xfrm>
            <a:off x="457200" y="808037"/>
            <a:ext cx="8229600" cy="4678363"/>
          </a:xfrm>
        </p:spPr>
        <p:txBody>
          <a:bodyPr/>
          <a:lstStyle/>
          <a:p>
            <a:pPr eaLnBrk="1" hangingPunct="1">
              <a:buNone/>
            </a:pPr>
            <a:endParaRPr lang="en-US" u="sng" dirty="0" smtClean="0"/>
          </a:p>
          <a:p>
            <a:pPr eaLnBrk="1" hangingPunct="1"/>
            <a:r>
              <a:rPr lang="en-US" dirty="0" smtClean="0"/>
              <a:t>Growth most evident in bio-manufacturing</a:t>
            </a:r>
          </a:p>
          <a:p>
            <a:pPr eaLnBrk="1" hangingPunct="1"/>
            <a:r>
              <a:rPr lang="en-US" dirty="0" smtClean="0"/>
              <a:t>Companies moving to and expanding in Ohio</a:t>
            </a:r>
          </a:p>
          <a:p>
            <a:pPr eaLnBrk="1" hangingPunct="1"/>
            <a:r>
              <a:rPr lang="en-US" dirty="0" smtClean="0"/>
              <a:t>All have problems in recruiting a skilled workforce at all levels</a:t>
            </a:r>
          </a:p>
          <a:p>
            <a:pPr eaLnBrk="1" hangingPunct="1"/>
            <a:r>
              <a:rPr lang="en-US" dirty="0" smtClean="0"/>
              <a:t>Our emphasis has been to build a strong community college bioscience infrastructure to provide entry level development &amp; manufacturing workforce</a:t>
            </a:r>
          </a:p>
          <a:p>
            <a:pPr lvl="1" eaLnBrk="1" hangingPunct="1"/>
            <a:r>
              <a:rPr lang="en-US" dirty="0" smtClean="0"/>
              <a:t>Other states have done similar with great success</a:t>
            </a:r>
          </a:p>
          <a:p>
            <a:pPr eaLnBrk="1" hangingPunct="1">
              <a:buNone/>
            </a:pPr>
            <a:endParaRPr lang="en-US" dirty="0" smtClean="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81000" y="152400"/>
            <a:ext cx="8305800" cy="1143000"/>
          </a:xfrm>
        </p:spPr>
        <p:txBody>
          <a:bodyPr/>
          <a:lstStyle/>
          <a:p>
            <a:pPr algn="l" eaLnBrk="1" hangingPunct="1"/>
            <a:r>
              <a:rPr lang="en-US" sz="3600" dirty="0" smtClean="0">
                <a:latin typeface="Arial" pitchFamily="34" charset="0"/>
              </a:rPr>
              <a:t>		Ohio </a:t>
            </a:r>
            <a:r>
              <a:rPr lang="en-US" sz="3600" dirty="0" err="1" smtClean="0">
                <a:latin typeface="Arial" pitchFamily="34" charset="0"/>
              </a:rPr>
              <a:t>Bioworkforce</a:t>
            </a:r>
            <a:r>
              <a:rPr lang="en-US" sz="3600" dirty="0" smtClean="0">
                <a:latin typeface="Arial" pitchFamily="34" charset="0"/>
              </a:rPr>
              <a:t> </a:t>
            </a:r>
            <a:r>
              <a:rPr lang="en-US" sz="3200" dirty="0" smtClean="0">
                <a:latin typeface="Arial" pitchFamily="34" charset="0"/>
              </a:rPr>
              <a:t/>
            </a:r>
            <a:br>
              <a:rPr lang="en-US" sz="3200" dirty="0" smtClean="0">
                <a:latin typeface="Arial" pitchFamily="34" charset="0"/>
              </a:rPr>
            </a:br>
            <a:r>
              <a:rPr lang="en-US" sz="3200" dirty="0" smtClean="0">
                <a:latin typeface="Arial" pitchFamily="34" charset="0"/>
              </a:rPr>
              <a:t>      		     </a:t>
            </a:r>
            <a:r>
              <a:rPr lang="en-US" sz="3200" b="0" dirty="0" smtClean="0">
                <a:solidFill>
                  <a:srgbClr val="094281"/>
                </a:solidFill>
                <a:latin typeface="Arial" pitchFamily="34" charset="0"/>
              </a:rPr>
              <a:t>Training Partnership</a:t>
            </a:r>
            <a:endParaRPr lang="en-US" sz="3200" dirty="0" smtClean="0"/>
          </a:p>
        </p:txBody>
      </p:sp>
      <p:sp>
        <p:nvSpPr>
          <p:cNvPr id="4099" name="Rectangle 3"/>
          <p:cNvSpPr>
            <a:spLocks noGrp="1" noChangeArrowheads="1"/>
          </p:cNvSpPr>
          <p:nvPr>
            <p:ph type="body" idx="1"/>
          </p:nvPr>
        </p:nvSpPr>
        <p:spPr>
          <a:xfrm>
            <a:off x="457200" y="1112837"/>
            <a:ext cx="8229600" cy="4983163"/>
          </a:xfrm>
        </p:spPr>
        <p:txBody>
          <a:bodyPr/>
          <a:lstStyle/>
          <a:p>
            <a:pPr eaLnBrk="1" hangingPunct="1">
              <a:buNone/>
            </a:pPr>
            <a:endParaRPr lang="en-US" u="sng" dirty="0" smtClean="0"/>
          </a:p>
          <a:p>
            <a:pPr eaLnBrk="1" hangingPunct="1"/>
            <a:r>
              <a:rPr lang="en-US" sz="2800" dirty="0" smtClean="0"/>
              <a:t>3 year program, funded through US-DOL</a:t>
            </a:r>
          </a:p>
          <a:p>
            <a:pPr lvl="1" eaLnBrk="1" hangingPunct="1"/>
            <a:r>
              <a:rPr lang="en-US" sz="2400" dirty="0" smtClean="0"/>
              <a:t>Awarded $5 million</a:t>
            </a:r>
          </a:p>
          <a:p>
            <a:pPr lvl="1" eaLnBrk="1" hangingPunct="1"/>
            <a:r>
              <a:rPr lang="en-US" sz="2400" dirty="0" smtClean="0"/>
              <a:t>Started March 1, 2010</a:t>
            </a:r>
          </a:p>
          <a:p>
            <a:pPr eaLnBrk="1" hangingPunct="1"/>
            <a:r>
              <a:rPr lang="en-US" sz="2400" dirty="0" smtClean="0"/>
              <a:t>Objective is to train 700 unemployed, displaced and underemployed workers, </a:t>
            </a:r>
            <a:r>
              <a:rPr lang="en-US" sz="2400" u="sng" dirty="0" smtClean="0"/>
              <a:t>and</a:t>
            </a:r>
            <a:r>
              <a:rPr lang="en-US" sz="2400" dirty="0" smtClean="0"/>
              <a:t> find them jobs within Ohio’s bioscience industry.  Special emphasis on displaced autoworkers </a:t>
            </a:r>
          </a:p>
          <a:p>
            <a:pPr eaLnBrk="1" hangingPunct="1"/>
            <a:r>
              <a:rPr lang="en-US" sz="2400" dirty="0" smtClean="0"/>
              <a:t>Applicants can select from a range of training programs depending on interests and aptitude</a:t>
            </a:r>
          </a:p>
          <a:p>
            <a:pPr eaLnBrk="1" hangingPunct="1"/>
            <a:r>
              <a:rPr lang="en-US" sz="2400" dirty="0" smtClean="0"/>
              <a:t>More than half of the award, $2.8 million kept for tuition reimbursement / scholarships</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81000" y="-76200"/>
            <a:ext cx="8305800" cy="1143000"/>
          </a:xfrm>
        </p:spPr>
        <p:txBody>
          <a:bodyPr/>
          <a:lstStyle/>
          <a:p>
            <a:pPr eaLnBrk="1" hangingPunct="1"/>
            <a:r>
              <a:rPr lang="en-US" dirty="0" smtClean="0"/>
              <a:t>Program Partners</a:t>
            </a:r>
          </a:p>
        </p:txBody>
      </p:sp>
      <p:sp>
        <p:nvSpPr>
          <p:cNvPr id="4099" name="Rectangle 3"/>
          <p:cNvSpPr>
            <a:spLocks noGrp="1" noChangeArrowheads="1"/>
          </p:cNvSpPr>
          <p:nvPr>
            <p:ph type="body" idx="1"/>
          </p:nvPr>
        </p:nvSpPr>
        <p:spPr>
          <a:xfrm>
            <a:off x="762000" y="1036637"/>
            <a:ext cx="8229600" cy="4983163"/>
          </a:xfrm>
        </p:spPr>
        <p:txBody>
          <a:bodyPr/>
          <a:lstStyle/>
          <a:p>
            <a:pPr eaLnBrk="1" hangingPunct="1"/>
            <a:r>
              <a:rPr lang="en-US" sz="2600" dirty="0" smtClean="0"/>
              <a:t>BioOhio</a:t>
            </a:r>
            <a:endParaRPr lang="en-US" sz="1800" dirty="0" smtClean="0"/>
          </a:p>
          <a:p>
            <a:pPr eaLnBrk="1" hangingPunct="1"/>
            <a:r>
              <a:rPr lang="en-US" sz="2600" dirty="0" smtClean="0"/>
              <a:t>Six Community College Partners</a:t>
            </a:r>
            <a:endParaRPr lang="en-US" sz="1800" dirty="0" smtClean="0"/>
          </a:p>
          <a:p>
            <a:pPr lvl="1" eaLnBrk="1" hangingPunct="1"/>
            <a:r>
              <a:rPr lang="en-US" sz="2000" dirty="0" smtClean="0"/>
              <a:t>NE Ohio: Cuyahoga CC, Lakeland CC</a:t>
            </a:r>
          </a:p>
          <a:p>
            <a:pPr lvl="1" eaLnBrk="1" hangingPunct="1"/>
            <a:r>
              <a:rPr lang="en-US" sz="2000" dirty="0" smtClean="0"/>
              <a:t>NW Ohio: Owens State CC</a:t>
            </a:r>
          </a:p>
          <a:p>
            <a:pPr lvl="1" eaLnBrk="1" hangingPunct="1"/>
            <a:r>
              <a:rPr lang="en-US" sz="2000" dirty="0" smtClean="0"/>
              <a:t>Central Ohio: Columbus State CC</a:t>
            </a:r>
          </a:p>
          <a:p>
            <a:pPr lvl="1" eaLnBrk="1" hangingPunct="1"/>
            <a:r>
              <a:rPr lang="en-US" sz="2000" dirty="0" smtClean="0"/>
              <a:t>SW Ohio: Sinclair CC, Cincinnati State Technical &amp; CC</a:t>
            </a:r>
          </a:p>
          <a:p>
            <a:pPr eaLnBrk="1" hangingPunct="1"/>
            <a:r>
              <a:rPr lang="en-US" sz="2600" dirty="0" smtClean="0"/>
              <a:t>Council for Adult &amp; Experiential Learning (CAEL)                                      </a:t>
            </a:r>
          </a:p>
          <a:p>
            <a:pPr eaLnBrk="1" hangingPunct="1"/>
            <a:r>
              <a:rPr lang="en-US" sz="2600" dirty="0" smtClean="0"/>
              <a:t>AFL-CIO / UAW</a:t>
            </a:r>
          </a:p>
          <a:p>
            <a:pPr eaLnBrk="1" hangingPunct="1"/>
            <a:r>
              <a:rPr lang="en-US" sz="2600" dirty="0" smtClean="0"/>
              <a:t>Ohio’s One Stop Centers</a:t>
            </a:r>
          </a:p>
          <a:p>
            <a:pPr eaLnBrk="1" hangingPunct="1"/>
            <a:r>
              <a:rPr lang="en-US" sz="2600" dirty="0" smtClean="0"/>
              <a:t>Ohio Department of Development</a:t>
            </a:r>
          </a:p>
          <a:p>
            <a:pPr eaLnBrk="1" hangingPunct="1"/>
            <a:r>
              <a:rPr lang="en-US" sz="2600" dirty="0" smtClean="0"/>
              <a:t>Regional Industry Advisory Boards</a:t>
            </a:r>
          </a:p>
          <a:p>
            <a:pPr eaLnBrk="1" hangingPunct="1"/>
            <a:endParaRPr lang="en-US" dirty="0" smtClean="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81000" y="0"/>
            <a:ext cx="8305800" cy="1143000"/>
          </a:xfrm>
        </p:spPr>
        <p:txBody>
          <a:bodyPr/>
          <a:lstStyle/>
          <a:p>
            <a:pPr eaLnBrk="1" hangingPunct="1"/>
            <a:r>
              <a:rPr lang="en-US" dirty="0" smtClean="0"/>
              <a:t>Programs Offered</a:t>
            </a:r>
          </a:p>
        </p:txBody>
      </p:sp>
      <p:sp>
        <p:nvSpPr>
          <p:cNvPr id="4099" name="Rectangle 3"/>
          <p:cNvSpPr>
            <a:spLocks noGrp="1" noChangeArrowheads="1"/>
          </p:cNvSpPr>
          <p:nvPr>
            <p:ph type="body" idx="1"/>
          </p:nvPr>
        </p:nvSpPr>
        <p:spPr>
          <a:xfrm>
            <a:off x="762000" y="1417637"/>
            <a:ext cx="8229600" cy="4983163"/>
          </a:xfrm>
        </p:spPr>
        <p:txBody>
          <a:bodyPr/>
          <a:lstStyle/>
          <a:p>
            <a:pPr eaLnBrk="1" hangingPunct="1"/>
            <a:r>
              <a:rPr lang="en-US" dirty="0" smtClean="0"/>
              <a:t>2 year Degree Programs in:</a:t>
            </a:r>
          </a:p>
          <a:p>
            <a:pPr lvl="1" eaLnBrk="1" hangingPunct="1"/>
            <a:r>
              <a:rPr lang="en-US" dirty="0" smtClean="0"/>
              <a:t>Biotechnology (R&amp;D/Manufacturing Tech)</a:t>
            </a:r>
          </a:p>
          <a:p>
            <a:pPr lvl="1" eaLnBrk="1" hangingPunct="1"/>
            <a:r>
              <a:rPr lang="en-US" dirty="0" smtClean="0"/>
              <a:t>Biomedical Equipment Technician</a:t>
            </a:r>
          </a:p>
          <a:p>
            <a:pPr eaLnBrk="1" hangingPunct="1"/>
            <a:r>
              <a:rPr lang="en-US" dirty="0" smtClean="0"/>
              <a:t>Biomanufacturing Certificate(s)</a:t>
            </a:r>
          </a:p>
          <a:p>
            <a:pPr eaLnBrk="1" hangingPunct="1"/>
            <a:r>
              <a:rPr lang="en-US" dirty="0" smtClean="0"/>
              <a:t>Pharmaceutical Manufacturing Certificate</a:t>
            </a:r>
          </a:p>
          <a:p>
            <a:pPr eaLnBrk="1" hangingPunct="1"/>
            <a:r>
              <a:rPr lang="en-US" dirty="0" smtClean="0"/>
              <a:t>Medical Device Manufacturing Certificate</a:t>
            </a:r>
          </a:p>
          <a:p>
            <a:pPr eaLnBrk="1" hangingPunct="1"/>
            <a:r>
              <a:rPr lang="en-US" dirty="0" smtClean="0"/>
              <a:t>Bioscience Lab Skills Certificate</a:t>
            </a:r>
          </a:p>
          <a:p>
            <a:pPr lvl="1" eaLnBrk="1" hangingPunct="1"/>
            <a:endParaRPr lang="en-US" dirty="0" smtClean="0"/>
          </a:p>
          <a:p>
            <a:pPr eaLnBrk="1" hangingPunct="1"/>
            <a:endParaRPr lang="en-US" dirty="0" smtClean="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533400" y="215354"/>
            <a:ext cx="8153400" cy="59080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6"/>
          <p:cNvSpPr>
            <a:spLocks noChangeArrowheads="1"/>
          </p:cNvSpPr>
          <p:nvPr/>
        </p:nvSpPr>
        <p:spPr bwMode="auto">
          <a:xfrm>
            <a:off x="2362200" y="2819400"/>
            <a:ext cx="5791200" cy="2246769"/>
          </a:xfrm>
          <a:prstGeom prst="rect">
            <a:avLst/>
          </a:prstGeom>
          <a:noFill/>
          <a:ln w="9525">
            <a:noFill/>
            <a:miter lim="800000"/>
            <a:headEnd/>
            <a:tailEnd/>
          </a:ln>
        </p:spPr>
        <p:txBody>
          <a:bodyPr wrap="square">
            <a:spAutoFit/>
          </a:bodyPr>
          <a:lstStyle/>
          <a:p>
            <a:r>
              <a:rPr lang="en-US" altLang="zh-CN" sz="2000" b="1" dirty="0" smtClean="0">
                <a:solidFill>
                  <a:srgbClr val="094281"/>
                </a:solidFill>
                <a:latin typeface="Arial" charset="0"/>
                <a:ea typeface="SimSun" pitchFamily="2" charset="-122"/>
              </a:rPr>
              <a:t>Bill Tacon, Ph.D.</a:t>
            </a:r>
            <a:endParaRPr lang="en-US" altLang="zh-CN" sz="2000" b="1" dirty="0">
              <a:solidFill>
                <a:srgbClr val="094281"/>
              </a:solidFill>
              <a:latin typeface="Arial" charset="0"/>
              <a:ea typeface="SimSun" pitchFamily="2" charset="-122"/>
            </a:endParaRPr>
          </a:p>
          <a:p>
            <a:r>
              <a:rPr lang="en-US" altLang="zh-CN" sz="2000" b="1" dirty="0" smtClean="0">
                <a:solidFill>
                  <a:srgbClr val="094281"/>
                </a:solidFill>
                <a:latin typeface="Arial" charset="0"/>
                <a:ea typeface="SimSun" pitchFamily="2" charset="-122"/>
              </a:rPr>
              <a:t>Senior Director</a:t>
            </a:r>
            <a:r>
              <a:rPr lang="en-US" altLang="zh-CN" sz="2000" b="1" dirty="0">
                <a:solidFill>
                  <a:srgbClr val="094281"/>
                </a:solidFill>
                <a:latin typeface="Arial" charset="0"/>
                <a:ea typeface="SimSun" pitchFamily="2" charset="-122"/>
              </a:rPr>
              <a:t>, </a:t>
            </a:r>
            <a:r>
              <a:rPr lang="en-US" altLang="zh-CN" sz="2000" b="1" dirty="0" smtClean="0">
                <a:solidFill>
                  <a:srgbClr val="094281"/>
                </a:solidFill>
                <a:latin typeface="Arial" charset="0"/>
                <a:ea typeface="SimSun" pitchFamily="2" charset="-122"/>
              </a:rPr>
              <a:t>Workforce &amp; Education</a:t>
            </a:r>
            <a:endParaRPr lang="en-US" altLang="zh-CN" sz="2000" b="1" dirty="0">
              <a:solidFill>
                <a:srgbClr val="094281"/>
              </a:solidFill>
              <a:latin typeface="Arial" charset="0"/>
              <a:ea typeface="SimSun" pitchFamily="2" charset="-122"/>
            </a:endParaRPr>
          </a:p>
          <a:p>
            <a:r>
              <a:rPr lang="en-US" altLang="zh-CN" sz="2000" b="1" dirty="0">
                <a:solidFill>
                  <a:srgbClr val="094281"/>
                </a:solidFill>
                <a:latin typeface="Arial" charset="0"/>
                <a:ea typeface="SimSun" pitchFamily="2" charset="-122"/>
              </a:rPr>
              <a:t>BioOhio</a:t>
            </a:r>
          </a:p>
          <a:p>
            <a:r>
              <a:rPr lang="en-US" altLang="zh-CN" sz="2000" b="1" dirty="0">
                <a:solidFill>
                  <a:srgbClr val="094281"/>
                </a:solidFill>
                <a:latin typeface="Arial" charset="0"/>
                <a:ea typeface="SimSun" pitchFamily="2" charset="-122"/>
              </a:rPr>
              <a:t>1275 Kinnear Road, Columbus, </a:t>
            </a:r>
            <a:r>
              <a:rPr lang="en-US" altLang="zh-CN" sz="2000" b="1" dirty="0" smtClean="0">
                <a:solidFill>
                  <a:srgbClr val="094281"/>
                </a:solidFill>
                <a:latin typeface="Arial" charset="0"/>
                <a:ea typeface="SimSun" pitchFamily="2" charset="-122"/>
              </a:rPr>
              <a:t>OH, 43212</a:t>
            </a:r>
            <a:endParaRPr lang="en-US" altLang="zh-CN" sz="2000" b="1" dirty="0">
              <a:solidFill>
                <a:srgbClr val="094281"/>
              </a:solidFill>
              <a:latin typeface="Arial" charset="0"/>
              <a:ea typeface="SimSun" pitchFamily="2" charset="-122"/>
            </a:endParaRPr>
          </a:p>
          <a:p>
            <a:r>
              <a:rPr lang="en-US" altLang="zh-CN" sz="2000" b="1" dirty="0">
                <a:solidFill>
                  <a:srgbClr val="094281"/>
                </a:solidFill>
                <a:latin typeface="Arial" charset="0"/>
                <a:ea typeface="SimSun" pitchFamily="2" charset="-122"/>
              </a:rPr>
              <a:t>614.675.3686 </a:t>
            </a:r>
            <a:r>
              <a:rPr lang="en-US" altLang="zh-CN" sz="2000" b="1" dirty="0" smtClean="0">
                <a:solidFill>
                  <a:srgbClr val="094281"/>
                </a:solidFill>
                <a:latin typeface="Arial" charset="0"/>
                <a:ea typeface="SimSun" pitchFamily="2" charset="-122"/>
              </a:rPr>
              <a:t>x1265</a:t>
            </a:r>
            <a:endParaRPr lang="en-US" altLang="zh-CN" sz="2000" b="1" dirty="0">
              <a:solidFill>
                <a:srgbClr val="094281"/>
              </a:solidFill>
              <a:latin typeface="Arial" charset="0"/>
              <a:ea typeface="SimSun" pitchFamily="2" charset="-122"/>
            </a:endParaRPr>
          </a:p>
          <a:p>
            <a:r>
              <a:rPr lang="en-US" altLang="zh-CN" sz="2000" b="1" dirty="0" smtClean="0">
                <a:solidFill>
                  <a:srgbClr val="E80B13"/>
                </a:solidFill>
                <a:latin typeface="Arial" charset="0"/>
                <a:ea typeface="SimSun" pitchFamily="2" charset="-122"/>
                <a:hlinkClick r:id="rId3"/>
              </a:rPr>
              <a:t>btacon@bioohio.com</a:t>
            </a:r>
            <a:r>
              <a:rPr lang="en-US" altLang="zh-CN" sz="2000" b="1" dirty="0" smtClean="0">
                <a:solidFill>
                  <a:srgbClr val="E80B13"/>
                </a:solidFill>
                <a:latin typeface="Arial" charset="0"/>
                <a:ea typeface="SimSun" pitchFamily="2" charset="-122"/>
              </a:rPr>
              <a:t> </a:t>
            </a:r>
            <a:endParaRPr lang="en-US" altLang="zh-CN" sz="2000" b="1" dirty="0">
              <a:solidFill>
                <a:srgbClr val="E80B13"/>
              </a:solidFill>
              <a:latin typeface="Arial" charset="0"/>
              <a:ea typeface="SimSun" pitchFamily="2" charset="-122"/>
            </a:endParaRPr>
          </a:p>
          <a:p>
            <a:r>
              <a:rPr lang="en-US" altLang="zh-CN" sz="2000" b="1" dirty="0" smtClean="0">
                <a:solidFill>
                  <a:srgbClr val="094281"/>
                </a:solidFill>
                <a:latin typeface="Arial" charset="0"/>
                <a:ea typeface="SimSun" pitchFamily="2" charset="-122"/>
                <a:hlinkClick r:id="rId4"/>
              </a:rPr>
              <a:t>www.bioohio.com</a:t>
            </a:r>
            <a:r>
              <a:rPr lang="en-US" altLang="zh-CN" sz="2000" b="1" dirty="0" smtClean="0">
                <a:solidFill>
                  <a:srgbClr val="094281"/>
                </a:solidFill>
                <a:latin typeface="Arial" charset="0"/>
                <a:ea typeface="SimSun" pitchFamily="2" charset="-122"/>
              </a:rPr>
              <a:t> </a:t>
            </a:r>
            <a:endParaRPr lang="en-US" altLang="zh-CN" sz="2000" b="1" dirty="0">
              <a:solidFill>
                <a:srgbClr val="094281"/>
              </a:solidFill>
              <a:latin typeface="Arial" charset="0"/>
              <a:ea typeface="SimSun" pitchFamily="2" charset="-122"/>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2"/>
          <p:cNvSpPr>
            <a:spLocks noGrp="1" noChangeArrowheads="1"/>
          </p:cNvSpPr>
          <p:nvPr>
            <p:ph type="title"/>
          </p:nvPr>
        </p:nvSpPr>
        <p:spPr/>
        <p:txBody>
          <a:bodyPr/>
          <a:lstStyle/>
          <a:p>
            <a:r>
              <a:rPr lang="en-US" sz="2600" i="0"/>
              <a:t>Applying our Knowledge Forward</a:t>
            </a:r>
            <a:br>
              <a:rPr lang="en-US" sz="2600" i="0"/>
            </a:br>
            <a:r>
              <a:rPr lang="en-US" sz="2400"/>
              <a:t>To increase probability of success</a:t>
            </a:r>
          </a:p>
        </p:txBody>
      </p:sp>
      <p:sp>
        <p:nvSpPr>
          <p:cNvPr id="454659" name="Rectangle 3"/>
          <p:cNvSpPr>
            <a:spLocks noGrp="1" noChangeArrowheads="1"/>
          </p:cNvSpPr>
          <p:nvPr>
            <p:ph type="body" idx="1"/>
          </p:nvPr>
        </p:nvSpPr>
        <p:spPr>
          <a:xfrm>
            <a:off x="3987800" y="1228725"/>
            <a:ext cx="4978400" cy="5097463"/>
          </a:xfrm>
        </p:spPr>
        <p:txBody>
          <a:bodyPr/>
          <a:lstStyle/>
          <a:p>
            <a:pPr marL="228600" indent="-228600">
              <a:lnSpc>
                <a:spcPct val="90000"/>
              </a:lnSpc>
            </a:pPr>
            <a:endParaRPr lang="en-US"/>
          </a:p>
          <a:p>
            <a:pPr marL="228600" indent="-228600">
              <a:lnSpc>
                <a:spcPct val="90000"/>
              </a:lnSpc>
              <a:buFontTx/>
              <a:buChar char="•"/>
            </a:pPr>
            <a:r>
              <a:rPr lang="en-US" sz="1600" u="sng"/>
              <a:t>Constrain research</a:t>
            </a:r>
            <a:r>
              <a:rPr lang="en-US" sz="1600"/>
              <a:t> with practical clinical and commercial limitations</a:t>
            </a:r>
          </a:p>
          <a:p>
            <a:pPr marL="228600" indent="-228600">
              <a:lnSpc>
                <a:spcPct val="90000"/>
              </a:lnSpc>
            </a:pPr>
            <a:endParaRPr lang="en-US" sz="1600"/>
          </a:p>
          <a:p>
            <a:pPr marL="228600" indent="-228600">
              <a:lnSpc>
                <a:spcPct val="90000"/>
              </a:lnSpc>
              <a:buFontTx/>
              <a:buChar char="•"/>
            </a:pPr>
            <a:r>
              <a:rPr lang="en-US" sz="1600"/>
              <a:t>Define development pathway in </a:t>
            </a:r>
            <a:r>
              <a:rPr lang="en-US" sz="1600" u="sng"/>
              <a:t>close collaboration with regulatory</a:t>
            </a:r>
            <a:r>
              <a:rPr lang="en-US" sz="1600"/>
              <a:t> agencies</a:t>
            </a:r>
          </a:p>
          <a:p>
            <a:pPr marL="228600" indent="-228600">
              <a:lnSpc>
                <a:spcPct val="90000"/>
              </a:lnSpc>
            </a:pPr>
            <a:endParaRPr lang="en-US" sz="1600"/>
          </a:p>
          <a:p>
            <a:pPr marL="228600" indent="-228600">
              <a:lnSpc>
                <a:spcPct val="90000"/>
              </a:lnSpc>
              <a:buFontTx/>
              <a:buChar char="•"/>
            </a:pPr>
            <a:r>
              <a:rPr lang="en-US" sz="1600" u="sng"/>
              <a:t>Strategic management of intellectual property</a:t>
            </a:r>
          </a:p>
          <a:p>
            <a:pPr marL="569913" lvl="1">
              <a:lnSpc>
                <a:spcPct val="90000"/>
              </a:lnSpc>
            </a:pPr>
            <a:r>
              <a:rPr lang="en-US" sz="1600"/>
              <a:t>Purposeful filing of enabled product-relevant patents</a:t>
            </a:r>
          </a:p>
          <a:p>
            <a:pPr marL="569913" lvl="1">
              <a:lnSpc>
                <a:spcPct val="90000"/>
              </a:lnSpc>
            </a:pPr>
            <a:r>
              <a:rPr lang="en-US" sz="1600"/>
              <a:t>Diligent management of know-how &amp; trade secrets</a:t>
            </a:r>
          </a:p>
          <a:p>
            <a:pPr marL="569913" lvl="1">
              <a:lnSpc>
                <a:spcPct val="90000"/>
              </a:lnSpc>
              <a:buFont typeface="Wingdings" pitchFamily="2" charset="2"/>
              <a:buNone/>
            </a:pPr>
            <a:endParaRPr lang="en-US" sz="1600"/>
          </a:p>
          <a:p>
            <a:pPr marL="228600" indent="-228600">
              <a:lnSpc>
                <a:spcPct val="90000"/>
              </a:lnSpc>
              <a:buFontTx/>
              <a:buChar char="•"/>
            </a:pPr>
            <a:r>
              <a:rPr lang="en-US" sz="1600" u="sng"/>
              <a:t>Structure communication</a:t>
            </a:r>
            <a:r>
              <a:rPr lang="en-US" sz="1600"/>
              <a:t> for public acceptance, medical understanding, and regulator / payer interactions</a:t>
            </a:r>
          </a:p>
          <a:p>
            <a:pPr marL="228600" indent="-228600">
              <a:lnSpc>
                <a:spcPct val="90000"/>
              </a:lnSpc>
              <a:buFontTx/>
              <a:buChar char="•"/>
            </a:pPr>
            <a:endParaRPr lang="en-US" sz="1600"/>
          </a:p>
          <a:p>
            <a:pPr marL="228600" indent="-228600">
              <a:lnSpc>
                <a:spcPct val="90000"/>
              </a:lnSpc>
              <a:buFontTx/>
              <a:buChar char="•"/>
            </a:pPr>
            <a:r>
              <a:rPr lang="en-US" sz="1600"/>
              <a:t>‘Do not  [complicate products] beyond necessity’ (Occam’s Razor)</a:t>
            </a:r>
          </a:p>
        </p:txBody>
      </p:sp>
      <p:grpSp>
        <p:nvGrpSpPr>
          <p:cNvPr id="2" name="Group 12"/>
          <p:cNvGrpSpPr>
            <a:grpSpLocks/>
          </p:cNvGrpSpPr>
          <p:nvPr/>
        </p:nvGrpSpPr>
        <p:grpSpPr bwMode="auto">
          <a:xfrm>
            <a:off x="215900" y="2209800"/>
            <a:ext cx="3632200" cy="3632200"/>
            <a:chOff x="208" y="1224"/>
            <a:chExt cx="2288" cy="2288"/>
          </a:xfrm>
        </p:grpSpPr>
        <p:pic>
          <p:nvPicPr>
            <p:cNvPr id="454660" name="Picture 4"/>
            <p:cNvPicPr>
              <a:picLocks noChangeAspect="1" noChangeArrowheads="1"/>
            </p:cNvPicPr>
            <p:nvPr/>
          </p:nvPicPr>
          <p:blipFill>
            <a:blip r:embed="rId2" cstate="print"/>
            <a:srcRect/>
            <a:stretch>
              <a:fillRect/>
            </a:stretch>
          </p:blipFill>
          <p:spPr bwMode="auto">
            <a:xfrm>
              <a:off x="208" y="1224"/>
              <a:ext cx="2288" cy="2288"/>
            </a:xfrm>
            <a:prstGeom prst="rect">
              <a:avLst/>
            </a:prstGeom>
            <a:noFill/>
            <a:ln w="9525">
              <a:noFill/>
              <a:miter lim="800000"/>
              <a:headEnd/>
              <a:tailEnd/>
            </a:ln>
            <a:effectLst/>
          </p:spPr>
        </p:pic>
        <p:sp>
          <p:nvSpPr>
            <p:cNvPr id="454661" name="WordArt 5"/>
            <p:cNvSpPr>
              <a:spLocks noChangeArrowheads="1" noChangeShapeType="1" noTextEdit="1"/>
            </p:cNvSpPr>
            <p:nvPr/>
          </p:nvSpPr>
          <p:spPr bwMode="auto">
            <a:xfrm rot="3581327">
              <a:off x="369" y="1980"/>
              <a:ext cx="1092" cy="986"/>
            </a:xfrm>
            <a:prstGeom prst="rect">
              <a:avLst/>
            </a:prstGeom>
          </p:spPr>
          <p:txBody>
            <a:bodyPr wrap="none" fromWordArt="1">
              <a:prstTxWarp prst="textCurveUp">
                <a:avLst>
                  <a:gd name="adj" fmla="val 41995"/>
                </a:avLst>
              </a:prstTxWarp>
            </a:bodyPr>
            <a:lstStyle/>
            <a:p>
              <a:pPr algn="ctr"/>
              <a:r>
                <a:rPr lang="en-US" kern="10">
                  <a:ln w="12700">
                    <a:solidFill>
                      <a:srgbClr val="000000"/>
                    </a:solidFill>
                    <a:round/>
                    <a:headEnd/>
                    <a:tailEnd/>
                  </a:ln>
                  <a:solidFill>
                    <a:srgbClr val="000000"/>
                  </a:solidFill>
                  <a:effectLst>
                    <a:outerShdw dist="45791" dir="2021404" algn="ctr" rotWithShape="0">
                      <a:srgbClr val="808080">
                        <a:alpha val="80000"/>
                      </a:srgbClr>
                    </a:outerShdw>
                  </a:effectLst>
                  <a:latin typeface="Arial Black"/>
                </a:rPr>
                <a:t>Scientific</a:t>
              </a:r>
            </a:p>
            <a:p>
              <a:pPr algn="ctr"/>
              <a:r>
                <a:rPr lang="en-US" kern="10">
                  <a:ln w="12700">
                    <a:solidFill>
                      <a:srgbClr val="000000"/>
                    </a:solidFill>
                    <a:round/>
                    <a:headEnd/>
                    <a:tailEnd/>
                  </a:ln>
                  <a:solidFill>
                    <a:srgbClr val="000000"/>
                  </a:solidFill>
                  <a:effectLst>
                    <a:outerShdw dist="45791" dir="2021404" algn="ctr" rotWithShape="0">
                      <a:srgbClr val="808080">
                        <a:alpha val="80000"/>
                      </a:srgbClr>
                    </a:outerShdw>
                  </a:effectLst>
                  <a:latin typeface="Arial Black"/>
                </a:rPr>
                <a:t>Feasibility</a:t>
              </a:r>
            </a:p>
          </p:txBody>
        </p:sp>
        <p:sp>
          <p:nvSpPr>
            <p:cNvPr id="454667" name="WordArt 11"/>
            <p:cNvSpPr>
              <a:spLocks noChangeArrowheads="1" noChangeShapeType="1" noTextEdit="1"/>
            </p:cNvSpPr>
            <p:nvPr/>
          </p:nvSpPr>
          <p:spPr bwMode="auto">
            <a:xfrm rot="15598581">
              <a:off x="1221" y="1942"/>
              <a:ext cx="1183" cy="1043"/>
            </a:xfrm>
            <a:prstGeom prst="rect">
              <a:avLst/>
            </a:prstGeom>
          </p:spPr>
          <p:txBody>
            <a:bodyPr wrap="none" fromWordArt="1">
              <a:prstTxWarp prst="textCurveUp">
                <a:avLst>
                  <a:gd name="adj" fmla="val 44977"/>
                </a:avLst>
              </a:prstTxWarp>
            </a:bodyPr>
            <a:lstStyle/>
            <a:p>
              <a:pPr algn="ctr"/>
              <a:r>
                <a:rPr lang="en-US" kern="10">
                  <a:ln w="12700">
                    <a:solidFill>
                      <a:srgbClr val="C0C0C0"/>
                    </a:solidFill>
                    <a:round/>
                    <a:headEnd/>
                    <a:tailEnd/>
                  </a:ln>
                  <a:solidFill>
                    <a:srgbClr val="FFFFFF"/>
                  </a:solidFill>
                  <a:effectLst>
                    <a:outerShdw dist="45791" dir="2021404" algn="ctr" rotWithShape="0">
                      <a:srgbClr val="808080">
                        <a:alpha val="80000"/>
                      </a:srgbClr>
                    </a:outerShdw>
                  </a:effectLst>
                  <a:latin typeface="Arial Black"/>
                </a:rPr>
                <a:t>Commercial</a:t>
              </a:r>
            </a:p>
            <a:p>
              <a:pPr algn="ctr"/>
              <a:r>
                <a:rPr lang="en-US" kern="10">
                  <a:ln w="12700">
                    <a:solidFill>
                      <a:srgbClr val="C0C0C0"/>
                    </a:solidFill>
                    <a:round/>
                    <a:headEnd/>
                    <a:tailEnd/>
                  </a:ln>
                  <a:solidFill>
                    <a:srgbClr val="FFFFFF"/>
                  </a:solidFill>
                  <a:effectLst>
                    <a:outerShdw dist="45791" dir="2021404" algn="ctr" rotWithShape="0">
                      <a:srgbClr val="808080">
                        <a:alpha val="80000"/>
                      </a:srgbClr>
                    </a:outerShdw>
                  </a:effectLst>
                  <a:latin typeface="Arial Black"/>
                </a:rPr>
                <a:t>Viability</a:t>
              </a:r>
            </a:p>
          </p:txBody>
        </p:sp>
      </p:grpSp>
      <p:sp>
        <p:nvSpPr>
          <p:cNvPr id="454671" name="Rectangle 15"/>
          <p:cNvSpPr>
            <a:spLocks noChangeArrowheads="1"/>
          </p:cNvSpPr>
          <p:nvPr/>
        </p:nvSpPr>
        <p:spPr bwMode="auto">
          <a:xfrm>
            <a:off x="3048000" y="1216025"/>
            <a:ext cx="5854700" cy="461963"/>
          </a:xfrm>
          <a:prstGeom prst="rect">
            <a:avLst/>
          </a:prstGeom>
          <a:noFill/>
          <a:ln w="9525">
            <a:noFill/>
            <a:miter lim="800000"/>
            <a:headEnd/>
            <a:tailEnd/>
          </a:ln>
          <a:effectLst/>
        </p:spPr>
        <p:txBody>
          <a:bodyPr/>
          <a:lstStyle/>
          <a:p>
            <a:pPr marL="228600" indent="-228600">
              <a:spcBef>
                <a:spcPct val="20000"/>
              </a:spcBef>
            </a:pPr>
            <a:r>
              <a:rPr lang="en-US" sz="2000" b="1">
                <a:solidFill>
                  <a:srgbClr val="003D6B"/>
                </a:solidFill>
                <a:latin typeface="Arial" charset="0"/>
              </a:rPr>
              <a:t>Successful Clinical &amp; Commercial Translation:</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685800" y="2286000"/>
            <a:ext cx="7772400" cy="2438399"/>
          </a:xfrm>
        </p:spPr>
        <p:txBody>
          <a:bodyPr/>
          <a:lstStyle/>
          <a:p>
            <a:pPr eaLnBrk="1" hangingPunct="1"/>
            <a:r>
              <a:rPr lang="en-US" sz="4800" dirty="0" smtClean="0"/>
              <a:t>Eighth Annual </a:t>
            </a:r>
            <a:br>
              <a:rPr lang="en-US" sz="4800" dirty="0" smtClean="0"/>
            </a:br>
            <a:r>
              <a:rPr lang="en-US" sz="4800" dirty="0" smtClean="0"/>
              <a:t>Community College </a:t>
            </a:r>
            <a:br>
              <a:rPr lang="en-US" sz="4800" dirty="0" smtClean="0"/>
            </a:br>
            <a:r>
              <a:rPr lang="en-US" sz="4800" dirty="0" smtClean="0"/>
              <a:t>Program Day</a:t>
            </a:r>
            <a:r>
              <a:rPr lang="en-US" sz="4000" dirty="0" smtClean="0"/>
              <a:t/>
            </a:r>
            <a:br>
              <a:rPr lang="en-US" sz="4000" dirty="0" smtClean="0"/>
            </a:br>
            <a:r>
              <a:rPr lang="en-US" sz="3200" dirty="0" smtClean="0"/>
              <a:t>International BIO Conference </a:t>
            </a:r>
            <a:br>
              <a:rPr lang="en-US" sz="3200" dirty="0" smtClean="0"/>
            </a:br>
            <a:r>
              <a:rPr lang="en-US" sz="2800" dirty="0" smtClean="0"/>
              <a:t>June 26, 2011</a:t>
            </a:r>
            <a:r>
              <a:rPr lang="en-US" sz="4000" dirty="0" smtClean="0"/>
              <a:t/>
            </a:r>
            <a:br>
              <a:rPr lang="en-US" sz="4000" dirty="0" smtClean="0"/>
            </a:br>
            <a:r>
              <a:rPr lang="en-US" sz="2800" dirty="0" smtClean="0"/>
              <a:t>Washington D.C.</a:t>
            </a:r>
            <a:r>
              <a:rPr lang="en-US" sz="4000" dirty="0" smtClean="0"/>
              <a:t/>
            </a:r>
            <a:br>
              <a:rPr lang="en-US" sz="4000" dirty="0" smtClean="0"/>
            </a:br>
            <a:r>
              <a:rPr lang="en-US" sz="4000" dirty="0" smtClean="0"/>
              <a:t/>
            </a:r>
            <a:br>
              <a:rPr lang="en-US" sz="4000" dirty="0" smtClean="0"/>
            </a:br>
            <a:endParaRPr lang="en-US" sz="4000" dirty="0" smtClean="0"/>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p:cNvSpPr>
          <p:nvPr>
            <p:ph type="ctrTitle" idx="4294967295"/>
          </p:nvPr>
        </p:nvSpPr>
        <p:spPr>
          <a:xfrm>
            <a:off x="685800" y="1752601"/>
            <a:ext cx="7772400" cy="1847850"/>
          </a:xfrm>
        </p:spPr>
        <p:txBody>
          <a:bodyPr/>
          <a:lstStyle/>
          <a:p>
            <a:r>
              <a:rPr lang="en-US" sz="2400" dirty="0" smtClean="0"/>
              <a:t>Fulfilling the Perkins IV TSA</a:t>
            </a:r>
            <a:br>
              <a:rPr lang="en-US" sz="2400" dirty="0" smtClean="0"/>
            </a:br>
            <a:r>
              <a:rPr lang="en-US" sz="2400" dirty="0" smtClean="0"/>
              <a:t>Requirement in Missouri</a:t>
            </a:r>
            <a:br>
              <a:rPr lang="en-US" sz="2400" dirty="0" smtClean="0"/>
            </a:br>
            <a:r>
              <a:rPr lang="en-US" sz="2400" dirty="0" smtClean="0"/>
              <a:t/>
            </a:r>
            <a:br>
              <a:rPr lang="en-US" sz="2400" dirty="0" smtClean="0"/>
            </a:br>
            <a:r>
              <a:rPr lang="en-US" sz="6000" dirty="0" smtClean="0"/>
              <a:t>PORTFOLIOS</a:t>
            </a:r>
            <a:endParaRPr lang="en-US" sz="2400" dirty="0" smtClean="0"/>
          </a:p>
        </p:txBody>
      </p:sp>
      <p:sp>
        <p:nvSpPr>
          <p:cNvPr id="3" name="Subtitle 2"/>
          <p:cNvSpPr>
            <a:spLocks noGrp="1"/>
          </p:cNvSpPr>
          <p:nvPr>
            <p:ph type="subTitle" idx="1"/>
          </p:nvPr>
        </p:nvSpPr>
        <p:spPr>
          <a:xfrm>
            <a:off x="1371600" y="3886200"/>
            <a:ext cx="6400800" cy="1752600"/>
          </a:xfrm>
        </p:spPr>
        <p:txBody>
          <a:bodyPr rtlCol="0">
            <a:normAutofit/>
          </a:bodyPr>
          <a:lstStyle/>
          <a:p>
            <a:pPr eaLnBrk="1" fontAlgn="auto" hangingPunct="1">
              <a:spcAft>
                <a:spcPts val="0"/>
              </a:spcAft>
              <a:buFont typeface="Arial" pitchFamily="34" charset="0"/>
              <a:buNone/>
              <a:defRPr/>
            </a:pPr>
            <a:r>
              <a:rPr lang="en-US" sz="2000" b="1" dirty="0" smtClean="0">
                <a:solidFill>
                  <a:schemeClr val="tx1"/>
                </a:solidFill>
              </a:rPr>
              <a:t>Eilene Lyons</a:t>
            </a:r>
          </a:p>
          <a:p>
            <a:pPr eaLnBrk="1" fontAlgn="auto" hangingPunct="1">
              <a:spcAft>
                <a:spcPts val="0"/>
              </a:spcAft>
              <a:buFont typeface="Arial" pitchFamily="34" charset="0"/>
              <a:buNone/>
              <a:defRPr/>
            </a:pPr>
            <a:r>
              <a:rPr lang="en-US" sz="2000" b="1" dirty="0" smtClean="0">
                <a:solidFill>
                  <a:schemeClr val="tx1"/>
                </a:solidFill>
              </a:rPr>
              <a:t>Founding Biotechnology Program Coordinator</a:t>
            </a:r>
          </a:p>
          <a:p>
            <a:pPr eaLnBrk="1" fontAlgn="auto" hangingPunct="1">
              <a:spcAft>
                <a:spcPts val="0"/>
              </a:spcAft>
              <a:buFont typeface="Arial" pitchFamily="34" charset="0"/>
              <a:buNone/>
              <a:defRPr/>
            </a:pPr>
            <a:r>
              <a:rPr lang="en-US" sz="2000" b="1" dirty="0" smtClean="0">
                <a:solidFill>
                  <a:schemeClr val="tx1"/>
                </a:solidFill>
              </a:rPr>
              <a:t>Acting Dean, STEM Division</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 Louis Community College – Florissant Valley</a:t>
            </a:r>
            <a:endParaRPr lang="en-US" dirty="0"/>
          </a:p>
        </p:txBody>
      </p:sp>
      <p:sp>
        <p:nvSpPr>
          <p:cNvPr id="3" name="Subtitle 2"/>
          <p:cNvSpPr>
            <a:spLocks noGrp="1"/>
          </p:cNvSpPr>
          <p:nvPr>
            <p:ph type="subTitle" idx="1"/>
          </p:nvPr>
        </p:nvSpPr>
        <p:spPr/>
        <p:txBody>
          <a:bodyPr/>
          <a:lstStyle/>
          <a:p>
            <a:r>
              <a:rPr lang="en-US" b="1" dirty="0" smtClean="0">
                <a:solidFill>
                  <a:schemeClr val="tx1"/>
                </a:solidFill>
              </a:rPr>
              <a:t>BIOTECHNOLOGY PROGRAM</a:t>
            </a:r>
            <a:endParaRPr lang="en-US" b="1" dirty="0">
              <a:solidFill>
                <a:schemeClr val="tx1"/>
              </a:solidFill>
            </a:endParaRP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p:spPr>
        <p:txBody>
          <a:bodyPr/>
          <a:lstStyle/>
          <a:p>
            <a:r>
              <a:rPr lang="en-US" sz="3600" dirty="0" smtClean="0"/>
              <a:t/>
            </a:r>
            <a:br>
              <a:rPr lang="en-US" sz="3600" dirty="0" smtClean="0"/>
            </a:br>
            <a:r>
              <a:rPr lang="en-US" sz="3600" dirty="0" smtClean="0"/>
              <a:t/>
            </a:r>
            <a:br>
              <a:rPr lang="en-US" sz="3600" dirty="0" smtClean="0"/>
            </a:br>
            <a:r>
              <a:rPr lang="en-US" dirty="0" smtClean="0"/>
              <a:t>First Biotechnology Program in Missouri</a:t>
            </a:r>
            <a:r>
              <a:rPr lang="en-US" sz="3600" dirty="0" smtClean="0"/>
              <a:t/>
            </a:r>
            <a:br>
              <a:rPr lang="en-US" sz="3600" dirty="0" smtClean="0"/>
            </a:br>
            <a:endParaRPr lang="en-US" dirty="0"/>
          </a:p>
        </p:txBody>
      </p:sp>
      <p:sp>
        <p:nvSpPr>
          <p:cNvPr id="4" name="Content Placeholder 3"/>
          <p:cNvSpPr>
            <a:spLocks noGrp="1"/>
          </p:cNvSpPr>
          <p:nvPr>
            <p:ph idx="1"/>
          </p:nvPr>
        </p:nvSpPr>
        <p:spPr>
          <a:xfrm>
            <a:off x="457200" y="2286000"/>
            <a:ext cx="8229600" cy="3840163"/>
          </a:xfrm>
        </p:spPr>
        <p:txBody>
          <a:bodyPr/>
          <a:lstStyle/>
          <a:p>
            <a:r>
              <a:rPr lang="en-US" dirty="0" smtClean="0"/>
              <a:t>Started Fall 1999</a:t>
            </a:r>
          </a:p>
          <a:p>
            <a:r>
              <a:rPr lang="en-US" dirty="0" smtClean="0"/>
              <a:t>R &amp; D based program</a:t>
            </a:r>
          </a:p>
          <a:p>
            <a:r>
              <a:rPr lang="en-US" dirty="0" smtClean="0"/>
              <a:t>AAS and Certificate of Specialization degrees</a:t>
            </a:r>
          </a:p>
          <a:p>
            <a:pPr>
              <a:buNone/>
            </a:pPr>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5"/>
          <p:cNvSpPr>
            <a:spLocks noGrp="1"/>
          </p:cNvSpPr>
          <p:nvPr>
            <p:ph type="title"/>
          </p:nvPr>
        </p:nvSpPr>
        <p:spPr>
          <a:xfrm>
            <a:off x="457200" y="274638"/>
            <a:ext cx="8229600" cy="1143000"/>
          </a:xfrm>
        </p:spPr>
        <p:txBody>
          <a:bodyPr/>
          <a:lstStyle/>
          <a:p>
            <a:r>
              <a:rPr lang="en-US" dirty="0" smtClean="0"/>
              <a:t>Coming soon: </a:t>
            </a:r>
            <a:r>
              <a:rPr lang="en-US" i="1" dirty="0" smtClean="0"/>
              <a:t>Bridge to Biotech  </a:t>
            </a:r>
            <a:endParaRPr lang="en-US" dirty="0" smtClean="0"/>
          </a:p>
        </p:txBody>
      </p:sp>
      <p:sp>
        <p:nvSpPr>
          <p:cNvPr id="10243" name="Text Placeholder 6"/>
          <p:cNvSpPr>
            <a:spLocks noGrp="1"/>
          </p:cNvSpPr>
          <p:nvPr>
            <p:ph type="body" sz="half" idx="1"/>
          </p:nvPr>
        </p:nvSpPr>
        <p:spPr/>
        <p:txBody>
          <a:bodyPr/>
          <a:lstStyle/>
          <a:p>
            <a:pPr algn="ctr"/>
            <a:r>
              <a:rPr lang="en-US" sz="3600" b="1" dirty="0" smtClean="0"/>
              <a:t>Bio-Link Summer Fellows Forum 2011</a:t>
            </a:r>
          </a:p>
          <a:p>
            <a:pPr lvl="4">
              <a:buNone/>
            </a:pPr>
            <a:r>
              <a:rPr lang="en-US" b="1" i="1" dirty="0" smtClean="0"/>
              <a:t>Synergy project dissemination:</a:t>
            </a:r>
            <a:r>
              <a:rPr lang="en-US" b="1" dirty="0" smtClean="0"/>
              <a:t> CCSF Bridge to Biotech </a:t>
            </a:r>
          </a:p>
        </p:txBody>
      </p:sp>
      <p:pic>
        <p:nvPicPr>
          <p:cNvPr id="6" name="Content Placeholder 5" descr="Biolink logo.jpg"/>
          <p:cNvPicPr>
            <a:picLocks noGrp="1" noChangeAspect="1"/>
          </p:cNvPicPr>
          <p:nvPr>
            <p:ph sz="half" idx="2"/>
          </p:nvPr>
        </p:nvPicPr>
        <p:blipFill>
          <a:blip r:embed="rId2" cstate="print"/>
          <a:stretch>
            <a:fillRect/>
          </a:stretch>
        </p:blipFill>
        <p:spPr>
          <a:xfrm>
            <a:off x="609600" y="3124200"/>
            <a:ext cx="7968150" cy="2187575"/>
          </a:xfr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p:txBody>
          <a:bodyPr/>
          <a:lstStyle/>
          <a:p>
            <a:r>
              <a:rPr lang="en-US" dirty="0" smtClean="0"/>
              <a:t>PORTFOLIO </a:t>
            </a:r>
            <a:br>
              <a:rPr lang="en-US" dirty="0" smtClean="0"/>
            </a:br>
            <a:r>
              <a:rPr lang="en-US" dirty="0" smtClean="0"/>
              <a:t>Technical Skills Attainment</a:t>
            </a:r>
          </a:p>
        </p:txBody>
      </p:sp>
      <p:sp>
        <p:nvSpPr>
          <p:cNvPr id="4" name="Subtitle 3"/>
          <p:cNvSpPr>
            <a:spLocks noGrp="1"/>
          </p:cNvSpPr>
          <p:nvPr>
            <p:ph type="subTitle" idx="1"/>
          </p:nvPr>
        </p:nvSpPr>
        <p:spPr/>
        <p:txBody>
          <a:bodyPr/>
          <a:lstStyle/>
          <a:p>
            <a:r>
              <a:rPr lang="en-US" dirty="0" smtClean="0"/>
              <a:t>Appropriate End-of-Program Assessment</a:t>
            </a:r>
            <a:endParaRPr lang="en-US"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US" dirty="0" smtClean="0"/>
              <a:t>Perkins IV </a:t>
            </a:r>
            <a:endParaRPr lang="en-US" dirty="0"/>
          </a:p>
        </p:txBody>
      </p:sp>
      <p:sp>
        <p:nvSpPr>
          <p:cNvPr id="3" name="Text Placeholder 2"/>
          <p:cNvSpPr>
            <a:spLocks noGrp="1"/>
          </p:cNvSpPr>
          <p:nvPr>
            <p:ph type="body" idx="4294967295"/>
          </p:nvPr>
        </p:nvSpPr>
        <p:spPr/>
        <p:txBody>
          <a:bodyPr>
            <a:normAutofit/>
          </a:bodyPr>
          <a:lstStyle/>
          <a:p>
            <a:r>
              <a:rPr lang="en-US" dirty="0" smtClean="0"/>
              <a:t>Emphasizes a Technical Skills Attainment (TSA)</a:t>
            </a:r>
            <a:endParaRPr lang="en-US" baseline="0" dirty="0" smtClean="0"/>
          </a:p>
          <a:p>
            <a:pPr lvl="1"/>
            <a:r>
              <a:rPr lang="en-US" dirty="0" smtClean="0"/>
              <a:t>Third-party</a:t>
            </a:r>
          </a:p>
          <a:p>
            <a:pPr lvl="1"/>
            <a:r>
              <a:rPr lang="en-US" baseline="0" dirty="0" smtClean="0"/>
              <a:t>Aligned with industry-recognized standards</a:t>
            </a:r>
          </a:p>
          <a:p>
            <a:r>
              <a:rPr lang="en-US" baseline="0" dirty="0" smtClean="0"/>
              <a:t>No standardized</a:t>
            </a:r>
            <a:r>
              <a:rPr lang="en-US" dirty="0" smtClean="0"/>
              <a:t> TSA assessment for biotech</a:t>
            </a:r>
          </a:p>
          <a:p>
            <a:pPr>
              <a:buNone/>
            </a:pPr>
            <a:endParaRPr lang="en-US" baseline="0" dirty="0" smtClean="0"/>
          </a:p>
          <a:p>
            <a:pPr algn="ctr">
              <a:buNone/>
            </a:pPr>
            <a:r>
              <a:rPr lang="en-US" i="1" baseline="0" dirty="0" smtClean="0"/>
              <a:t>“None Available”</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US" dirty="0" smtClean="0"/>
              <a:t>Missouri Department of Education</a:t>
            </a:r>
            <a:endParaRPr lang="en-US" dirty="0"/>
          </a:p>
        </p:txBody>
      </p:sp>
      <p:sp>
        <p:nvSpPr>
          <p:cNvPr id="3" name="Text Placeholder 2"/>
          <p:cNvSpPr>
            <a:spLocks noGrp="1"/>
          </p:cNvSpPr>
          <p:nvPr>
            <p:ph type="body" idx="4294967295"/>
          </p:nvPr>
        </p:nvSpPr>
        <p:spPr/>
        <p:txBody>
          <a:bodyPr>
            <a:normAutofit/>
          </a:bodyPr>
          <a:lstStyle/>
          <a:p>
            <a:r>
              <a:rPr lang="en-US" dirty="0" smtClean="0"/>
              <a:t>Collaborated with MO CC’s to develop portfolio assessments in 2010 </a:t>
            </a:r>
          </a:p>
          <a:p>
            <a:r>
              <a:rPr lang="en-US" baseline="0" dirty="0" smtClean="0"/>
              <a:t>Customized</a:t>
            </a:r>
            <a:r>
              <a:rPr lang="en-US" dirty="0" smtClean="0"/>
              <a:t> TSA per your program</a:t>
            </a:r>
          </a:p>
          <a:p>
            <a:r>
              <a:rPr lang="en-US" baseline="0" dirty="0" smtClean="0"/>
              <a:t>Eliminates</a:t>
            </a:r>
            <a:r>
              <a:rPr lang="en-US" dirty="0" smtClean="0"/>
              <a:t> </a:t>
            </a:r>
            <a:r>
              <a:rPr lang="en-US" i="1" dirty="0" smtClean="0"/>
              <a:t>“</a:t>
            </a:r>
            <a:r>
              <a:rPr lang="en-US" i="1" baseline="0" dirty="0" smtClean="0"/>
              <a:t> None Available”</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US" dirty="0" smtClean="0"/>
              <a:t>Missouri Department of Education</a:t>
            </a:r>
            <a:endParaRPr lang="en-US" dirty="0"/>
          </a:p>
        </p:txBody>
      </p:sp>
      <p:sp>
        <p:nvSpPr>
          <p:cNvPr id="3" name="Text Placeholder 2"/>
          <p:cNvSpPr>
            <a:spLocks noGrp="1"/>
          </p:cNvSpPr>
          <p:nvPr>
            <p:ph type="body" idx="4294967295"/>
          </p:nvPr>
        </p:nvSpPr>
        <p:spPr/>
        <p:txBody>
          <a:bodyPr>
            <a:normAutofit/>
          </a:bodyPr>
          <a:lstStyle/>
          <a:p>
            <a:r>
              <a:rPr lang="en-US" dirty="0" smtClean="0"/>
              <a:t>Portfolio TSA must r</a:t>
            </a:r>
            <a:r>
              <a:rPr lang="en-US" baseline="0" dirty="0" smtClean="0"/>
              <a:t>eflect </a:t>
            </a:r>
            <a:r>
              <a:rPr lang="en-US" u="sng" baseline="0" dirty="0" smtClean="0"/>
              <a:t>rigor</a:t>
            </a:r>
            <a:r>
              <a:rPr lang="en-US" baseline="0" dirty="0" smtClean="0"/>
              <a:t> of the CTE program</a:t>
            </a:r>
          </a:p>
          <a:p>
            <a:r>
              <a:rPr lang="en-US" dirty="0" smtClean="0"/>
              <a:t>Demonstrate attainment of soft skills</a:t>
            </a:r>
          </a:p>
          <a:p>
            <a:pPr lvl="1"/>
            <a:r>
              <a:rPr lang="en-US" baseline="0" dirty="0" smtClean="0"/>
              <a:t>Oral, written, electronic communication</a:t>
            </a:r>
            <a:endParaRPr lang="en-US" dirty="0" smtClean="0"/>
          </a:p>
          <a:p>
            <a:pPr lvl="1"/>
            <a:r>
              <a:rPr lang="en-US" baseline="0" dirty="0" smtClean="0"/>
              <a:t>Ability</a:t>
            </a:r>
            <a:r>
              <a:rPr lang="en-US" dirty="0" smtClean="0"/>
              <a:t> to read and follow procedures</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Students are well prepared</a:t>
            </a:r>
            <a:endParaRPr lang="en-US" dirty="0"/>
          </a:p>
        </p:txBody>
      </p:sp>
      <p:sp>
        <p:nvSpPr>
          <p:cNvPr id="3" name="Content Placeholder 2"/>
          <p:cNvSpPr>
            <a:spLocks noGrp="1"/>
          </p:cNvSpPr>
          <p:nvPr>
            <p:ph idx="1"/>
          </p:nvPr>
        </p:nvSpPr>
        <p:spPr/>
        <p:txBody>
          <a:bodyPr/>
          <a:lstStyle/>
          <a:p>
            <a:r>
              <a:rPr lang="en-US" dirty="0" smtClean="0"/>
              <a:t>Excellent laboratory notebooks</a:t>
            </a:r>
          </a:p>
          <a:p>
            <a:r>
              <a:rPr lang="en-US" dirty="0" smtClean="0"/>
              <a:t>Presentations required in biotech classes</a:t>
            </a:r>
          </a:p>
          <a:p>
            <a:r>
              <a:rPr lang="en-US" dirty="0" smtClean="0"/>
              <a:t>Resume preparation</a:t>
            </a:r>
          </a:p>
          <a:p>
            <a:r>
              <a:rPr lang="en-US" dirty="0" smtClean="0"/>
              <a:t>Mock job interviews</a:t>
            </a:r>
          </a:p>
          <a:p>
            <a:r>
              <a:rPr lang="en-US" dirty="0" smtClean="0"/>
              <a:t>Career and Placement e-Recruiting system</a:t>
            </a:r>
            <a:endParaRPr lang="en-US"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ASTER_ITEM" val="MASTER_ITEM"/>
  <p:tag name="SLIDE_TYPE_NAME" val="Basic Text"/>
</p:tagLst>
</file>

<file path=ppt/theme/_rels/them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6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6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6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71.xml.rels><?xml version="1.0" encoding="UTF-8" standalone="yes"?>
<Relationships xmlns="http://schemas.openxmlformats.org/package/2006/relationships"><Relationship Id="rId1" Type="http://schemas.openxmlformats.org/officeDocument/2006/relationships/image" Target="../media/image10.jpeg"/></Relationships>
</file>

<file path=ppt/theme/_rels/theme72.xml.rels><?xml version="1.0" encoding="UTF-8" standalone="yes"?>
<Relationships xmlns="http://schemas.openxmlformats.org/package/2006/relationships"><Relationship Id="rId1" Type="http://schemas.openxmlformats.org/officeDocument/2006/relationships/image" Target="../media/image10.jpeg"/></Relationships>
</file>

<file path=ppt/theme/_rels/theme73.xml.rels><?xml version="1.0" encoding="UTF-8" standalone="yes"?>
<Relationships xmlns="http://schemas.openxmlformats.org/package/2006/relationships"><Relationship Id="rId1" Type="http://schemas.openxmlformats.org/officeDocument/2006/relationships/image" Target="../media/image10.jpeg"/></Relationships>
</file>

<file path=ppt/theme/_rels/theme74.xml.rels><?xml version="1.0" encoding="UTF-8" standalone="yes"?>
<Relationships xmlns="http://schemas.openxmlformats.org/package/2006/relationships"><Relationship Id="rId1" Type="http://schemas.openxmlformats.org/officeDocument/2006/relationships/image" Target="../media/image10.jpeg"/></Relationships>
</file>

<file path=ppt/theme/_rels/theme75.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6_Tengion Presentation Template Tagline">
  <a:themeElements>
    <a:clrScheme name="">
      <a:dk1>
        <a:srgbClr val="000000"/>
      </a:dk1>
      <a:lt1>
        <a:srgbClr val="FFFFFF"/>
      </a:lt1>
      <a:dk2>
        <a:srgbClr val="000000"/>
      </a:dk2>
      <a:lt2>
        <a:srgbClr val="808080"/>
      </a:lt2>
      <a:accent1>
        <a:srgbClr val="BBE0E3"/>
      </a:accent1>
      <a:accent2>
        <a:srgbClr val="000099"/>
      </a:accent2>
      <a:accent3>
        <a:srgbClr val="FFFFFF"/>
      </a:accent3>
      <a:accent4>
        <a:srgbClr val="000000"/>
      </a:accent4>
      <a:accent5>
        <a:srgbClr val="DAEDEF"/>
      </a:accent5>
      <a:accent6>
        <a:srgbClr val="00008A"/>
      </a:accent6>
      <a:hlink>
        <a:srgbClr val="009999"/>
      </a:hlink>
      <a:folHlink>
        <a:srgbClr val="99CC00"/>
      </a:folHlink>
    </a:clrScheme>
    <a:fontScheme name="6_Tengion Presentation Template Tagli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Tengion Presentation Template Taglin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Tengion Presentation Template Taglin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Tengion Presentation Template Taglin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Tengion Presentation Template Taglin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Tengion Presentation Template Taglin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Tengion Presentation Template Taglin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Tengion Presentation Template Taglin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Tengion Presentation Template Taglin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Tengion Presentation Template Taglin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Tengion Presentation Template Taglin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Tengion Presentation Template Taglin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Tengion Presentation Template Taglin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6_Tengion Presentation Template Tagline 13">
        <a:dk1>
          <a:srgbClr val="000000"/>
        </a:dk1>
        <a:lt1>
          <a:srgbClr val="FFFFFF"/>
        </a:lt1>
        <a:dk2>
          <a:srgbClr val="000000"/>
        </a:dk2>
        <a:lt2>
          <a:srgbClr val="C089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Tengion Presentation Template Tagline 14">
        <a:dk1>
          <a:srgbClr val="000000"/>
        </a:dk1>
        <a:lt1>
          <a:srgbClr val="FFFFFF"/>
        </a:lt1>
        <a:dk2>
          <a:srgbClr val="000000"/>
        </a:dk2>
        <a:lt2>
          <a:srgbClr val="C08900"/>
        </a:lt2>
        <a:accent1>
          <a:srgbClr val="B47C18"/>
        </a:accent1>
        <a:accent2>
          <a:srgbClr val="B2B2B2"/>
        </a:accent2>
        <a:accent3>
          <a:srgbClr val="FFFFFF"/>
        </a:accent3>
        <a:accent4>
          <a:srgbClr val="000000"/>
        </a:accent4>
        <a:accent5>
          <a:srgbClr val="D6BFAB"/>
        </a:accent5>
        <a:accent6>
          <a:srgbClr val="A1A1A1"/>
        </a:accent6>
        <a:hlink>
          <a:srgbClr val="C3451D"/>
        </a:hlink>
        <a:folHlink>
          <a:srgbClr val="C9DC3A"/>
        </a:folHlink>
      </a:clrScheme>
      <a:clrMap bg1="lt1" tx1="dk1" bg2="lt2" tx2="dk2" accent1="accent1" accent2="accent2" accent3="accent3" accent4="accent4" accent5="accent5" accent6="accent6" hlink="hlink" folHlink="folHlink"/>
    </a:extraClrScheme>
    <a:extraClrScheme>
      <a:clrScheme name="6_Tengion Presentation Template Tagline 15">
        <a:dk1>
          <a:srgbClr val="000000"/>
        </a:dk1>
        <a:lt1>
          <a:srgbClr val="FFFFFF"/>
        </a:lt1>
        <a:dk2>
          <a:srgbClr val="000000"/>
        </a:dk2>
        <a:lt2>
          <a:srgbClr val="C07B00"/>
        </a:lt2>
        <a:accent1>
          <a:srgbClr val="A76815"/>
        </a:accent1>
        <a:accent2>
          <a:srgbClr val="B2B2B2"/>
        </a:accent2>
        <a:accent3>
          <a:srgbClr val="FFFFFF"/>
        </a:accent3>
        <a:accent4>
          <a:srgbClr val="000000"/>
        </a:accent4>
        <a:accent5>
          <a:srgbClr val="D0B9AA"/>
        </a:accent5>
        <a:accent6>
          <a:srgbClr val="A1A1A1"/>
        </a:accent6>
        <a:hlink>
          <a:srgbClr val="C3451D"/>
        </a:hlink>
        <a:folHlink>
          <a:srgbClr val="C9DC3A"/>
        </a:folHlink>
      </a:clrScheme>
      <a:clrMap bg1="lt1" tx1="dk1" bg2="lt2" tx2="dk2" accent1="accent1" accent2="accent2" accent3="accent3" accent4="accent4" accent5="accent5" accent6="accent6" hlink="hlink" folHlink="folHlink"/>
    </a:extraClrScheme>
    <a:extraClrScheme>
      <a:clrScheme name="6_Tengion Presentation Template Tagline 16">
        <a:dk1>
          <a:srgbClr val="000000"/>
        </a:dk1>
        <a:lt1>
          <a:srgbClr val="FFFFFF"/>
        </a:lt1>
        <a:dk2>
          <a:srgbClr val="000000"/>
        </a:dk2>
        <a:lt2>
          <a:srgbClr val="C76D01"/>
        </a:lt2>
        <a:accent1>
          <a:srgbClr val="A85E14"/>
        </a:accent1>
        <a:accent2>
          <a:srgbClr val="B2B2B2"/>
        </a:accent2>
        <a:accent3>
          <a:srgbClr val="FFFFFF"/>
        </a:accent3>
        <a:accent4>
          <a:srgbClr val="000000"/>
        </a:accent4>
        <a:accent5>
          <a:srgbClr val="D1B6AA"/>
        </a:accent5>
        <a:accent6>
          <a:srgbClr val="A1A1A1"/>
        </a:accent6>
        <a:hlink>
          <a:srgbClr val="C3451D"/>
        </a:hlink>
        <a:folHlink>
          <a:srgbClr val="C9DC3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tengion_template with page numbers">
  <a:themeElements>
    <a:clrScheme name="">
      <a:dk1>
        <a:srgbClr val="000000"/>
      </a:dk1>
      <a:lt1>
        <a:srgbClr val="FFFFFF"/>
      </a:lt1>
      <a:dk2>
        <a:srgbClr val="000000"/>
      </a:dk2>
      <a:lt2>
        <a:srgbClr val="808080"/>
      </a:lt2>
      <a:accent1>
        <a:srgbClr val="BBE0E3"/>
      </a:accent1>
      <a:accent2>
        <a:srgbClr val="000099"/>
      </a:accent2>
      <a:accent3>
        <a:srgbClr val="FFFFFF"/>
      </a:accent3>
      <a:accent4>
        <a:srgbClr val="000000"/>
      </a:accent4>
      <a:accent5>
        <a:srgbClr val="DAEDEF"/>
      </a:accent5>
      <a:accent6>
        <a:srgbClr val="00008A"/>
      </a:accent6>
      <a:hlink>
        <a:srgbClr val="009999"/>
      </a:hlink>
      <a:folHlink>
        <a:srgbClr val="99CC00"/>
      </a:folHlink>
    </a:clrScheme>
    <a:fontScheme name="tengion_template with page number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ngion_template with page number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ngion_template with page number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ngion_template with page number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ngion_template with page number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ngion_template with page number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ngion_template with page number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ngion_template with page number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ngion_template with page number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ngion_template with page number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ngion_template with page number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ngion_template with page number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ngion_template with page number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engion_template with page numbers 13">
        <a:dk1>
          <a:srgbClr val="000000"/>
        </a:dk1>
        <a:lt1>
          <a:srgbClr val="FFFFFF"/>
        </a:lt1>
        <a:dk2>
          <a:srgbClr val="000000"/>
        </a:dk2>
        <a:lt2>
          <a:srgbClr val="C089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ngion_template with page numbers 14">
        <a:dk1>
          <a:srgbClr val="000000"/>
        </a:dk1>
        <a:lt1>
          <a:srgbClr val="FFFFFF"/>
        </a:lt1>
        <a:dk2>
          <a:srgbClr val="000000"/>
        </a:dk2>
        <a:lt2>
          <a:srgbClr val="C08900"/>
        </a:lt2>
        <a:accent1>
          <a:srgbClr val="B47C18"/>
        </a:accent1>
        <a:accent2>
          <a:srgbClr val="B2B2B2"/>
        </a:accent2>
        <a:accent3>
          <a:srgbClr val="FFFFFF"/>
        </a:accent3>
        <a:accent4>
          <a:srgbClr val="000000"/>
        </a:accent4>
        <a:accent5>
          <a:srgbClr val="D6BFAB"/>
        </a:accent5>
        <a:accent6>
          <a:srgbClr val="A1A1A1"/>
        </a:accent6>
        <a:hlink>
          <a:srgbClr val="C3451D"/>
        </a:hlink>
        <a:folHlink>
          <a:srgbClr val="C9DC3A"/>
        </a:folHlink>
      </a:clrScheme>
      <a:clrMap bg1="lt1" tx1="dk1" bg2="lt2" tx2="dk2" accent1="accent1" accent2="accent2" accent3="accent3" accent4="accent4" accent5="accent5" accent6="accent6" hlink="hlink" folHlink="folHlink"/>
    </a:extraClrScheme>
    <a:extraClrScheme>
      <a:clrScheme name="tengion_template with page numbers 15">
        <a:dk1>
          <a:srgbClr val="000000"/>
        </a:dk1>
        <a:lt1>
          <a:srgbClr val="FFFFFF"/>
        </a:lt1>
        <a:dk2>
          <a:srgbClr val="000000"/>
        </a:dk2>
        <a:lt2>
          <a:srgbClr val="C07B00"/>
        </a:lt2>
        <a:accent1>
          <a:srgbClr val="A76815"/>
        </a:accent1>
        <a:accent2>
          <a:srgbClr val="B2B2B2"/>
        </a:accent2>
        <a:accent3>
          <a:srgbClr val="FFFFFF"/>
        </a:accent3>
        <a:accent4>
          <a:srgbClr val="000000"/>
        </a:accent4>
        <a:accent5>
          <a:srgbClr val="D0B9AA"/>
        </a:accent5>
        <a:accent6>
          <a:srgbClr val="A1A1A1"/>
        </a:accent6>
        <a:hlink>
          <a:srgbClr val="C3451D"/>
        </a:hlink>
        <a:folHlink>
          <a:srgbClr val="C9DC3A"/>
        </a:folHlink>
      </a:clrScheme>
      <a:clrMap bg1="lt1" tx1="dk1" bg2="lt2" tx2="dk2" accent1="accent1" accent2="accent2" accent3="accent3" accent4="accent4" accent5="accent5" accent6="accent6" hlink="hlink" folHlink="folHlink"/>
    </a:extraClrScheme>
    <a:extraClrScheme>
      <a:clrScheme name="tengion_template with page numbers 16">
        <a:dk1>
          <a:srgbClr val="000000"/>
        </a:dk1>
        <a:lt1>
          <a:srgbClr val="FFFFFF"/>
        </a:lt1>
        <a:dk2>
          <a:srgbClr val="000000"/>
        </a:dk2>
        <a:lt2>
          <a:srgbClr val="C76D01"/>
        </a:lt2>
        <a:accent1>
          <a:srgbClr val="A85E14"/>
        </a:accent1>
        <a:accent2>
          <a:srgbClr val="B2B2B2"/>
        </a:accent2>
        <a:accent3>
          <a:srgbClr val="FFFFFF"/>
        </a:accent3>
        <a:accent4>
          <a:srgbClr val="000000"/>
        </a:accent4>
        <a:accent5>
          <a:srgbClr val="D1B6AA"/>
        </a:accent5>
        <a:accent6>
          <a:srgbClr val="A1A1A1"/>
        </a:accent6>
        <a:hlink>
          <a:srgbClr val="C3451D"/>
        </a:hlink>
        <a:folHlink>
          <a:srgbClr val="C9DC3A"/>
        </a:folHlink>
      </a:clrScheme>
      <a:clrMap bg1="lt1" tx1="dk1" bg2="lt2" tx2="dk2" accent1="accent1" accent2="accent2" accent3="accent3" accent4="accent4" accent5="accent5" accent6="accent6" hlink="hlink" folHlink="folHlink"/>
    </a:extraClrScheme>
  </a:extraClrSchemeLst>
</a:theme>
</file>

<file path=ppt/theme/theme100.xml><?xml version="1.0" encoding="utf-8"?>
<a:theme xmlns:a="http://schemas.openxmlformats.org/drawingml/2006/main" name="32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1.xml><?xml version="1.0" encoding="utf-8"?>
<a:theme xmlns:a="http://schemas.openxmlformats.org/drawingml/2006/main" name="33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2.xml><?xml version="1.0" encoding="utf-8"?>
<a:theme xmlns:a="http://schemas.openxmlformats.org/drawingml/2006/main" name="34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3.xml><?xml version="1.0" encoding="utf-8"?>
<a:theme xmlns:a="http://schemas.openxmlformats.org/drawingml/2006/main" name="35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4.xml><?xml version="1.0" encoding="utf-8"?>
<a:theme xmlns:a="http://schemas.openxmlformats.org/drawingml/2006/main" name="36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5.xml><?xml version="1.0" encoding="utf-8"?>
<a:theme xmlns:a="http://schemas.openxmlformats.org/drawingml/2006/main" name="37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6.xml><?xml version="1.0" encoding="utf-8"?>
<a:theme xmlns:a="http://schemas.openxmlformats.org/drawingml/2006/main" name="38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7.xml><?xml version="1.0" encoding="utf-8"?>
<a:theme xmlns:a="http://schemas.openxmlformats.org/drawingml/2006/main" name="39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8.xml><?xml version="1.0" encoding="utf-8"?>
<a:theme xmlns:a="http://schemas.openxmlformats.org/drawingml/2006/main" name="40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9.xml><?xml version="1.0" encoding="utf-8"?>
<a:theme xmlns:a="http://schemas.openxmlformats.org/drawingml/2006/main" name="41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tengion_template with page numbers">
  <a:themeElements>
    <a:clrScheme name="">
      <a:dk1>
        <a:srgbClr val="000000"/>
      </a:dk1>
      <a:lt1>
        <a:srgbClr val="FFFFFF"/>
      </a:lt1>
      <a:dk2>
        <a:srgbClr val="000000"/>
      </a:dk2>
      <a:lt2>
        <a:srgbClr val="808080"/>
      </a:lt2>
      <a:accent1>
        <a:srgbClr val="BBE0E3"/>
      </a:accent1>
      <a:accent2>
        <a:srgbClr val="000099"/>
      </a:accent2>
      <a:accent3>
        <a:srgbClr val="FFFFFF"/>
      </a:accent3>
      <a:accent4>
        <a:srgbClr val="000000"/>
      </a:accent4>
      <a:accent5>
        <a:srgbClr val="DAEDEF"/>
      </a:accent5>
      <a:accent6>
        <a:srgbClr val="00008A"/>
      </a:accent6>
      <a:hlink>
        <a:srgbClr val="009999"/>
      </a:hlink>
      <a:folHlink>
        <a:srgbClr val="99CC00"/>
      </a:folHlink>
    </a:clrScheme>
    <a:fontScheme name="tengion_template with page number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ngion_template with page number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ngion_template with page number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ngion_template with page number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ngion_template with page number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ngion_template with page number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ngion_template with page number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ngion_template with page number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ngion_template with page number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ngion_template with page number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ngion_template with page number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ngion_template with page number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ngion_template with page number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engion_template with page numbers 13">
        <a:dk1>
          <a:srgbClr val="000000"/>
        </a:dk1>
        <a:lt1>
          <a:srgbClr val="FFFFFF"/>
        </a:lt1>
        <a:dk2>
          <a:srgbClr val="000000"/>
        </a:dk2>
        <a:lt2>
          <a:srgbClr val="C089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ngion_template with page numbers 14">
        <a:dk1>
          <a:srgbClr val="000000"/>
        </a:dk1>
        <a:lt1>
          <a:srgbClr val="FFFFFF"/>
        </a:lt1>
        <a:dk2>
          <a:srgbClr val="000000"/>
        </a:dk2>
        <a:lt2>
          <a:srgbClr val="C08900"/>
        </a:lt2>
        <a:accent1>
          <a:srgbClr val="B47C18"/>
        </a:accent1>
        <a:accent2>
          <a:srgbClr val="B2B2B2"/>
        </a:accent2>
        <a:accent3>
          <a:srgbClr val="FFFFFF"/>
        </a:accent3>
        <a:accent4>
          <a:srgbClr val="000000"/>
        </a:accent4>
        <a:accent5>
          <a:srgbClr val="D6BFAB"/>
        </a:accent5>
        <a:accent6>
          <a:srgbClr val="A1A1A1"/>
        </a:accent6>
        <a:hlink>
          <a:srgbClr val="C3451D"/>
        </a:hlink>
        <a:folHlink>
          <a:srgbClr val="C9DC3A"/>
        </a:folHlink>
      </a:clrScheme>
      <a:clrMap bg1="lt1" tx1="dk1" bg2="lt2" tx2="dk2" accent1="accent1" accent2="accent2" accent3="accent3" accent4="accent4" accent5="accent5" accent6="accent6" hlink="hlink" folHlink="folHlink"/>
    </a:extraClrScheme>
    <a:extraClrScheme>
      <a:clrScheme name="tengion_template with page numbers 15">
        <a:dk1>
          <a:srgbClr val="000000"/>
        </a:dk1>
        <a:lt1>
          <a:srgbClr val="FFFFFF"/>
        </a:lt1>
        <a:dk2>
          <a:srgbClr val="000000"/>
        </a:dk2>
        <a:lt2>
          <a:srgbClr val="C07B00"/>
        </a:lt2>
        <a:accent1>
          <a:srgbClr val="A76815"/>
        </a:accent1>
        <a:accent2>
          <a:srgbClr val="B2B2B2"/>
        </a:accent2>
        <a:accent3>
          <a:srgbClr val="FFFFFF"/>
        </a:accent3>
        <a:accent4>
          <a:srgbClr val="000000"/>
        </a:accent4>
        <a:accent5>
          <a:srgbClr val="D0B9AA"/>
        </a:accent5>
        <a:accent6>
          <a:srgbClr val="A1A1A1"/>
        </a:accent6>
        <a:hlink>
          <a:srgbClr val="C3451D"/>
        </a:hlink>
        <a:folHlink>
          <a:srgbClr val="C9DC3A"/>
        </a:folHlink>
      </a:clrScheme>
      <a:clrMap bg1="lt1" tx1="dk1" bg2="lt2" tx2="dk2" accent1="accent1" accent2="accent2" accent3="accent3" accent4="accent4" accent5="accent5" accent6="accent6" hlink="hlink" folHlink="folHlink"/>
    </a:extraClrScheme>
    <a:extraClrScheme>
      <a:clrScheme name="tengion_template with page numbers 16">
        <a:dk1>
          <a:srgbClr val="000000"/>
        </a:dk1>
        <a:lt1>
          <a:srgbClr val="FFFFFF"/>
        </a:lt1>
        <a:dk2>
          <a:srgbClr val="000000"/>
        </a:dk2>
        <a:lt2>
          <a:srgbClr val="C76D01"/>
        </a:lt2>
        <a:accent1>
          <a:srgbClr val="A85E14"/>
        </a:accent1>
        <a:accent2>
          <a:srgbClr val="B2B2B2"/>
        </a:accent2>
        <a:accent3>
          <a:srgbClr val="FFFFFF"/>
        </a:accent3>
        <a:accent4>
          <a:srgbClr val="000000"/>
        </a:accent4>
        <a:accent5>
          <a:srgbClr val="D1B6AA"/>
        </a:accent5>
        <a:accent6>
          <a:srgbClr val="A1A1A1"/>
        </a:accent6>
        <a:hlink>
          <a:srgbClr val="C3451D"/>
        </a:hlink>
        <a:folHlink>
          <a:srgbClr val="C9DC3A"/>
        </a:folHlink>
      </a:clrScheme>
      <a:clrMap bg1="lt1" tx1="dk1" bg2="lt2" tx2="dk2" accent1="accent1" accent2="accent2" accent3="accent3" accent4="accent4" accent5="accent5" accent6="accent6" hlink="hlink" folHlink="folHlink"/>
    </a:extraClrScheme>
  </a:extraClrSchemeLst>
</a:theme>
</file>

<file path=ppt/theme/theme110.xml><?xml version="1.0" encoding="utf-8"?>
<a:theme xmlns:a="http://schemas.openxmlformats.org/drawingml/2006/main" name="42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1.xml><?xml version="1.0" encoding="utf-8"?>
<a:theme xmlns:a="http://schemas.openxmlformats.org/drawingml/2006/main" name="43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2.xml><?xml version="1.0" encoding="utf-8"?>
<a:theme xmlns:a="http://schemas.openxmlformats.org/drawingml/2006/main" name="44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3.xml><?xml version="1.0" encoding="utf-8"?>
<a:theme xmlns:a="http://schemas.openxmlformats.org/drawingml/2006/main" name="45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4.xml><?xml version="1.0" encoding="utf-8"?>
<a:theme xmlns:a="http://schemas.openxmlformats.org/drawingml/2006/main" name="46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5.xml><?xml version="1.0" encoding="utf-8"?>
<a:theme xmlns:a="http://schemas.openxmlformats.org/drawingml/2006/main" name="47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Tengion Presentation Template Tagline">
  <a:themeElements>
    <a:clrScheme name="">
      <a:dk1>
        <a:srgbClr val="000000"/>
      </a:dk1>
      <a:lt1>
        <a:srgbClr val="FFFFFF"/>
      </a:lt1>
      <a:dk2>
        <a:srgbClr val="000000"/>
      </a:dk2>
      <a:lt2>
        <a:srgbClr val="808080"/>
      </a:lt2>
      <a:accent1>
        <a:srgbClr val="BBE0E3"/>
      </a:accent1>
      <a:accent2>
        <a:srgbClr val="000099"/>
      </a:accent2>
      <a:accent3>
        <a:srgbClr val="FFFFFF"/>
      </a:accent3>
      <a:accent4>
        <a:srgbClr val="000000"/>
      </a:accent4>
      <a:accent5>
        <a:srgbClr val="DAEDEF"/>
      </a:accent5>
      <a:accent6>
        <a:srgbClr val="00008A"/>
      </a:accent6>
      <a:hlink>
        <a:srgbClr val="009999"/>
      </a:hlink>
      <a:folHlink>
        <a:srgbClr val="99CC00"/>
      </a:folHlink>
    </a:clrScheme>
    <a:fontScheme name="2_Tengion Presentation Template Tagli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Tengion Presentation Template Taglin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Tengion Presentation Template Taglin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Tengion Presentation Template Taglin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Tengion Presentation Template Taglin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Tengion Presentation Template Taglin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Tengion Presentation Template Taglin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Tengion Presentation Template Taglin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Tengion Presentation Template Taglin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Tengion Presentation Template Taglin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Tengion Presentation Template Taglin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Tengion Presentation Template Taglin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Tengion Presentation Template Taglin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Tengion Presentation Template Tagline 13">
        <a:dk1>
          <a:srgbClr val="000000"/>
        </a:dk1>
        <a:lt1>
          <a:srgbClr val="FFFFFF"/>
        </a:lt1>
        <a:dk2>
          <a:srgbClr val="000000"/>
        </a:dk2>
        <a:lt2>
          <a:srgbClr val="C089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Tengion Presentation Template Tagline 14">
        <a:dk1>
          <a:srgbClr val="000000"/>
        </a:dk1>
        <a:lt1>
          <a:srgbClr val="FFFFFF"/>
        </a:lt1>
        <a:dk2>
          <a:srgbClr val="000000"/>
        </a:dk2>
        <a:lt2>
          <a:srgbClr val="C08900"/>
        </a:lt2>
        <a:accent1>
          <a:srgbClr val="B47C18"/>
        </a:accent1>
        <a:accent2>
          <a:srgbClr val="B2B2B2"/>
        </a:accent2>
        <a:accent3>
          <a:srgbClr val="FFFFFF"/>
        </a:accent3>
        <a:accent4>
          <a:srgbClr val="000000"/>
        </a:accent4>
        <a:accent5>
          <a:srgbClr val="D6BFAB"/>
        </a:accent5>
        <a:accent6>
          <a:srgbClr val="A1A1A1"/>
        </a:accent6>
        <a:hlink>
          <a:srgbClr val="C3451D"/>
        </a:hlink>
        <a:folHlink>
          <a:srgbClr val="C9DC3A"/>
        </a:folHlink>
      </a:clrScheme>
      <a:clrMap bg1="lt1" tx1="dk1" bg2="lt2" tx2="dk2" accent1="accent1" accent2="accent2" accent3="accent3" accent4="accent4" accent5="accent5" accent6="accent6" hlink="hlink" folHlink="folHlink"/>
    </a:extraClrScheme>
    <a:extraClrScheme>
      <a:clrScheme name="2_Tengion Presentation Template Tagline 15">
        <a:dk1>
          <a:srgbClr val="000000"/>
        </a:dk1>
        <a:lt1>
          <a:srgbClr val="FFFFFF"/>
        </a:lt1>
        <a:dk2>
          <a:srgbClr val="000000"/>
        </a:dk2>
        <a:lt2>
          <a:srgbClr val="C07B00"/>
        </a:lt2>
        <a:accent1>
          <a:srgbClr val="A76815"/>
        </a:accent1>
        <a:accent2>
          <a:srgbClr val="B2B2B2"/>
        </a:accent2>
        <a:accent3>
          <a:srgbClr val="FFFFFF"/>
        </a:accent3>
        <a:accent4>
          <a:srgbClr val="000000"/>
        </a:accent4>
        <a:accent5>
          <a:srgbClr val="D0B9AA"/>
        </a:accent5>
        <a:accent6>
          <a:srgbClr val="A1A1A1"/>
        </a:accent6>
        <a:hlink>
          <a:srgbClr val="C3451D"/>
        </a:hlink>
        <a:folHlink>
          <a:srgbClr val="C9DC3A"/>
        </a:folHlink>
      </a:clrScheme>
      <a:clrMap bg1="lt1" tx1="dk1" bg2="lt2" tx2="dk2" accent1="accent1" accent2="accent2" accent3="accent3" accent4="accent4" accent5="accent5" accent6="accent6" hlink="hlink" folHlink="folHlink"/>
    </a:extraClrScheme>
    <a:extraClrScheme>
      <a:clrScheme name="2_Tengion Presentation Template Tagline 16">
        <a:dk1>
          <a:srgbClr val="000000"/>
        </a:dk1>
        <a:lt1>
          <a:srgbClr val="FFFFFF"/>
        </a:lt1>
        <a:dk2>
          <a:srgbClr val="000000"/>
        </a:dk2>
        <a:lt2>
          <a:srgbClr val="C76D01"/>
        </a:lt2>
        <a:accent1>
          <a:srgbClr val="A85E14"/>
        </a:accent1>
        <a:accent2>
          <a:srgbClr val="B2B2B2"/>
        </a:accent2>
        <a:accent3>
          <a:srgbClr val="FFFFFF"/>
        </a:accent3>
        <a:accent4>
          <a:srgbClr val="000000"/>
        </a:accent4>
        <a:accent5>
          <a:srgbClr val="D1B6AA"/>
        </a:accent5>
        <a:accent6>
          <a:srgbClr val="A1A1A1"/>
        </a:accent6>
        <a:hlink>
          <a:srgbClr val="C3451D"/>
        </a:hlink>
        <a:folHlink>
          <a:srgbClr val="C9DC3A"/>
        </a:folHlink>
      </a:clrScheme>
      <a:clrMap bg1="lt1" tx1="dk1" bg2="lt2" tx2="dk2" accent1="accent1" accent2="accent2" accent3="accent3" accent4="accent4" accent5="accent5" accent6="accent6" hlink="hlink" folHlink="folHlink"/>
    </a:extraClrScheme>
  </a:extraClrSchemeLst>
</a:theme>
</file>

<file path=ppt/theme/theme120.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1.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2.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3.xml><?xml version="1.0" encoding="utf-8"?>
<a:theme xmlns:a="http://schemas.openxmlformats.org/drawingml/2006/main" name="3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4.xml><?xml version="1.0" encoding="utf-8"?>
<a:theme xmlns:a="http://schemas.openxmlformats.org/drawingml/2006/main" name="3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5.xml><?xml version="1.0" encoding="utf-8"?>
<a:theme xmlns:a="http://schemas.openxmlformats.org/drawingml/2006/main" name="3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6.xml><?xml version="1.0" encoding="utf-8"?>
<a:theme xmlns:a="http://schemas.openxmlformats.org/drawingml/2006/main" name="3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7.xml><?xml version="1.0" encoding="utf-8"?>
<a:theme xmlns:a="http://schemas.openxmlformats.org/drawingml/2006/main" name="4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8.xml><?xml version="1.0" encoding="utf-8"?>
<a:theme xmlns:a="http://schemas.openxmlformats.org/drawingml/2006/main" name="4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9.xml><?xml version="1.0" encoding="utf-8"?>
<a:theme xmlns:a="http://schemas.openxmlformats.org/drawingml/2006/main" name="4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0.xml><?xml version="1.0" encoding="utf-8"?>
<a:theme xmlns:a="http://schemas.openxmlformats.org/drawingml/2006/main" name="4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1.xml><?xml version="1.0" encoding="utf-8"?>
<a:theme xmlns:a="http://schemas.openxmlformats.org/drawingml/2006/main" name="4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2.xml><?xml version="1.0" encoding="utf-8"?>
<a:theme xmlns:a="http://schemas.openxmlformats.org/drawingml/2006/main" name="4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3.xml><?xml version="1.0" encoding="utf-8"?>
<a:theme xmlns:a="http://schemas.openxmlformats.org/drawingml/2006/main" name="4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4.xml><?xml version="1.0" encoding="utf-8"?>
<a:theme xmlns:a="http://schemas.openxmlformats.org/drawingml/2006/main" name="4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5.xml><?xml version="1.0" encoding="utf-8"?>
<a:theme xmlns:a="http://schemas.openxmlformats.org/drawingml/2006/main" name="4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6.xml><?xml version="1.0" encoding="utf-8"?>
<a:theme xmlns:a="http://schemas.openxmlformats.org/drawingml/2006/main" name="4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7.xml><?xml version="1.0" encoding="utf-8"?>
<a:theme xmlns:a="http://schemas.openxmlformats.org/drawingml/2006/main" name="5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8.xml><?xml version="1.0" encoding="utf-8"?>
<a:theme xmlns:a="http://schemas.openxmlformats.org/drawingml/2006/main" name="5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9.xml><?xml version="1.0" encoding="utf-8"?>
<a:theme xmlns:a="http://schemas.openxmlformats.org/drawingml/2006/main" name="5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0.xml><?xml version="1.0" encoding="utf-8"?>
<a:theme xmlns:a="http://schemas.openxmlformats.org/drawingml/2006/main" name="5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1.xml><?xml version="1.0" encoding="utf-8"?>
<a:theme xmlns:a="http://schemas.openxmlformats.org/drawingml/2006/main" name="5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2.xml><?xml version="1.0" encoding="utf-8"?>
<a:theme xmlns:a="http://schemas.openxmlformats.org/drawingml/2006/main" name="5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3.xml><?xml version="1.0" encoding="utf-8"?>
<a:theme xmlns:a="http://schemas.openxmlformats.org/drawingml/2006/main" name="5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4.xml><?xml version="1.0" encoding="utf-8"?>
<a:theme xmlns:a="http://schemas.openxmlformats.org/drawingml/2006/main" name="5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5.xml><?xml version="1.0" encoding="utf-8"?>
<a:theme xmlns:a="http://schemas.openxmlformats.org/drawingml/2006/main" name="5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6.xml><?xml version="1.0" encoding="utf-8"?>
<a:theme xmlns:a="http://schemas.openxmlformats.org/drawingml/2006/main" name="5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7.xml><?xml version="1.0" encoding="utf-8"?>
<a:theme xmlns:a="http://schemas.openxmlformats.org/drawingml/2006/main" name="Slipstream">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48.xml><?xml version="1.0" encoding="utf-8"?>
<a:theme xmlns:a="http://schemas.openxmlformats.org/drawingml/2006/main" name="1_Slipstream">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49.xml><?xml version="1.0" encoding="utf-8"?>
<a:theme xmlns:a="http://schemas.openxmlformats.org/drawingml/2006/main" name="2_Slipstream">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5.xml><?xml version="1.0" encoding="utf-8"?>
<a:theme xmlns:a="http://schemas.openxmlformats.org/drawingml/2006/main" name="2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0.xml><?xml version="1.0" encoding="utf-8"?>
<a:theme xmlns:a="http://schemas.openxmlformats.org/drawingml/2006/main" name="3_Slipstream">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51.xml><?xml version="1.0" encoding="utf-8"?>
<a:theme xmlns:a="http://schemas.openxmlformats.org/drawingml/2006/main" name="4_Slipstream">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52.xml><?xml version="1.0" encoding="utf-8"?>
<a:theme xmlns:a="http://schemas.openxmlformats.org/drawingml/2006/main" name="5_Slipstream">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53.xml><?xml version="1.0" encoding="utf-8"?>
<a:theme xmlns:a="http://schemas.openxmlformats.org/drawingml/2006/main" name="6_Slipstream">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54.xml><?xml version="1.0" encoding="utf-8"?>
<a:theme xmlns:a="http://schemas.openxmlformats.org/drawingml/2006/main" name="7_Slipstream">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55.xml><?xml version="1.0" encoding="utf-8"?>
<a:theme xmlns:a="http://schemas.openxmlformats.org/drawingml/2006/main" name="8_Slipstream">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56.xml><?xml version="1.0" encoding="utf-8"?>
<a:theme xmlns:a="http://schemas.openxmlformats.org/drawingml/2006/main" name="9_Slipstream">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57.xml><?xml version="1.0" encoding="utf-8"?>
<a:theme xmlns:a="http://schemas.openxmlformats.org/drawingml/2006/main" name="10_Slipstream">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58.xml><?xml version="1.0" encoding="utf-8"?>
<a:theme xmlns:a="http://schemas.openxmlformats.org/drawingml/2006/main" name="11_Slipstream">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59.xml><?xml version="1.0" encoding="utf-8"?>
<a:theme xmlns:a="http://schemas.openxmlformats.org/drawingml/2006/main" name="12_Slipstream">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6.xml><?xml version="1.0" encoding="utf-8"?>
<a:theme xmlns:a="http://schemas.openxmlformats.org/drawingml/2006/main" name="3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0.xml><?xml version="1.0" encoding="utf-8"?>
<a:theme xmlns:a="http://schemas.openxmlformats.org/drawingml/2006/main" name="13_Slipstream">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61.xml><?xml version="1.0" encoding="utf-8"?>
<a:theme xmlns:a="http://schemas.openxmlformats.org/drawingml/2006/main" name="14_Slipstream">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62.xml><?xml version="1.0" encoding="utf-8"?>
<a:theme xmlns:a="http://schemas.openxmlformats.org/drawingml/2006/main" name="15_Slipstream">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63.xml><?xml version="1.0" encoding="utf-8"?>
<a:theme xmlns:a="http://schemas.openxmlformats.org/drawingml/2006/main" name="16_Slipstream">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64.xml><?xml version="1.0" encoding="utf-8"?>
<a:theme xmlns:a="http://schemas.openxmlformats.org/drawingml/2006/main" name="17_Slipstream">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65.xml><?xml version="1.0" encoding="utf-8"?>
<a:theme xmlns:a="http://schemas.openxmlformats.org/drawingml/2006/main" name="18_Slipstream">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66.xml><?xml version="1.0" encoding="utf-8"?>
<a:theme xmlns:a="http://schemas.openxmlformats.org/drawingml/2006/main" name="19_Slipstream">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67.xml><?xml version="1.0" encoding="utf-8"?>
<a:theme xmlns:a="http://schemas.openxmlformats.org/drawingml/2006/main" name="20_Slipstream">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68.xml><?xml version="1.0" encoding="utf-8"?>
<a:theme xmlns:a="http://schemas.openxmlformats.org/drawingml/2006/main" name="6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9.xml><?xml version="1.0" encoding="utf-8"?>
<a:theme xmlns:a="http://schemas.openxmlformats.org/drawingml/2006/main" name="6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4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0.xml><?xml version="1.0" encoding="utf-8"?>
<a:theme xmlns:a="http://schemas.openxmlformats.org/drawingml/2006/main" name="6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1.xml><?xml version="1.0" encoding="utf-8"?>
<a:theme xmlns:a="http://schemas.openxmlformats.org/drawingml/2006/main" name="6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2.xml><?xml version="1.0" encoding="utf-8"?>
<a:theme xmlns:a="http://schemas.openxmlformats.org/drawingml/2006/main" name="6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3.xml><?xml version="1.0" encoding="utf-8"?>
<a:theme xmlns:a="http://schemas.openxmlformats.org/drawingml/2006/main" name="6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4.xml><?xml version="1.0" encoding="utf-8"?>
<a:theme xmlns:a="http://schemas.openxmlformats.org/drawingml/2006/main" name="6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5.xml><?xml version="1.0" encoding="utf-8"?>
<a:theme xmlns:a="http://schemas.openxmlformats.org/drawingml/2006/main" name="6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6.xml><?xml version="1.0" encoding="utf-8"?>
<a:theme xmlns:a="http://schemas.openxmlformats.org/drawingml/2006/main" name="6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7.xml><?xml version="1.0" encoding="utf-8"?>
<a:theme xmlns:a="http://schemas.openxmlformats.org/drawingml/2006/main" name="6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8.xml><?xml version="1.0" encoding="utf-8"?>
<a:theme xmlns:a="http://schemas.openxmlformats.org/drawingml/2006/main" name="7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9.xml><?xml version="1.0" encoding="utf-8"?>
<a:theme xmlns:a="http://schemas.openxmlformats.org/drawingml/2006/main" name="7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5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0.xml><?xml version="1.0" encoding="utf-8"?>
<a:theme xmlns:a="http://schemas.openxmlformats.org/drawingml/2006/main" name="7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1.xml><?xml version="1.0" encoding="utf-8"?>
<a:theme xmlns:a="http://schemas.openxmlformats.org/drawingml/2006/main" name="7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2.xml><?xml version="1.0" encoding="utf-8"?>
<a:theme xmlns:a="http://schemas.openxmlformats.org/drawingml/2006/main" name="7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3.xml><?xml version="1.0" encoding="utf-8"?>
<a:theme xmlns:a="http://schemas.openxmlformats.org/drawingml/2006/main" name="DNA Blank">
  <a:themeElements>
    <a:clrScheme name="DNA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NA 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NA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NA 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NA 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NA 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NA 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NA 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NA 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NA 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NA 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NA 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NA 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NA 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4.xml><?xml version="1.0" encoding="utf-8"?>
<a:theme xmlns:a="http://schemas.openxmlformats.org/drawingml/2006/main" name="1_DNA Blank">
  <a:themeElements>
    <a:clrScheme name="DNA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NA 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NA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NA 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NA 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NA 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NA 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NA 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NA 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NA 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NA 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NA 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NA 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NA 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5.xml><?xml version="1.0" encoding="utf-8"?>
<a:theme xmlns:a="http://schemas.openxmlformats.org/drawingml/2006/main" name="2_DNA Blank">
  <a:themeElements>
    <a:clrScheme name="DNA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NA 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NA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NA 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NA 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NA 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NA 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NA 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NA 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NA 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NA 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NA 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NA 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NA 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6.xml><?xml version="1.0" encoding="utf-8"?>
<a:theme xmlns:a="http://schemas.openxmlformats.org/drawingml/2006/main" name="3_DNA Blank">
  <a:themeElements>
    <a:clrScheme name="DNA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NA 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NA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NA 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NA 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NA 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NA 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NA 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NA 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NA 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NA 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NA 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NA 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NA 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7.xml><?xml version="1.0" encoding="utf-8"?>
<a:theme xmlns:a="http://schemas.openxmlformats.org/drawingml/2006/main" name="4_DNA Blank">
  <a:themeElements>
    <a:clrScheme name="DNA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NA 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NA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NA 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NA 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NA 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NA 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NA 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NA 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NA 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NA 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NA 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NA 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NA 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8.xml><?xml version="1.0" encoding="utf-8"?>
<a:theme xmlns:a="http://schemas.openxmlformats.org/drawingml/2006/main" name="5_DNA Blank">
  <a:themeElements>
    <a:clrScheme name="DNA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NA 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NA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NA 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NA 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NA 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NA 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NA 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NA 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NA 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NA 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NA 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NA 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NA 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9.xml><?xml version="1.0" encoding="utf-8"?>
<a:theme xmlns:a="http://schemas.openxmlformats.org/drawingml/2006/main" name="6_DNA Blank">
  <a:themeElements>
    <a:clrScheme name="DNA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NA 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NA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NA 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NA 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NA 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NA 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NA 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NA 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NA 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NA 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NA 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NA 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NA 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0.xml><?xml version="1.0" encoding="utf-8"?>
<a:theme xmlns:a="http://schemas.openxmlformats.org/drawingml/2006/main" name="7_DNA Blank">
  <a:themeElements>
    <a:clrScheme name="DNA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NA 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NA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NA 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NA 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NA 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NA 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NA 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NA 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NA 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NA 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NA 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NA 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NA 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1.xml><?xml version="1.0" encoding="utf-8"?>
<a:theme xmlns:a="http://schemas.openxmlformats.org/drawingml/2006/main" name="8_DNA Blank">
  <a:themeElements>
    <a:clrScheme name="DNA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NA 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NA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NA 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NA 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NA 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NA 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NA 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NA 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NA 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NA 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NA 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NA 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NA 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2.xml><?xml version="1.0" encoding="utf-8"?>
<a:theme xmlns:a="http://schemas.openxmlformats.org/drawingml/2006/main" name="9_DNA Blank">
  <a:themeElements>
    <a:clrScheme name="DNA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NA 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NA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NA 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NA 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NA 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NA 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NA 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NA 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NA 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NA 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NA 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NA 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NA 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3.xml><?xml version="1.0" encoding="utf-8"?>
<a:theme xmlns:a="http://schemas.openxmlformats.org/drawingml/2006/main" name="10_DNA Blank">
  <a:themeElements>
    <a:clrScheme name="DNA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NA 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NA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NA 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NA 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NA 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NA 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NA 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NA 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NA 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NA 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NA 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NA 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NA 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4.xml><?xml version="1.0" encoding="utf-8"?>
<a:theme xmlns:a="http://schemas.openxmlformats.org/drawingml/2006/main" name="11_DNA Blank">
  <a:themeElements>
    <a:clrScheme name="DNA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NA 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NA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NA 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NA 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NA 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NA 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NA 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NA 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NA 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NA 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NA 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NA 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NA 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5.xml><?xml version="1.0" encoding="utf-8"?>
<a:theme xmlns:a="http://schemas.openxmlformats.org/drawingml/2006/main" name="12_DNA Blank">
  <a:themeElements>
    <a:clrScheme name="DNA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NA 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NA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NA 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NA 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NA 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NA 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NA 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NA 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NA 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NA 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NA 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NA 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NA 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6.xml><?xml version="1.0" encoding="utf-8"?>
<a:theme xmlns:a="http://schemas.openxmlformats.org/drawingml/2006/main" name="13_DNA Blank">
  <a:themeElements>
    <a:clrScheme name="DNA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NA 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NA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NA 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NA 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NA 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NA 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NA 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NA 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NA 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NA 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NA 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NA 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NA 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7.xml><?xml version="1.0" encoding="utf-8"?>
<a:theme xmlns:a="http://schemas.openxmlformats.org/drawingml/2006/main" name="14_DNA Blank">
  <a:themeElements>
    <a:clrScheme name="DNA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NA 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NA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NA 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NA 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NA 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NA 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NA 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NA 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NA 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NA 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NA 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NA 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NA 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8.xml><?xml version="1.0" encoding="utf-8"?>
<a:theme xmlns:a="http://schemas.openxmlformats.org/drawingml/2006/main" name="15_DNA Blank">
  <a:themeElements>
    <a:clrScheme name="DNA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NA 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NA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NA 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NA 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NA 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NA 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NA 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NA 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NA 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NA 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NA 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NA 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NA 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9.xml><?xml version="1.0" encoding="utf-8"?>
<a:theme xmlns:a="http://schemas.openxmlformats.org/drawingml/2006/main" name="7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Tengion Presentation Template Tagline">
  <a:themeElements>
    <a:clrScheme name="">
      <a:dk1>
        <a:srgbClr val="000000"/>
      </a:dk1>
      <a:lt1>
        <a:srgbClr val="FFFFFF"/>
      </a:lt1>
      <a:dk2>
        <a:srgbClr val="000000"/>
      </a:dk2>
      <a:lt2>
        <a:srgbClr val="808080"/>
      </a:lt2>
      <a:accent1>
        <a:srgbClr val="BBE0E3"/>
      </a:accent1>
      <a:accent2>
        <a:srgbClr val="000099"/>
      </a:accent2>
      <a:accent3>
        <a:srgbClr val="FFFFFF"/>
      </a:accent3>
      <a:accent4>
        <a:srgbClr val="000000"/>
      </a:accent4>
      <a:accent5>
        <a:srgbClr val="DAEDEF"/>
      </a:accent5>
      <a:accent6>
        <a:srgbClr val="00008A"/>
      </a:accent6>
      <a:hlink>
        <a:srgbClr val="009999"/>
      </a:hlink>
      <a:folHlink>
        <a:srgbClr val="99CC00"/>
      </a:folHlink>
    </a:clrScheme>
    <a:fontScheme name="6_Tengion Presentation Template Tagli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Tengion Presentation Template Taglin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Tengion Presentation Template Taglin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Tengion Presentation Template Taglin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Tengion Presentation Template Taglin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Tengion Presentation Template Taglin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Tengion Presentation Template Taglin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Tengion Presentation Template Taglin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Tengion Presentation Template Taglin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Tengion Presentation Template Taglin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Tengion Presentation Template Taglin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Tengion Presentation Template Taglin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Tengion Presentation Template Taglin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6_Tengion Presentation Template Tagline 13">
        <a:dk1>
          <a:srgbClr val="000000"/>
        </a:dk1>
        <a:lt1>
          <a:srgbClr val="FFFFFF"/>
        </a:lt1>
        <a:dk2>
          <a:srgbClr val="000000"/>
        </a:dk2>
        <a:lt2>
          <a:srgbClr val="C089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Tengion Presentation Template Tagline 14">
        <a:dk1>
          <a:srgbClr val="000000"/>
        </a:dk1>
        <a:lt1>
          <a:srgbClr val="FFFFFF"/>
        </a:lt1>
        <a:dk2>
          <a:srgbClr val="000000"/>
        </a:dk2>
        <a:lt2>
          <a:srgbClr val="C08900"/>
        </a:lt2>
        <a:accent1>
          <a:srgbClr val="B47C18"/>
        </a:accent1>
        <a:accent2>
          <a:srgbClr val="B2B2B2"/>
        </a:accent2>
        <a:accent3>
          <a:srgbClr val="FFFFFF"/>
        </a:accent3>
        <a:accent4>
          <a:srgbClr val="000000"/>
        </a:accent4>
        <a:accent5>
          <a:srgbClr val="D6BFAB"/>
        </a:accent5>
        <a:accent6>
          <a:srgbClr val="A1A1A1"/>
        </a:accent6>
        <a:hlink>
          <a:srgbClr val="C3451D"/>
        </a:hlink>
        <a:folHlink>
          <a:srgbClr val="C9DC3A"/>
        </a:folHlink>
      </a:clrScheme>
      <a:clrMap bg1="lt1" tx1="dk1" bg2="lt2" tx2="dk2" accent1="accent1" accent2="accent2" accent3="accent3" accent4="accent4" accent5="accent5" accent6="accent6" hlink="hlink" folHlink="folHlink"/>
    </a:extraClrScheme>
    <a:extraClrScheme>
      <a:clrScheme name="6_Tengion Presentation Template Tagline 15">
        <a:dk1>
          <a:srgbClr val="000000"/>
        </a:dk1>
        <a:lt1>
          <a:srgbClr val="FFFFFF"/>
        </a:lt1>
        <a:dk2>
          <a:srgbClr val="000000"/>
        </a:dk2>
        <a:lt2>
          <a:srgbClr val="C07B00"/>
        </a:lt2>
        <a:accent1>
          <a:srgbClr val="A76815"/>
        </a:accent1>
        <a:accent2>
          <a:srgbClr val="B2B2B2"/>
        </a:accent2>
        <a:accent3>
          <a:srgbClr val="FFFFFF"/>
        </a:accent3>
        <a:accent4>
          <a:srgbClr val="000000"/>
        </a:accent4>
        <a:accent5>
          <a:srgbClr val="D0B9AA"/>
        </a:accent5>
        <a:accent6>
          <a:srgbClr val="A1A1A1"/>
        </a:accent6>
        <a:hlink>
          <a:srgbClr val="C3451D"/>
        </a:hlink>
        <a:folHlink>
          <a:srgbClr val="C9DC3A"/>
        </a:folHlink>
      </a:clrScheme>
      <a:clrMap bg1="lt1" tx1="dk1" bg2="lt2" tx2="dk2" accent1="accent1" accent2="accent2" accent3="accent3" accent4="accent4" accent5="accent5" accent6="accent6" hlink="hlink" folHlink="folHlink"/>
    </a:extraClrScheme>
    <a:extraClrScheme>
      <a:clrScheme name="6_Tengion Presentation Template Tagline 16">
        <a:dk1>
          <a:srgbClr val="000000"/>
        </a:dk1>
        <a:lt1>
          <a:srgbClr val="FFFFFF"/>
        </a:lt1>
        <a:dk2>
          <a:srgbClr val="000000"/>
        </a:dk2>
        <a:lt2>
          <a:srgbClr val="C76D01"/>
        </a:lt2>
        <a:accent1>
          <a:srgbClr val="A85E14"/>
        </a:accent1>
        <a:accent2>
          <a:srgbClr val="B2B2B2"/>
        </a:accent2>
        <a:accent3>
          <a:srgbClr val="FFFFFF"/>
        </a:accent3>
        <a:accent4>
          <a:srgbClr val="000000"/>
        </a:accent4>
        <a:accent5>
          <a:srgbClr val="D1B6AA"/>
        </a:accent5>
        <a:accent6>
          <a:srgbClr val="A1A1A1"/>
        </a:accent6>
        <a:hlink>
          <a:srgbClr val="C3451D"/>
        </a:hlink>
        <a:folHlink>
          <a:srgbClr val="C9DC3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0.xml><?xml version="1.0" encoding="utf-8"?>
<a:theme xmlns:a="http://schemas.openxmlformats.org/drawingml/2006/main" name="7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1.xml><?xml version="1.0" encoding="utf-8"?>
<a:theme xmlns:a="http://schemas.openxmlformats.org/drawingml/2006/main" name="7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2.xml><?xml version="1.0" encoding="utf-8"?>
<a:theme xmlns:a="http://schemas.openxmlformats.org/drawingml/2006/main" name="7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3.xml><?xml version="1.0" encoding="utf-8"?>
<a:theme xmlns:a="http://schemas.openxmlformats.org/drawingml/2006/main" name="7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4.xml><?xml version="1.0" encoding="utf-8"?>
<a:theme xmlns:a="http://schemas.openxmlformats.org/drawingml/2006/main" name="8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5.xml><?xml version="1.0" encoding="utf-8"?>
<a:theme xmlns:a="http://schemas.openxmlformats.org/drawingml/2006/main" name="8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6.xml><?xml version="1.0" encoding="utf-8"?>
<a:theme xmlns:a="http://schemas.openxmlformats.org/drawingml/2006/main" name="8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7.xml><?xml version="1.0" encoding="utf-8"?>
<a:theme xmlns:a="http://schemas.openxmlformats.org/drawingml/2006/main" name="8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8.xml><?xml version="1.0" encoding="utf-8"?>
<a:theme xmlns:a="http://schemas.openxmlformats.org/drawingml/2006/main" name="8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9.xml><?xml version="1.0" encoding="utf-8"?>
<a:theme xmlns:a="http://schemas.openxmlformats.org/drawingml/2006/main" name="8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8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0.xml><?xml version="1.0" encoding="utf-8"?>
<a:theme xmlns:a="http://schemas.openxmlformats.org/drawingml/2006/main" name="8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1.xml><?xml version="1.0" encoding="utf-8"?>
<a:theme xmlns:a="http://schemas.openxmlformats.org/drawingml/2006/main" name="8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2.xml><?xml version="1.0" encoding="utf-8"?>
<a:theme xmlns:a="http://schemas.openxmlformats.org/drawingml/2006/main" name="8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3.xml><?xml version="1.0" encoding="utf-8"?>
<a:theme xmlns:a="http://schemas.openxmlformats.org/drawingml/2006/main" name="8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4.xml><?xml version="1.0" encoding="utf-8"?>
<a:theme xmlns:a="http://schemas.openxmlformats.org/drawingml/2006/main" name="9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5.xml><?xml version="1.0" encoding="utf-8"?>
<a:theme xmlns:a="http://schemas.openxmlformats.org/drawingml/2006/main" name="9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6.xml><?xml version="1.0" encoding="utf-8"?>
<a:theme xmlns:a="http://schemas.openxmlformats.org/drawingml/2006/main" name="9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7.xml><?xml version="1.0" encoding="utf-8"?>
<a:theme xmlns:a="http://schemas.openxmlformats.org/drawingml/2006/main" name="9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8.xml><?xml version="1.0" encoding="utf-8"?>
<a:theme xmlns:a="http://schemas.openxmlformats.org/drawingml/2006/main" name="9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9.xml><?xml version="1.0" encoding="utf-8"?>
<a:theme xmlns:a="http://schemas.openxmlformats.org/drawingml/2006/main" name="9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Rockwel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0.xml><?xml version="1.0" encoding="utf-8"?>
<a:theme xmlns:a="http://schemas.openxmlformats.org/drawingml/2006/main" name="9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1.xml><?xml version="1.0" encoding="utf-8"?>
<a:theme xmlns:a="http://schemas.openxmlformats.org/drawingml/2006/main" name="9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Rockwel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Rockwel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Rockwel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Rockwel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Rockwel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Rockwel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Rockwel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Tengion Presentation Template Tagline">
  <a:themeElements>
    <a:clrScheme name="">
      <a:dk1>
        <a:srgbClr val="000000"/>
      </a:dk1>
      <a:lt1>
        <a:srgbClr val="FFFFFF"/>
      </a:lt1>
      <a:dk2>
        <a:srgbClr val="000000"/>
      </a:dk2>
      <a:lt2>
        <a:srgbClr val="808080"/>
      </a:lt2>
      <a:accent1>
        <a:srgbClr val="BBE0E3"/>
      </a:accent1>
      <a:accent2>
        <a:srgbClr val="000099"/>
      </a:accent2>
      <a:accent3>
        <a:srgbClr val="FFFFFF"/>
      </a:accent3>
      <a:accent4>
        <a:srgbClr val="000000"/>
      </a:accent4>
      <a:accent5>
        <a:srgbClr val="DAEDEF"/>
      </a:accent5>
      <a:accent6>
        <a:srgbClr val="00008A"/>
      </a:accent6>
      <a:hlink>
        <a:srgbClr val="009999"/>
      </a:hlink>
      <a:folHlink>
        <a:srgbClr val="99CC00"/>
      </a:folHlink>
    </a:clrScheme>
    <a:fontScheme name="6_Tengion Presentation Template Tagli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Tengion Presentation Template Taglin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Tengion Presentation Template Taglin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Tengion Presentation Template Taglin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Tengion Presentation Template Taglin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Tengion Presentation Template Taglin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Tengion Presentation Template Taglin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Tengion Presentation Template Taglin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Tengion Presentation Template Taglin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Tengion Presentation Template Taglin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Tengion Presentation Template Taglin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Tengion Presentation Template Taglin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Tengion Presentation Template Taglin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6_Tengion Presentation Template Tagline 13">
        <a:dk1>
          <a:srgbClr val="000000"/>
        </a:dk1>
        <a:lt1>
          <a:srgbClr val="FFFFFF"/>
        </a:lt1>
        <a:dk2>
          <a:srgbClr val="000000"/>
        </a:dk2>
        <a:lt2>
          <a:srgbClr val="C089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Tengion Presentation Template Tagline 14">
        <a:dk1>
          <a:srgbClr val="000000"/>
        </a:dk1>
        <a:lt1>
          <a:srgbClr val="FFFFFF"/>
        </a:lt1>
        <a:dk2>
          <a:srgbClr val="000000"/>
        </a:dk2>
        <a:lt2>
          <a:srgbClr val="C08900"/>
        </a:lt2>
        <a:accent1>
          <a:srgbClr val="B47C18"/>
        </a:accent1>
        <a:accent2>
          <a:srgbClr val="B2B2B2"/>
        </a:accent2>
        <a:accent3>
          <a:srgbClr val="FFFFFF"/>
        </a:accent3>
        <a:accent4>
          <a:srgbClr val="000000"/>
        </a:accent4>
        <a:accent5>
          <a:srgbClr val="D6BFAB"/>
        </a:accent5>
        <a:accent6>
          <a:srgbClr val="A1A1A1"/>
        </a:accent6>
        <a:hlink>
          <a:srgbClr val="C3451D"/>
        </a:hlink>
        <a:folHlink>
          <a:srgbClr val="C9DC3A"/>
        </a:folHlink>
      </a:clrScheme>
      <a:clrMap bg1="lt1" tx1="dk1" bg2="lt2" tx2="dk2" accent1="accent1" accent2="accent2" accent3="accent3" accent4="accent4" accent5="accent5" accent6="accent6" hlink="hlink" folHlink="folHlink"/>
    </a:extraClrScheme>
    <a:extraClrScheme>
      <a:clrScheme name="6_Tengion Presentation Template Tagline 15">
        <a:dk1>
          <a:srgbClr val="000000"/>
        </a:dk1>
        <a:lt1>
          <a:srgbClr val="FFFFFF"/>
        </a:lt1>
        <a:dk2>
          <a:srgbClr val="000000"/>
        </a:dk2>
        <a:lt2>
          <a:srgbClr val="C07B00"/>
        </a:lt2>
        <a:accent1>
          <a:srgbClr val="A76815"/>
        </a:accent1>
        <a:accent2>
          <a:srgbClr val="B2B2B2"/>
        </a:accent2>
        <a:accent3>
          <a:srgbClr val="FFFFFF"/>
        </a:accent3>
        <a:accent4>
          <a:srgbClr val="000000"/>
        </a:accent4>
        <a:accent5>
          <a:srgbClr val="D0B9AA"/>
        </a:accent5>
        <a:accent6>
          <a:srgbClr val="A1A1A1"/>
        </a:accent6>
        <a:hlink>
          <a:srgbClr val="C3451D"/>
        </a:hlink>
        <a:folHlink>
          <a:srgbClr val="C9DC3A"/>
        </a:folHlink>
      </a:clrScheme>
      <a:clrMap bg1="lt1" tx1="dk1" bg2="lt2" tx2="dk2" accent1="accent1" accent2="accent2" accent3="accent3" accent4="accent4" accent5="accent5" accent6="accent6" hlink="hlink" folHlink="folHlink"/>
    </a:extraClrScheme>
    <a:extraClrScheme>
      <a:clrScheme name="6_Tengion Presentation Template Tagline 16">
        <a:dk1>
          <a:srgbClr val="000000"/>
        </a:dk1>
        <a:lt1>
          <a:srgbClr val="FFFFFF"/>
        </a:lt1>
        <a:dk2>
          <a:srgbClr val="000000"/>
        </a:dk2>
        <a:lt2>
          <a:srgbClr val="C76D01"/>
        </a:lt2>
        <a:accent1>
          <a:srgbClr val="A85E14"/>
        </a:accent1>
        <a:accent2>
          <a:srgbClr val="B2B2B2"/>
        </a:accent2>
        <a:accent3>
          <a:srgbClr val="FFFFFF"/>
        </a:accent3>
        <a:accent4>
          <a:srgbClr val="000000"/>
        </a:accent4>
        <a:accent5>
          <a:srgbClr val="D1B6AA"/>
        </a:accent5>
        <a:accent6>
          <a:srgbClr val="A1A1A1"/>
        </a:accent6>
        <a:hlink>
          <a:srgbClr val="C3451D"/>
        </a:hlink>
        <a:folHlink>
          <a:srgbClr val="C9DC3A"/>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Rockwel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Rockwel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Rockwel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Rockwel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Rockwel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Rockwel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Tengion Presentation Template Tagline">
  <a:themeElements>
    <a:clrScheme name="">
      <a:dk1>
        <a:srgbClr val="000000"/>
      </a:dk1>
      <a:lt1>
        <a:srgbClr val="FFFFFF"/>
      </a:lt1>
      <a:dk2>
        <a:srgbClr val="000000"/>
      </a:dk2>
      <a:lt2>
        <a:srgbClr val="808080"/>
      </a:lt2>
      <a:accent1>
        <a:srgbClr val="BBE0E3"/>
      </a:accent1>
      <a:accent2>
        <a:srgbClr val="000099"/>
      </a:accent2>
      <a:accent3>
        <a:srgbClr val="FFFFFF"/>
      </a:accent3>
      <a:accent4>
        <a:srgbClr val="000000"/>
      </a:accent4>
      <a:accent5>
        <a:srgbClr val="DAEDEF"/>
      </a:accent5>
      <a:accent6>
        <a:srgbClr val="00008A"/>
      </a:accent6>
      <a:hlink>
        <a:srgbClr val="009999"/>
      </a:hlink>
      <a:folHlink>
        <a:srgbClr val="99CC00"/>
      </a:folHlink>
    </a:clrScheme>
    <a:fontScheme name="6_Tengion Presentation Template Tagli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Tengion Presentation Template Taglin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Tengion Presentation Template Taglin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Tengion Presentation Template Taglin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Tengion Presentation Template Taglin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Tengion Presentation Template Taglin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Tengion Presentation Template Taglin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Tengion Presentation Template Taglin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Tengion Presentation Template Taglin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Tengion Presentation Template Taglin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Tengion Presentation Template Taglin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Tengion Presentation Template Taglin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Tengion Presentation Template Taglin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6_Tengion Presentation Template Tagline 13">
        <a:dk1>
          <a:srgbClr val="000000"/>
        </a:dk1>
        <a:lt1>
          <a:srgbClr val="FFFFFF"/>
        </a:lt1>
        <a:dk2>
          <a:srgbClr val="000000"/>
        </a:dk2>
        <a:lt2>
          <a:srgbClr val="C089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Tengion Presentation Template Tagline 14">
        <a:dk1>
          <a:srgbClr val="000000"/>
        </a:dk1>
        <a:lt1>
          <a:srgbClr val="FFFFFF"/>
        </a:lt1>
        <a:dk2>
          <a:srgbClr val="000000"/>
        </a:dk2>
        <a:lt2>
          <a:srgbClr val="C08900"/>
        </a:lt2>
        <a:accent1>
          <a:srgbClr val="B47C18"/>
        </a:accent1>
        <a:accent2>
          <a:srgbClr val="B2B2B2"/>
        </a:accent2>
        <a:accent3>
          <a:srgbClr val="FFFFFF"/>
        </a:accent3>
        <a:accent4>
          <a:srgbClr val="000000"/>
        </a:accent4>
        <a:accent5>
          <a:srgbClr val="D6BFAB"/>
        </a:accent5>
        <a:accent6>
          <a:srgbClr val="A1A1A1"/>
        </a:accent6>
        <a:hlink>
          <a:srgbClr val="C3451D"/>
        </a:hlink>
        <a:folHlink>
          <a:srgbClr val="C9DC3A"/>
        </a:folHlink>
      </a:clrScheme>
      <a:clrMap bg1="lt1" tx1="dk1" bg2="lt2" tx2="dk2" accent1="accent1" accent2="accent2" accent3="accent3" accent4="accent4" accent5="accent5" accent6="accent6" hlink="hlink" folHlink="folHlink"/>
    </a:extraClrScheme>
    <a:extraClrScheme>
      <a:clrScheme name="6_Tengion Presentation Template Tagline 15">
        <a:dk1>
          <a:srgbClr val="000000"/>
        </a:dk1>
        <a:lt1>
          <a:srgbClr val="FFFFFF"/>
        </a:lt1>
        <a:dk2>
          <a:srgbClr val="000000"/>
        </a:dk2>
        <a:lt2>
          <a:srgbClr val="C07B00"/>
        </a:lt2>
        <a:accent1>
          <a:srgbClr val="A76815"/>
        </a:accent1>
        <a:accent2>
          <a:srgbClr val="B2B2B2"/>
        </a:accent2>
        <a:accent3>
          <a:srgbClr val="FFFFFF"/>
        </a:accent3>
        <a:accent4>
          <a:srgbClr val="000000"/>
        </a:accent4>
        <a:accent5>
          <a:srgbClr val="D0B9AA"/>
        </a:accent5>
        <a:accent6>
          <a:srgbClr val="A1A1A1"/>
        </a:accent6>
        <a:hlink>
          <a:srgbClr val="C3451D"/>
        </a:hlink>
        <a:folHlink>
          <a:srgbClr val="C9DC3A"/>
        </a:folHlink>
      </a:clrScheme>
      <a:clrMap bg1="lt1" tx1="dk1" bg2="lt2" tx2="dk2" accent1="accent1" accent2="accent2" accent3="accent3" accent4="accent4" accent5="accent5" accent6="accent6" hlink="hlink" folHlink="folHlink"/>
    </a:extraClrScheme>
    <a:extraClrScheme>
      <a:clrScheme name="6_Tengion Presentation Template Tagline 16">
        <a:dk1>
          <a:srgbClr val="000000"/>
        </a:dk1>
        <a:lt1>
          <a:srgbClr val="FFFFFF"/>
        </a:lt1>
        <a:dk2>
          <a:srgbClr val="000000"/>
        </a:dk2>
        <a:lt2>
          <a:srgbClr val="C76D01"/>
        </a:lt2>
        <a:accent1>
          <a:srgbClr val="A85E14"/>
        </a:accent1>
        <a:accent2>
          <a:srgbClr val="B2B2B2"/>
        </a:accent2>
        <a:accent3>
          <a:srgbClr val="FFFFFF"/>
        </a:accent3>
        <a:accent4>
          <a:srgbClr val="000000"/>
        </a:accent4>
        <a:accent5>
          <a:srgbClr val="D1B6AA"/>
        </a:accent5>
        <a:accent6>
          <a:srgbClr val="A1A1A1"/>
        </a:accent6>
        <a:hlink>
          <a:srgbClr val="C3451D"/>
        </a:hlink>
        <a:folHlink>
          <a:srgbClr val="C9DC3A"/>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_Tengion Presentation Template Tagline">
  <a:themeElements>
    <a:clrScheme name="">
      <a:dk1>
        <a:srgbClr val="000000"/>
      </a:dk1>
      <a:lt1>
        <a:srgbClr val="FFFFFF"/>
      </a:lt1>
      <a:dk2>
        <a:srgbClr val="000000"/>
      </a:dk2>
      <a:lt2>
        <a:srgbClr val="808080"/>
      </a:lt2>
      <a:accent1>
        <a:srgbClr val="BBE0E3"/>
      </a:accent1>
      <a:accent2>
        <a:srgbClr val="000099"/>
      </a:accent2>
      <a:accent3>
        <a:srgbClr val="FFFFFF"/>
      </a:accent3>
      <a:accent4>
        <a:srgbClr val="000000"/>
      </a:accent4>
      <a:accent5>
        <a:srgbClr val="DAEDEF"/>
      </a:accent5>
      <a:accent6>
        <a:srgbClr val="00008A"/>
      </a:accent6>
      <a:hlink>
        <a:srgbClr val="009999"/>
      </a:hlink>
      <a:folHlink>
        <a:srgbClr val="99CC00"/>
      </a:folHlink>
    </a:clrScheme>
    <a:fontScheme name="6_Tengion Presentation Template Tagli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Tengion Presentation Template Taglin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Tengion Presentation Template Taglin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Tengion Presentation Template Taglin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Tengion Presentation Template Taglin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Tengion Presentation Template Taglin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Tengion Presentation Template Taglin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Tengion Presentation Template Taglin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Tengion Presentation Template Taglin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Tengion Presentation Template Taglin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Tengion Presentation Template Taglin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Tengion Presentation Template Taglin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Tengion Presentation Template Taglin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6_Tengion Presentation Template Tagline 13">
        <a:dk1>
          <a:srgbClr val="000000"/>
        </a:dk1>
        <a:lt1>
          <a:srgbClr val="FFFFFF"/>
        </a:lt1>
        <a:dk2>
          <a:srgbClr val="000000"/>
        </a:dk2>
        <a:lt2>
          <a:srgbClr val="C089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Tengion Presentation Template Tagline 14">
        <a:dk1>
          <a:srgbClr val="000000"/>
        </a:dk1>
        <a:lt1>
          <a:srgbClr val="FFFFFF"/>
        </a:lt1>
        <a:dk2>
          <a:srgbClr val="000000"/>
        </a:dk2>
        <a:lt2>
          <a:srgbClr val="C08900"/>
        </a:lt2>
        <a:accent1>
          <a:srgbClr val="B47C18"/>
        </a:accent1>
        <a:accent2>
          <a:srgbClr val="B2B2B2"/>
        </a:accent2>
        <a:accent3>
          <a:srgbClr val="FFFFFF"/>
        </a:accent3>
        <a:accent4>
          <a:srgbClr val="000000"/>
        </a:accent4>
        <a:accent5>
          <a:srgbClr val="D6BFAB"/>
        </a:accent5>
        <a:accent6>
          <a:srgbClr val="A1A1A1"/>
        </a:accent6>
        <a:hlink>
          <a:srgbClr val="C3451D"/>
        </a:hlink>
        <a:folHlink>
          <a:srgbClr val="C9DC3A"/>
        </a:folHlink>
      </a:clrScheme>
      <a:clrMap bg1="lt1" tx1="dk1" bg2="lt2" tx2="dk2" accent1="accent1" accent2="accent2" accent3="accent3" accent4="accent4" accent5="accent5" accent6="accent6" hlink="hlink" folHlink="folHlink"/>
    </a:extraClrScheme>
    <a:extraClrScheme>
      <a:clrScheme name="6_Tengion Presentation Template Tagline 15">
        <a:dk1>
          <a:srgbClr val="000000"/>
        </a:dk1>
        <a:lt1>
          <a:srgbClr val="FFFFFF"/>
        </a:lt1>
        <a:dk2>
          <a:srgbClr val="000000"/>
        </a:dk2>
        <a:lt2>
          <a:srgbClr val="C07B00"/>
        </a:lt2>
        <a:accent1>
          <a:srgbClr val="A76815"/>
        </a:accent1>
        <a:accent2>
          <a:srgbClr val="B2B2B2"/>
        </a:accent2>
        <a:accent3>
          <a:srgbClr val="FFFFFF"/>
        </a:accent3>
        <a:accent4>
          <a:srgbClr val="000000"/>
        </a:accent4>
        <a:accent5>
          <a:srgbClr val="D0B9AA"/>
        </a:accent5>
        <a:accent6>
          <a:srgbClr val="A1A1A1"/>
        </a:accent6>
        <a:hlink>
          <a:srgbClr val="C3451D"/>
        </a:hlink>
        <a:folHlink>
          <a:srgbClr val="C9DC3A"/>
        </a:folHlink>
      </a:clrScheme>
      <a:clrMap bg1="lt1" tx1="dk1" bg2="lt2" tx2="dk2" accent1="accent1" accent2="accent2" accent3="accent3" accent4="accent4" accent5="accent5" accent6="accent6" hlink="hlink" folHlink="folHlink"/>
    </a:extraClrScheme>
    <a:extraClrScheme>
      <a:clrScheme name="6_Tengion Presentation Template Tagline 16">
        <a:dk1>
          <a:srgbClr val="000000"/>
        </a:dk1>
        <a:lt1>
          <a:srgbClr val="FFFFFF"/>
        </a:lt1>
        <a:dk2>
          <a:srgbClr val="000000"/>
        </a:dk2>
        <a:lt2>
          <a:srgbClr val="C76D01"/>
        </a:lt2>
        <a:accent1>
          <a:srgbClr val="A85E14"/>
        </a:accent1>
        <a:accent2>
          <a:srgbClr val="B2B2B2"/>
        </a:accent2>
        <a:accent3>
          <a:srgbClr val="FFFFFF"/>
        </a:accent3>
        <a:accent4>
          <a:srgbClr val="000000"/>
        </a:accent4>
        <a:accent5>
          <a:srgbClr val="D1B6AA"/>
        </a:accent5>
        <a:accent6>
          <a:srgbClr val="A1A1A1"/>
        </a:accent6>
        <a:hlink>
          <a:srgbClr val="C3451D"/>
        </a:hlink>
        <a:folHlink>
          <a:srgbClr val="C9DC3A"/>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1.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2.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5.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6.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7.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8.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9.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1_Tengion Presentation Template Tagline">
  <a:themeElements>
    <a:clrScheme name="">
      <a:dk1>
        <a:srgbClr val="000000"/>
      </a:dk1>
      <a:lt1>
        <a:srgbClr val="FFFFFF"/>
      </a:lt1>
      <a:dk2>
        <a:srgbClr val="000000"/>
      </a:dk2>
      <a:lt2>
        <a:srgbClr val="808080"/>
      </a:lt2>
      <a:accent1>
        <a:srgbClr val="BBE0E3"/>
      </a:accent1>
      <a:accent2>
        <a:srgbClr val="000099"/>
      </a:accent2>
      <a:accent3>
        <a:srgbClr val="FFFFFF"/>
      </a:accent3>
      <a:accent4>
        <a:srgbClr val="000000"/>
      </a:accent4>
      <a:accent5>
        <a:srgbClr val="DAEDEF"/>
      </a:accent5>
      <a:accent6>
        <a:srgbClr val="00008A"/>
      </a:accent6>
      <a:hlink>
        <a:srgbClr val="009999"/>
      </a:hlink>
      <a:folHlink>
        <a:srgbClr val="99CC00"/>
      </a:folHlink>
    </a:clrScheme>
    <a:fontScheme name="6_Tengion Presentation Template Tagli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Tengion Presentation Template Taglin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Tengion Presentation Template Taglin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Tengion Presentation Template Taglin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Tengion Presentation Template Taglin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Tengion Presentation Template Taglin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Tengion Presentation Template Taglin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Tengion Presentation Template Taglin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Tengion Presentation Template Taglin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Tengion Presentation Template Taglin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Tengion Presentation Template Taglin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Tengion Presentation Template Taglin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Tengion Presentation Template Taglin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6_Tengion Presentation Template Tagline 13">
        <a:dk1>
          <a:srgbClr val="000000"/>
        </a:dk1>
        <a:lt1>
          <a:srgbClr val="FFFFFF"/>
        </a:lt1>
        <a:dk2>
          <a:srgbClr val="000000"/>
        </a:dk2>
        <a:lt2>
          <a:srgbClr val="C089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Tengion Presentation Template Tagline 14">
        <a:dk1>
          <a:srgbClr val="000000"/>
        </a:dk1>
        <a:lt1>
          <a:srgbClr val="FFFFFF"/>
        </a:lt1>
        <a:dk2>
          <a:srgbClr val="000000"/>
        </a:dk2>
        <a:lt2>
          <a:srgbClr val="C08900"/>
        </a:lt2>
        <a:accent1>
          <a:srgbClr val="B47C18"/>
        </a:accent1>
        <a:accent2>
          <a:srgbClr val="B2B2B2"/>
        </a:accent2>
        <a:accent3>
          <a:srgbClr val="FFFFFF"/>
        </a:accent3>
        <a:accent4>
          <a:srgbClr val="000000"/>
        </a:accent4>
        <a:accent5>
          <a:srgbClr val="D6BFAB"/>
        </a:accent5>
        <a:accent6>
          <a:srgbClr val="A1A1A1"/>
        </a:accent6>
        <a:hlink>
          <a:srgbClr val="C3451D"/>
        </a:hlink>
        <a:folHlink>
          <a:srgbClr val="C9DC3A"/>
        </a:folHlink>
      </a:clrScheme>
      <a:clrMap bg1="lt1" tx1="dk1" bg2="lt2" tx2="dk2" accent1="accent1" accent2="accent2" accent3="accent3" accent4="accent4" accent5="accent5" accent6="accent6" hlink="hlink" folHlink="folHlink"/>
    </a:extraClrScheme>
    <a:extraClrScheme>
      <a:clrScheme name="6_Tengion Presentation Template Tagline 15">
        <a:dk1>
          <a:srgbClr val="000000"/>
        </a:dk1>
        <a:lt1>
          <a:srgbClr val="FFFFFF"/>
        </a:lt1>
        <a:dk2>
          <a:srgbClr val="000000"/>
        </a:dk2>
        <a:lt2>
          <a:srgbClr val="C07B00"/>
        </a:lt2>
        <a:accent1>
          <a:srgbClr val="A76815"/>
        </a:accent1>
        <a:accent2>
          <a:srgbClr val="B2B2B2"/>
        </a:accent2>
        <a:accent3>
          <a:srgbClr val="FFFFFF"/>
        </a:accent3>
        <a:accent4>
          <a:srgbClr val="000000"/>
        </a:accent4>
        <a:accent5>
          <a:srgbClr val="D0B9AA"/>
        </a:accent5>
        <a:accent6>
          <a:srgbClr val="A1A1A1"/>
        </a:accent6>
        <a:hlink>
          <a:srgbClr val="C3451D"/>
        </a:hlink>
        <a:folHlink>
          <a:srgbClr val="C9DC3A"/>
        </a:folHlink>
      </a:clrScheme>
      <a:clrMap bg1="lt1" tx1="dk1" bg2="lt2" tx2="dk2" accent1="accent1" accent2="accent2" accent3="accent3" accent4="accent4" accent5="accent5" accent6="accent6" hlink="hlink" folHlink="folHlink"/>
    </a:extraClrScheme>
    <a:extraClrScheme>
      <a:clrScheme name="6_Tengion Presentation Template Tagline 16">
        <a:dk1>
          <a:srgbClr val="000000"/>
        </a:dk1>
        <a:lt1>
          <a:srgbClr val="FFFFFF"/>
        </a:lt1>
        <a:dk2>
          <a:srgbClr val="000000"/>
        </a:dk2>
        <a:lt2>
          <a:srgbClr val="C76D01"/>
        </a:lt2>
        <a:accent1>
          <a:srgbClr val="A85E14"/>
        </a:accent1>
        <a:accent2>
          <a:srgbClr val="B2B2B2"/>
        </a:accent2>
        <a:accent3>
          <a:srgbClr val="FFFFFF"/>
        </a:accent3>
        <a:accent4>
          <a:srgbClr val="000000"/>
        </a:accent4>
        <a:accent5>
          <a:srgbClr val="D1B6AA"/>
        </a:accent5>
        <a:accent6>
          <a:srgbClr val="A1A1A1"/>
        </a:accent6>
        <a:hlink>
          <a:srgbClr val="C3451D"/>
        </a:hlink>
        <a:folHlink>
          <a:srgbClr val="C9DC3A"/>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1.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2.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3.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4.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5.xml><?xml version="1.0" encoding="utf-8"?>
<a:theme xmlns:a="http://schemas.openxmlformats.org/drawingml/2006/main" name="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6.xml><?xml version="1.0" encoding="utf-8"?>
<a:theme xmlns:a="http://schemas.openxmlformats.org/drawingml/2006/main" name="9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7.xml><?xml version="1.0" encoding="utf-8"?>
<a:theme xmlns:a="http://schemas.openxmlformats.org/drawingml/2006/main" name="10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8.xml><?xml version="1.0" encoding="utf-8"?>
<a:theme xmlns:a="http://schemas.openxmlformats.org/drawingml/2006/main" name="11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9.xml><?xml version="1.0" encoding="utf-8"?>
<a:theme xmlns:a="http://schemas.openxmlformats.org/drawingml/2006/main" name="12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2_Tengion Presentation Template Tagline">
  <a:themeElements>
    <a:clrScheme name="">
      <a:dk1>
        <a:srgbClr val="000000"/>
      </a:dk1>
      <a:lt1>
        <a:srgbClr val="FFFFFF"/>
      </a:lt1>
      <a:dk2>
        <a:srgbClr val="000000"/>
      </a:dk2>
      <a:lt2>
        <a:srgbClr val="808080"/>
      </a:lt2>
      <a:accent1>
        <a:srgbClr val="BBE0E3"/>
      </a:accent1>
      <a:accent2>
        <a:srgbClr val="000099"/>
      </a:accent2>
      <a:accent3>
        <a:srgbClr val="FFFFFF"/>
      </a:accent3>
      <a:accent4>
        <a:srgbClr val="000000"/>
      </a:accent4>
      <a:accent5>
        <a:srgbClr val="DAEDEF"/>
      </a:accent5>
      <a:accent6>
        <a:srgbClr val="00008A"/>
      </a:accent6>
      <a:hlink>
        <a:srgbClr val="009999"/>
      </a:hlink>
      <a:folHlink>
        <a:srgbClr val="99CC00"/>
      </a:folHlink>
    </a:clrScheme>
    <a:fontScheme name="6_Tengion Presentation Template Tagli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Tengion Presentation Template Taglin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Tengion Presentation Template Taglin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Tengion Presentation Template Taglin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Tengion Presentation Template Taglin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Tengion Presentation Template Taglin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Tengion Presentation Template Taglin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Tengion Presentation Template Taglin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Tengion Presentation Template Taglin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Tengion Presentation Template Taglin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Tengion Presentation Template Taglin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Tengion Presentation Template Taglin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Tengion Presentation Template Taglin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6_Tengion Presentation Template Tagline 13">
        <a:dk1>
          <a:srgbClr val="000000"/>
        </a:dk1>
        <a:lt1>
          <a:srgbClr val="FFFFFF"/>
        </a:lt1>
        <a:dk2>
          <a:srgbClr val="000000"/>
        </a:dk2>
        <a:lt2>
          <a:srgbClr val="C089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Tengion Presentation Template Tagline 14">
        <a:dk1>
          <a:srgbClr val="000000"/>
        </a:dk1>
        <a:lt1>
          <a:srgbClr val="FFFFFF"/>
        </a:lt1>
        <a:dk2>
          <a:srgbClr val="000000"/>
        </a:dk2>
        <a:lt2>
          <a:srgbClr val="C08900"/>
        </a:lt2>
        <a:accent1>
          <a:srgbClr val="B47C18"/>
        </a:accent1>
        <a:accent2>
          <a:srgbClr val="B2B2B2"/>
        </a:accent2>
        <a:accent3>
          <a:srgbClr val="FFFFFF"/>
        </a:accent3>
        <a:accent4>
          <a:srgbClr val="000000"/>
        </a:accent4>
        <a:accent5>
          <a:srgbClr val="D6BFAB"/>
        </a:accent5>
        <a:accent6>
          <a:srgbClr val="A1A1A1"/>
        </a:accent6>
        <a:hlink>
          <a:srgbClr val="C3451D"/>
        </a:hlink>
        <a:folHlink>
          <a:srgbClr val="C9DC3A"/>
        </a:folHlink>
      </a:clrScheme>
      <a:clrMap bg1="lt1" tx1="dk1" bg2="lt2" tx2="dk2" accent1="accent1" accent2="accent2" accent3="accent3" accent4="accent4" accent5="accent5" accent6="accent6" hlink="hlink" folHlink="folHlink"/>
    </a:extraClrScheme>
    <a:extraClrScheme>
      <a:clrScheme name="6_Tengion Presentation Template Tagline 15">
        <a:dk1>
          <a:srgbClr val="000000"/>
        </a:dk1>
        <a:lt1>
          <a:srgbClr val="FFFFFF"/>
        </a:lt1>
        <a:dk2>
          <a:srgbClr val="000000"/>
        </a:dk2>
        <a:lt2>
          <a:srgbClr val="C07B00"/>
        </a:lt2>
        <a:accent1>
          <a:srgbClr val="A76815"/>
        </a:accent1>
        <a:accent2>
          <a:srgbClr val="B2B2B2"/>
        </a:accent2>
        <a:accent3>
          <a:srgbClr val="FFFFFF"/>
        </a:accent3>
        <a:accent4>
          <a:srgbClr val="000000"/>
        </a:accent4>
        <a:accent5>
          <a:srgbClr val="D0B9AA"/>
        </a:accent5>
        <a:accent6>
          <a:srgbClr val="A1A1A1"/>
        </a:accent6>
        <a:hlink>
          <a:srgbClr val="C3451D"/>
        </a:hlink>
        <a:folHlink>
          <a:srgbClr val="C9DC3A"/>
        </a:folHlink>
      </a:clrScheme>
      <a:clrMap bg1="lt1" tx1="dk1" bg2="lt2" tx2="dk2" accent1="accent1" accent2="accent2" accent3="accent3" accent4="accent4" accent5="accent5" accent6="accent6" hlink="hlink" folHlink="folHlink"/>
    </a:extraClrScheme>
    <a:extraClrScheme>
      <a:clrScheme name="6_Tengion Presentation Template Tagline 16">
        <a:dk1>
          <a:srgbClr val="000000"/>
        </a:dk1>
        <a:lt1>
          <a:srgbClr val="FFFFFF"/>
        </a:lt1>
        <a:dk2>
          <a:srgbClr val="000000"/>
        </a:dk2>
        <a:lt2>
          <a:srgbClr val="C76D01"/>
        </a:lt2>
        <a:accent1>
          <a:srgbClr val="A85E14"/>
        </a:accent1>
        <a:accent2>
          <a:srgbClr val="B2B2B2"/>
        </a:accent2>
        <a:accent3>
          <a:srgbClr val="FFFFFF"/>
        </a:accent3>
        <a:accent4>
          <a:srgbClr val="000000"/>
        </a:accent4>
        <a:accent5>
          <a:srgbClr val="D1B6AA"/>
        </a:accent5>
        <a:accent6>
          <a:srgbClr val="A1A1A1"/>
        </a:accent6>
        <a:hlink>
          <a:srgbClr val="C3451D"/>
        </a:hlink>
        <a:folHlink>
          <a:srgbClr val="C9DC3A"/>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13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72.xml><?xml version="1.0" encoding="utf-8"?>
<a:theme xmlns:a="http://schemas.openxmlformats.org/drawingml/2006/main" name="1_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73.xml><?xml version="1.0" encoding="utf-8"?>
<a:theme xmlns:a="http://schemas.openxmlformats.org/drawingml/2006/main" name="2_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74.xml><?xml version="1.0" encoding="utf-8"?>
<a:theme xmlns:a="http://schemas.openxmlformats.org/drawingml/2006/main" name="3_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75.xml><?xml version="1.0" encoding="utf-8"?>
<a:theme xmlns:a="http://schemas.openxmlformats.org/drawingml/2006/main" name="4_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76.xml><?xml version="1.0" encoding="utf-8"?>
<a:theme xmlns:a="http://schemas.openxmlformats.org/drawingml/2006/main" name="14_Default Design">
  <a:themeElements>
    <a:clrScheme name="">
      <a:dk1>
        <a:srgbClr val="000000"/>
      </a:dk1>
      <a:lt1>
        <a:srgbClr val="FFFFFF"/>
      </a:lt1>
      <a:dk2>
        <a:srgbClr val="000000"/>
      </a:dk2>
      <a:lt2>
        <a:srgbClr val="808080"/>
      </a:lt2>
      <a:accent1>
        <a:srgbClr val="3333FF"/>
      </a:accent1>
      <a:accent2>
        <a:srgbClr val="99CC00"/>
      </a:accent2>
      <a:accent3>
        <a:srgbClr val="FFFFFF"/>
      </a:accent3>
      <a:accent4>
        <a:srgbClr val="000000"/>
      </a:accent4>
      <a:accent5>
        <a:srgbClr val="ADADFF"/>
      </a:accent5>
      <a:accent6>
        <a:srgbClr val="8AB900"/>
      </a:accent6>
      <a:hlink>
        <a:srgbClr val="EA0000"/>
      </a:hlink>
      <a:folHlink>
        <a:srgbClr val="FF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4299A0"/>
        </a:accent1>
        <a:accent2>
          <a:srgbClr val="66FF33"/>
        </a:accent2>
        <a:accent3>
          <a:srgbClr val="FFFFFF"/>
        </a:accent3>
        <a:accent4>
          <a:srgbClr val="000000"/>
        </a:accent4>
        <a:accent5>
          <a:srgbClr val="B0CACD"/>
        </a:accent5>
        <a:accent6>
          <a:srgbClr val="5CE72D"/>
        </a:accent6>
        <a:hlink>
          <a:srgbClr val="FFCC00"/>
        </a:hlink>
        <a:folHlink>
          <a:srgbClr val="FF66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4299A0"/>
        </a:accent1>
        <a:accent2>
          <a:srgbClr val="66FF33"/>
        </a:accent2>
        <a:accent3>
          <a:srgbClr val="FFFFFF"/>
        </a:accent3>
        <a:accent4>
          <a:srgbClr val="000000"/>
        </a:accent4>
        <a:accent5>
          <a:srgbClr val="B0CACD"/>
        </a:accent5>
        <a:accent6>
          <a:srgbClr val="5CE72D"/>
        </a:accent6>
        <a:hlink>
          <a:srgbClr val="00264C"/>
        </a:hlink>
        <a:folHlink>
          <a:srgbClr val="FFCC00"/>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808080"/>
        </a:lt2>
        <a:accent1>
          <a:srgbClr val="3333FF"/>
        </a:accent1>
        <a:accent2>
          <a:srgbClr val="99CC00"/>
        </a:accent2>
        <a:accent3>
          <a:srgbClr val="FFFFFF"/>
        </a:accent3>
        <a:accent4>
          <a:srgbClr val="000000"/>
        </a:accent4>
        <a:accent5>
          <a:srgbClr val="ADADFF"/>
        </a:accent5>
        <a:accent6>
          <a:srgbClr val="8AB900"/>
        </a:accent6>
        <a:hlink>
          <a:srgbClr val="CCECFF"/>
        </a:hlink>
        <a:folHlink>
          <a:srgbClr val="FFCC00"/>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00"/>
        </a:dk2>
        <a:lt2>
          <a:srgbClr val="808080"/>
        </a:lt2>
        <a:accent1>
          <a:srgbClr val="3333FF"/>
        </a:accent1>
        <a:accent2>
          <a:srgbClr val="99CC00"/>
        </a:accent2>
        <a:accent3>
          <a:srgbClr val="FFFFFF"/>
        </a:accent3>
        <a:accent4>
          <a:srgbClr val="000000"/>
        </a:accent4>
        <a:accent5>
          <a:srgbClr val="ADADFF"/>
        </a:accent5>
        <a:accent6>
          <a:srgbClr val="8AB900"/>
        </a:accent6>
        <a:hlink>
          <a:srgbClr val="FFCC66"/>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15_Default Design">
  <a:themeElements>
    <a:clrScheme name="">
      <a:dk1>
        <a:srgbClr val="000000"/>
      </a:dk1>
      <a:lt1>
        <a:srgbClr val="FFFFFF"/>
      </a:lt1>
      <a:dk2>
        <a:srgbClr val="000000"/>
      </a:dk2>
      <a:lt2>
        <a:srgbClr val="808080"/>
      </a:lt2>
      <a:accent1>
        <a:srgbClr val="3333FF"/>
      </a:accent1>
      <a:accent2>
        <a:srgbClr val="99CC00"/>
      </a:accent2>
      <a:accent3>
        <a:srgbClr val="FFFFFF"/>
      </a:accent3>
      <a:accent4>
        <a:srgbClr val="000000"/>
      </a:accent4>
      <a:accent5>
        <a:srgbClr val="ADADFF"/>
      </a:accent5>
      <a:accent6>
        <a:srgbClr val="8AB900"/>
      </a:accent6>
      <a:hlink>
        <a:srgbClr val="EA0000"/>
      </a:hlink>
      <a:folHlink>
        <a:srgbClr val="FF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4299A0"/>
        </a:accent1>
        <a:accent2>
          <a:srgbClr val="66FF33"/>
        </a:accent2>
        <a:accent3>
          <a:srgbClr val="FFFFFF"/>
        </a:accent3>
        <a:accent4>
          <a:srgbClr val="000000"/>
        </a:accent4>
        <a:accent5>
          <a:srgbClr val="B0CACD"/>
        </a:accent5>
        <a:accent6>
          <a:srgbClr val="5CE72D"/>
        </a:accent6>
        <a:hlink>
          <a:srgbClr val="FFCC00"/>
        </a:hlink>
        <a:folHlink>
          <a:srgbClr val="FF66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4299A0"/>
        </a:accent1>
        <a:accent2>
          <a:srgbClr val="66FF33"/>
        </a:accent2>
        <a:accent3>
          <a:srgbClr val="FFFFFF"/>
        </a:accent3>
        <a:accent4>
          <a:srgbClr val="000000"/>
        </a:accent4>
        <a:accent5>
          <a:srgbClr val="B0CACD"/>
        </a:accent5>
        <a:accent6>
          <a:srgbClr val="5CE72D"/>
        </a:accent6>
        <a:hlink>
          <a:srgbClr val="00264C"/>
        </a:hlink>
        <a:folHlink>
          <a:srgbClr val="FFCC00"/>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808080"/>
        </a:lt2>
        <a:accent1>
          <a:srgbClr val="3333FF"/>
        </a:accent1>
        <a:accent2>
          <a:srgbClr val="99CC00"/>
        </a:accent2>
        <a:accent3>
          <a:srgbClr val="FFFFFF"/>
        </a:accent3>
        <a:accent4>
          <a:srgbClr val="000000"/>
        </a:accent4>
        <a:accent5>
          <a:srgbClr val="ADADFF"/>
        </a:accent5>
        <a:accent6>
          <a:srgbClr val="8AB900"/>
        </a:accent6>
        <a:hlink>
          <a:srgbClr val="CCECFF"/>
        </a:hlink>
        <a:folHlink>
          <a:srgbClr val="FFCC00"/>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00"/>
        </a:dk2>
        <a:lt2>
          <a:srgbClr val="808080"/>
        </a:lt2>
        <a:accent1>
          <a:srgbClr val="3333FF"/>
        </a:accent1>
        <a:accent2>
          <a:srgbClr val="99CC00"/>
        </a:accent2>
        <a:accent3>
          <a:srgbClr val="FFFFFF"/>
        </a:accent3>
        <a:accent4>
          <a:srgbClr val="000000"/>
        </a:accent4>
        <a:accent5>
          <a:srgbClr val="ADADFF"/>
        </a:accent5>
        <a:accent6>
          <a:srgbClr val="8AB900"/>
        </a:accent6>
        <a:hlink>
          <a:srgbClr val="FFCC66"/>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16_Default Design">
  <a:themeElements>
    <a:clrScheme name="">
      <a:dk1>
        <a:srgbClr val="000000"/>
      </a:dk1>
      <a:lt1>
        <a:srgbClr val="FFFFFF"/>
      </a:lt1>
      <a:dk2>
        <a:srgbClr val="000000"/>
      </a:dk2>
      <a:lt2>
        <a:srgbClr val="808080"/>
      </a:lt2>
      <a:accent1>
        <a:srgbClr val="3333FF"/>
      </a:accent1>
      <a:accent2>
        <a:srgbClr val="99CC00"/>
      </a:accent2>
      <a:accent3>
        <a:srgbClr val="FFFFFF"/>
      </a:accent3>
      <a:accent4>
        <a:srgbClr val="000000"/>
      </a:accent4>
      <a:accent5>
        <a:srgbClr val="ADADFF"/>
      </a:accent5>
      <a:accent6>
        <a:srgbClr val="8AB900"/>
      </a:accent6>
      <a:hlink>
        <a:srgbClr val="EA0000"/>
      </a:hlink>
      <a:folHlink>
        <a:srgbClr val="FF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4299A0"/>
        </a:accent1>
        <a:accent2>
          <a:srgbClr val="66FF33"/>
        </a:accent2>
        <a:accent3>
          <a:srgbClr val="FFFFFF"/>
        </a:accent3>
        <a:accent4>
          <a:srgbClr val="000000"/>
        </a:accent4>
        <a:accent5>
          <a:srgbClr val="B0CACD"/>
        </a:accent5>
        <a:accent6>
          <a:srgbClr val="5CE72D"/>
        </a:accent6>
        <a:hlink>
          <a:srgbClr val="FFCC00"/>
        </a:hlink>
        <a:folHlink>
          <a:srgbClr val="FF66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4299A0"/>
        </a:accent1>
        <a:accent2>
          <a:srgbClr val="66FF33"/>
        </a:accent2>
        <a:accent3>
          <a:srgbClr val="FFFFFF"/>
        </a:accent3>
        <a:accent4>
          <a:srgbClr val="000000"/>
        </a:accent4>
        <a:accent5>
          <a:srgbClr val="B0CACD"/>
        </a:accent5>
        <a:accent6>
          <a:srgbClr val="5CE72D"/>
        </a:accent6>
        <a:hlink>
          <a:srgbClr val="00264C"/>
        </a:hlink>
        <a:folHlink>
          <a:srgbClr val="FFCC00"/>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808080"/>
        </a:lt2>
        <a:accent1>
          <a:srgbClr val="3333FF"/>
        </a:accent1>
        <a:accent2>
          <a:srgbClr val="99CC00"/>
        </a:accent2>
        <a:accent3>
          <a:srgbClr val="FFFFFF"/>
        </a:accent3>
        <a:accent4>
          <a:srgbClr val="000000"/>
        </a:accent4>
        <a:accent5>
          <a:srgbClr val="ADADFF"/>
        </a:accent5>
        <a:accent6>
          <a:srgbClr val="8AB900"/>
        </a:accent6>
        <a:hlink>
          <a:srgbClr val="CCECFF"/>
        </a:hlink>
        <a:folHlink>
          <a:srgbClr val="FFCC00"/>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00"/>
        </a:dk2>
        <a:lt2>
          <a:srgbClr val="808080"/>
        </a:lt2>
        <a:accent1>
          <a:srgbClr val="3333FF"/>
        </a:accent1>
        <a:accent2>
          <a:srgbClr val="99CC00"/>
        </a:accent2>
        <a:accent3>
          <a:srgbClr val="FFFFFF"/>
        </a:accent3>
        <a:accent4>
          <a:srgbClr val="000000"/>
        </a:accent4>
        <a:accent5>
          <a:srgbClr val="ADADFF"/>
        </a:accent5>
        <a:accent6>
          <a:srgbClr val="8AB900"/>
        </a:accent6>
        <a:hlink>
          <a:srgbClr val="FFCC66"/>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17_Default Design">
  <a:themeElements>
    <a:clrScheme name="">
      <a:dk1>
        <a:srgbClr val="000000"/>
      </a:dk1>
      <a:lt1>
        <a:srgbClr val="FFFFFF"/>
      </a:lt1>
      <a:dk2>
        <a:srgbClr val="000000"/>
      </a:dk2>
      <a:lt2>
        <a:srgbClr val="808080"/>
      </a:lt2>
      <a:accent1>
        <a:srgbClr val="3333FF"/>
      </a:accent1>
      <a:accent2>
        <a:srgbClr val="99CC00"/>
      </a:accent2>
      <a:accent3>
        <a:srgbClr val="FFFFFF"/>
      </a:accent3>
      <a:accent4>
        <a:srgbClr val="000000"/>
      </a:accent4>
      <a:accent5>
        <a:srgbClr val="ADADFF"/>
      </a:accent5>
      <a:accent6>
        <a:srgbClr val="8AB900"/>
      </a:accent6>
      <a:hlink>
        <a:srgbClr val="EA0000"/>
      </a:hlink>
      <a:folHlink>
        <a:srgbClr val="FF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4299A0"/>
        </a:accent1>
        <a:accent2>
          <a:srgbClr val="66FF33"/>
        </a:accent2>
        <a:accent3>
          <a:srgbClr val="FFFFFF"/>
        </a:accent3>
        <a:accent4>
          <a:srgbClr val="000000"/>
        </a:accent4>
        <a:accent5>
          <a:srgbClr val="B0CACD"/>
        </a:accent5>
        <a:accent6>
          <a:srgbClr val="5CE72D"/>
        </a:accent6>
        <a:hlink>
          <a:srgbClr val="FFCC00"/>
        </a:hlink>
        <a:folHlink>
          <a:srgbClr val="FF66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4299A0"/>
        </a:accent1>
        <a:accent2>
          <a:srgbClr val="66FF33"/>
        </a:accent2>
        <a:accent3>
          <a:srgbClr val="FFFFFF"/>
        </a:accent3>
        <a:accent4>
          <a:srgbClr val="000000"/>
        </a:accent4>
        <a:accent5>
          <a:srgbClr val="B0CACD"/>
        </a:accent5>
        <a:accent6>
          <a:srgbClr val="5CE72D"/>
        </a:accent6>
        <a:hlink>
          <a:srgbClr val="00264C"/>
        </a:hlink>
        <a:folHlink>
          <a:srgbClr val="FFCC00"/>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808080"/>
        </a:lt2>
        <a:accent1>
          <a:srgbClr val="3333FF"/>
        </a:accent1>
        <a:accent2>
          <a:srgbClr val="99CC00"/>
        </a:accent2>
        <a:accent3>
          <a:srgbClr val="FFFFFF"/>
        </a:accent3>
        <a:accent4>
          <a:srgbClr val="000000"/>
        </a:accent4>
        <a:accent5>
          <a:srgbClr val="ADADFF"/>
        </a:accent5>
        <a:accent6>
          <a:srgbClr val="8AB900"/>
        </a:accent6>
        <a:hlink>
          <a:srgbClr val="CCECFF"/>
        </a:hlink>
        <a:folHlink>
          <a:srgbClr val="FFCC00"/>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00"/>
        </a:dk2>
        <a:lt2>
          <a:srgbClr val="808080"/>
        </a:lt2>
        <a:accent1>
          <a:srgbClr val="3333FF"/>
        </a:accent1>
        <a:accent2>
          <a:srgbClr val="99CC00"/>
        </a:accent2>
        <a:accent3>
          <a:srgbClr val="FFFFFF"/>
        </a:accent3>
        <a:accent4>
          <a:srgbClr val="000000"/>
        </a:accent4>
        <a:accent5>
          <a:srgbClr val="ADADFF"/>
        </a:accent5>
        <a:accent6>
          <a:srgbClr val="8AB900"/>
        </a:accent6>
        <a:hlink>
          <a:srgbClr val="FFCC66"/>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3_Tengion Presentation Template Tagline">
  <a:themeElements>
    <a:clrScheme name="">
      <a:dk1>
        <a:srgbClr val="000000"/>
      </a:dk1>
      <a:lt1>
        <a:srgbClr val="FFFFFF"/>
      </a:lt1>
      <a:dk2>
        <a:srgbClr val="000000"/>
      </a:dk2>
      <a:lt2>
        <a:srgbClr val="808080"/>
      </a:lt2>
      <a:accent1>
        <a:srgbClr val="BBE0E3"/>
      </a:accent1>
      <a:accent2>
        <a:srgbClr val="000099"/>
      </a:accent2>
      <a:accent3>
        <a:srgbClr val="FFFFFF"/>
      </a:accent3>
      <a:accent4>
        <a:srgbClr val="000000"/>
      </a:accent4>
      <a:accent5>
        <a:srgbClr val="DAEDEF"/>
      </a:accent5>
      <a:accent6>
        <a:srgbClr val="00008A"/>
      </a:accent6>
      <a:hlink>
        <a:srgbClr val="009999"/>
      </a:hlink>
      <a:folHlink>
        <a:srgbClr val="99CC00"/>
      </a:folHlink>
    </a:clrScheme>
    <a:fontScheme name="6_Tengion Presentation Template Tagli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Tengion Presentation Template Taglin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Tengion Presentation Template Taglin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Tengion Presentation Template Taglin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Tengion Presentation Template Taglin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Tengion Presentation Template Taglin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Tengion Presentation Template Taglin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Tengion Presentation Template Taglin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Tengion Presentation Template Taglin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Tengion Presentation Template Taglin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Tengion Presentation Template Taglin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Tengion Presentation Template Taglin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Tengion Presentation Template Taglin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6_Tengion Presentation Template Tagline 13">
        <a:dk1>
          <a:srgbClr val="000000"/>
        </a:dk1>
        <a:lt1>
          <a:srgbClr val="FFFFFF"/>
        </a:lt1>
        <a:dk2>
          <a:srgbClr val="000000"/>
        </a:dk2>
        <a:lt2>
          <a:srgbClr val="C089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Tengion Presentation Template Tagline 14">
        <a:dk1>
          <a:srgbClr val="000000"/>
        </a:dk1>
        <a:lt1>
          <a:srgbClr val="FFFFFF"/>
        </a:lt1>
        <a:dk2>
          <a:srgbClr val="000000"/>
        </a:dk2>
        <a:lt2>
          <a:srgbClr val="C08900"/>
        </a:lt2>
        <a:accent1>
          <a:srgbClr val="B47C18"/>
        </a:accent1>
        <a:accent2>
          <a:srgbClr val="B2B2B2"/>
        </a:accent2>
        <a:accent3>
          <a:srgbClr val="FFFFFF"/>
        </a:accent3>
        <a:accent4>
          <a:srgbClr val="000000"/>
        </a:accent4>
        <a:accent5>
          <a:srgbClr val="D6BFAB"/>
        </a:accent5>
        <a:accent6>
          <a:srgbClr val="A1A1A1"/>
        </a:accent6>
        <a:hlink>
          <a:srgbClr val="C3451D"/>
        </a:hlink>
        <a:folHlink>
          <a:srgbClr val="C9DC3A"/>
        </a:folHlink>
      </a:clrScheme>
      <a:clrMap bg1="lt1" tx1="dk1" bg2="lt2" tx2="dk2" accent1="accent1" accent2="accent2" accent3="accent3" accent4="accent4" accent5="accent5" accent6="accent6" hlink="hlink" folHlink="folHlink"/>
    </a:extraClrScheme>
    <a:extraClrScheme>
      <a:clrScheme name="6_Tengion Presentation Template Tagline 15">
        <a:dk1>
          <a:srgbClr val="000000"/>
        </a:dk1>
        <a:lt1>
          <a:srgbClr val="FFFFFF"/>
        </a:lt1>
        <a:dk2>
          <a:srgbClr val="000000"/>
        </a:dk2>
        <a:lt2>
          <a:srgbClr val="C07B00"/>
        </a:lt2>
        <a:accent1>
          <a:srgbClr val="A76815"/>
        </a:accent1>
        <a:accent2>
          <a:srgbClr val="B2B2B2"/>
        </a:accent2>
        <a:accent3>
          <a:srgbClr val="FFFFFF"/>
        </a:accent3>
        <a:accent4>
          <a:srgbClr val="000000"/>
        </a:accent4>
        <a:accent5>
          <a:srgbClr val="D0B9AA"/>
        </a:accent5>
        <a:accent6>
          <a:srgbClr val="A1A1A1"/>
        </a:accent6>
        <a:hlink>
          <a:srgbClr val="C3451D"/>
        </a:hlink>
        <a:folHlink>
          <a:srgbClr val="C9DC3A"/>
        </a:folHlink>
      </a:clrScheme>
      <a:clrMap bg1="lt1" tx1="dk1" bg2="lt2" tx2="dk2" accent1="accent1" accent2="accent2" accent3="accent3" accent4="accent4" accent5="accent5" accent6="accent6" hlink="hlink" folHlink="folHlink"/>
    </a:extraClrScheme>
    <a:extraClrScheme>
      <a:clrScheme name="6_Tengion Presentation Template Tagline 16">
        <a:dk1>
          <a:srgbClr val="000000"/>
        </a:dk1>
        <a:lt1>
          <a:srgbClr val="FFFFFF"/>
        </a:lt1>
        <a:dk2>
          <a:srgbClr val="000000"/>
        </a:dk2>
        <a:lt2>
          <a:srgbClr val="C76D01"/>
        </a:lt2>
        <a:accent1>
          <a:srgbClr val="A85E14"/>
        </a:accent1>
        <a:accent2>
          <a:srgbClr val="B2B2B2"/>
        </a:accent2>
        <a:accent3>
          <a:srgbClr val="FFFFFF"/>
        </a:accent3>
        <a:accent4>
          <a:srgbClr val="000000"/>
        </a:accent4>
        <a:accent5>
          <a:srgbClr val="D1B6AA"/>
        </a:accent5>
        <a:accent6>
          <a:srgbClr val="A1A1A1"/>
        </a:accent6>
        <a:hlink>
          <a:srgbClr val="C3451D"/>
        </a:hlink>
        <a:folHlink>
          <a:srgbClr val="C9DC3A"/>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18_Default Design">
  <a:themeElements>
    <a:clrScheme name="">
      <a:dk1>
        <a:srgbClr val="000000"/>
      </a:dk1>
      <a:lt1>
        <a:srgbClr val="FFFFFF"/>
      </a:lt1>
      <a:dk2>
        <a:srgbClr val="000000"/>
      </a:dk2>
      <a:lt2>
        <a:srgbClr val="808080"/>
      </a:lt2>
      <a:accent1>
        <a:srgbClr val="3333FF"/>
      </a:accent1>
      <a:accent2>
        <a:srgbClr val="99CC00"/>
      </a:accent2>
      <a:accent3>
        <a:srgbClr val="FFFFFF"/>
      </a:accent3>
      <a:accent4>
        <a:srgbClr val="000000"/>
      </a:accent4>
      <a:accent5>
        <a:srgbClr val="ADADFF"/>
      </a:accent5>
      <a:accent6>
        <a:srgbClr val="8AB900"/>
      </a:accent6>
      <a:hlink>
        <a:srgbClr val="EA0000"/>
      </a:hlink>
      <a:folHlink>
        <a:srgbClr val="FF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4299A0"/>
        </a:accent1>
        <a:accent2>
          <a:srgbClr val="66FF33"/>
        </a:accent2>
        <a:accent3>
          <a:srgbClr val="FFFFFF"/>
        </a:accent3>
        <a:accent4>
          <a:srgbClr val="000000"/>
        </a:accent4>
        <a:accent5>
          <a:srgbClr val="B0CACD"/>
        </a:accent5>
        <a:accent6>
          <a:srgbClr val="5CE72D"/>
        </a:accent6>
        <a:hlink>
          <a:srgbClr val="FFCC00"/>
        </a:hlink>
        <a:folHlink>
          <a:srgbClr val="FF66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4299A0"/>
        </a:accent1>
        <a:accent2>
          <a:srgbClr val="66FF33"/>
        </a:accent2>
        <a:accent3>
          <a:srgbClr val="FFFFFF"/>
        </a:accent3>
        <a:accent4>
          <a:srgbClr val="000000"/>
        </a:accent4>
        <a:accent5>
          <a:srgbClr val="B0CACD"/>
        </a:accent5>
        <a:accent6>
          <a:srgbClr val="5CE72D"/>
        </a:accent6>
        <a:hlink>
          <a:srgbClr val="00264C"/>
        </a:hlink>
        <a:folHlink>
          <a:srgbClr val="FFCC00"/>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808080"/>
        </a:lt2>
        <a:accent1>
          <a:srgbClr val="3333FF"/>
        </a:accent1>
        <a:accent2>
          <a:srgbClr val="99CC00"/>
        </a:accent2>
        <a:accent3>
          <a:srgbClr val="FFFFFF"/>
        </a:accent3>
        <a:accent4>
          <a:srgbClr val="000000"/>
        </a:accent4>
        <a:accent5>
          <a:srgbClr val="ADADFF"/>
        </a:accent5>
        <a:accent6>
          <a:srgbClr val="8AB900"/>
        </a:accent6>
        <a:hlink>
          <a:srgbClr val="CCECFF"/>
        </a:hlink>
        <a:folHlink>
          <a:srgbClr val="FFCC00"/>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00"/>
        </a:dk2>
        <a:lt2>
          <a:srgbClr val="808080"/>
        </a:lt2>
        <a:accent1>
          <a:srgbClr val="3333FF"/>
        </a:accent1>
        <a:accent2>
          <a:srgbClr val="99CC00"/>
        </a:accent2>
        <a:accent3>
          <a:srgbClr val="FFFFFF"/>
        </a:accent3>
        <a:accent4>
          <a:srgbClr val="000000"/>
        </a:accent4>
        <a:accent5>
          <a:srgbClr val="ADADFF"/>
        </a:accent5>
        <a:accent6>
          <a:srgbClr val="8AB900"/>
        </a:accent6>
        <a:hlink>
          <a:srgbClr val="FFCC66"/>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2.xml><?xml version="1.0" encoding="utf-8"?>
<a:theme xmlns:a="http://schemas.openxmlformats.org/drawingml/2006/main" name="3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3.xml><?xml version="1.0" encoding="utf-8"?>
<a:theme xmlns:a="http://schemas.openxmlformats.org/drawingml/2006/main" name="3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4.xml><?xml version="1.0" encoding="utf-8"?>
<a:theme xmlns:a="http://schemas.openxmlformats.org/drawingml/2006/main" name="3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5.xml><?xml version="1.0" encoding="utf-8"?>
<a:theme xmlns:a="http://schemas.openxmlformats.org/drawingml/2006/main" name="3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6.xml><?xml version="1.0" encoding="utf-8"?>
<a:theme xmlns:a="http://schemas.openxmlformats.org/drawingml/2006/main" name="3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7.xml><?xml version="1.0" encoding="utf-8"?>
<a:theme xmlns:a="http://schemas.openxmlformats.org/drawingml/2006/main" name="20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8.xml><?xml version="1.0" encoding="utf-8"?>
<a:theme xmlns:a="http://schemas.openxmlformats.org/drawingml/2006/main" name="19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9.xml><?xml version="1.0" encoding="utf-8"?>
<a:theme xmlns:a="http://schemas.openxmlformats.org/drawingml/2006/main" name="21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engion_template with page numbers">
  <a:themeElements>
    <a:clrScheme name="">
      <a:dk1>
        <a:srgbClr val="000000"/>
      </a:dk1>
      <a:lt1>
        <a:srgbClr val="FFFFFF"/>
      </a:lt1>
      <a:dk2>
        <a:srgbClr val="000000"/>
      </a:dk2>
      <a:lt2>
        <a:srgbClr val="808080"/>
      </a:lt2>
      <a:accent1>
        <a:srgbClr val="BBE0E3"/>
      </a:accent1>
      <a:accent2>
        <a:srgbClr val="000099"/>
      </a:accent2>
      <a:accent3>
        <a:srgbClr val="FFFFFF"/>
      </a:accent3>
      <a:accent4>
        <a:srgbClr val="000000"/>
      </a:accent4>
      <a:accent5>
        <a:srgbClr val="DAEDEF"/>
      </a:accent5>
      <a:accent6>
        <a:srgbClr val="00008A"/>
      </a:accent6>
      <a:hlink>
        <a:srgbClr val="009999"/>
      </a:hlink>
      <a:folHlink>
        <a:srgbClr val="99CC00"/>
      </a:folHlink>
    </a:clrScheme>
    <a:fontScheme name="tengion_template with page number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ngion_template with page number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ngion_template with page number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ngion_template with page number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ngion_template with page number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ngion_template with page number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ngion_template with page number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ngion_template with page number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ngion_template with page number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ngion_template with page number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ngion_template with page number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ngion_template with page number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ngion_template with page number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engion_template with page numbers 13">
        <a:dk1>
          <a:srgbClr val="000000"/>
        </a:dk1>
        <a:lt1>
          <a:srgbClr val="FFFFFF"/>
        </a:lt1>
        <a:dk2>
          <a:srgbClr val="000000"/>
        </a:dk2>
        <a:lt2>
          <a:srgbClr val="C089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ngion_template with page numbers 14">
        <a:dk1>
          <a:srgbClr val="000000"/>
        </a:dk1>
        <a:lt1>
          <a:srgbClr val="FFFFFF"/>
        </a:lt1>
        <a:dk2>
          <a:srgbClr val="000000"/>
        </a:dk2>
        <a:lt2>
          <a:srgbClr val="C08900"/>
        </a:lt2>
        <a:accent1>
          <a:srgbClr val="B47C18"/>
        </a:accent1>
        <a:accent2>
          <a:srgbClr val="B2B2B2"/>
        </a:accent2>
        <a:accent3>
          <a:srgbClr val="FFFFFF"/>
        </a:accent3>
        <a:accent4>
          <a:srgbClr val="000000"/>
        </a:accent4>
        <a:accent5>
          <a:srgbClr val="D6BFAB"/>
        </a:accent5>
        <a:accent6>
          <a:srgbClr val="A1A1A1"/>
        </a:accent6>
        <a:hlink>
          <a:srgbClr val="C3451D"/>
        </a:hlink>
        <a:folHlink>
          <a:srgbClr val="C9DC3A"/>
        </a:folHlink>
      </a:clrScheme>
      <a:clrMap bg1="lt1" tx1="dk1" bg2="lt2" tx2="dk2" accent1="accent1" accent2="accent2" accent3="accent3" accent4="accent4" accent5="accent5" accent6="accent6" hlink="hlink" folHlink="folHlink"/>
    </a:extraClrScheme>
    <a:extraClrScheme>
      <a:clrScheme name="tengion_template with page numbers 15">
        <a:dk1>
          <a:srgbClr val="000000"/>
        </a:dk1>
        <a:lt1>
          <a:srgbClr val="FFFFFF"/>
        </a:lt1>
        <a:dk2>
          <a:srgbClr val="000000"/>
        </a:dk2>
        <a:lt2>
          <a:srgbClr val="C07B00"/>
        </a:lt2>
        <a:accent1>
          <a:srgbClr val="A76815"/>
        </a:accent1>
        <a:accent2>
          <a:srgbClr val="B2B2B2"/>
        </a:accent2>
        <a:accent3>
          <a:srgbClr val="FFFFFF"/>
        </a:accent3>
        <a:accent4>
          <a:srgbClr val="000000"/>
        </a:accent4>
        <a:accent5>
          <a:srgbClr val="D0B9AA"/>
        </a:accent5>
        <a:accent6>
          <a:srgbClr val="A1A1A1"/>
        </a:accent6>
        <a:hlink>
          <a:srgbClr val="C3451D"/>
        </a:hlink>
        <a:folHlink>
          <a:srgbClr val="C9DC3A"/>
        </a:folHlink>
      </a:clrScheme>
      <a:clrMap bg1="lt1" tx1="dk1" bg2="lt2" tx2="dk2" accent1="accent1" accent2="accent2" accent3="accent3" accent4="accent4" accent5="accent5" accent6="accent6" hlink="hlink" folHlink="folHlink"/>
    </a:extraClrScheme>
    <a:extraClrScheme>
      <a:clrScheme name="tengion_template with page numbers 16">
        <a:dk1>
          <a:srgbClr val="000000"/>
        </a:dk1>
        <a:lt1>
          <a:srgbClr val="FFFFFF"/>
        </a:lt1>
        <a:dk2>
          <a:srgbClr val="000000"/>
        </a:dk2>
        <a:lt2>
          <a:srgbClr val="C76D01"/>
        </a:lt2>
        <a:accent1>
          <a:srgbClr val="A85E14"/>
        </a:accent1>
        <a:accent2>
          <a:srgbClr val="B2B2B2"/>
        </a:accent2>
        <a:accent3>
          <a:srgbClr val="FFFFFF"/>
        </a:accent3>
        <a:accent4>
          <a:srgbClr val="000000"/>
        </a:accent4>
        <a:accent5>
          <a:srgbClr val="D1B6AA"/>
        </a:accent5>
        <a:accent6>
          <a:srgbClr val="A1A1A1"/>
        </a:accent6>
        <a:hlink>
          <a:srgbClr val="C3451D"/>
        </a:hlink>
        <a:folHlink>
          <a:srgbClr val="C9DC3A"/>
        </a:folHlink>
      </a:clrScheme>
      <a:clrMap bg1="lt1" tx1="dk1" bg2="lt2" tx2="dk2" accent1="accent1" accent2="accent2" accent3="accent3" accent4="accent4" accent5="accent5" accent6="accent6" hlink="hlink" folHlink="folHlink"/>
    </a:extraClrScheme>
  </a:extraClrSchemeLst>
</a:theme>
</file>

<file path=ppt/theme/theme90.xml><?xml version="1.0" encoding="utf-8"?>
<a:theme xmlns:a="http://schemas.openxmlformats.org/drawingml/2006/main" name="22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1.xml><?xml version="1.0" encoding="utf-8"?>
<a:theme xmlns:a="http://schemas.openxmlformats.org/drawingml/2006/main" name="23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2.xml><?xml version="1.0" encoding="utf-8"?>
<a:theme xmlns:a="http://schemas.openxmlformats.org/drawingml/2006/main" name="24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3.xml><?xml version="1.0" encoding="utf-8"?>
<a:theme xmlns:a="http://schemas.openxmlformats.org/drawingml/2006/main" name="25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4.xml><?xml version="1.0" encoding="utf-8"?>
<a:theme xmlns:a="http://schemas.openxmlformats.org/drawingml/2006/main" name="26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5.xml><?xml version="1.0" encoding="utf-8"?>
<a:theme xmlns:a="http://schemas.openxmlformats.org/drawingml/2006/main" name="27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6.xml><?xml version="1.0" encoding="utf-8"?>
<a:theme xmlns:a="http://schemas.openxmlformats.org/drawingml/2006/main" name="28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7.xml><?xml version="1.0" encoding="utf-8"?>
<a:theme xmlns:a="http://schemas.openxmlformats.org/drawingml/2006/main" name="29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8.xml><?xml version="1.0" encoding="utf-8"?>
<a:theme xmlns:a="http://schemas.openxmlformats.org/drawingml/2006/main" name="30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9.xml><?xml version="1.0" encoding="utf-8"?>
<a:theme xmlns:a="http://schemas.openxmlformats.org/drawingml/2006/main" name="31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COPPERPATINA</Template>
  <TotalTime>1379</TotalTime>
  <Words>12181</Words>
  <Application>Microsoft Office PowerPoint</Application>
  <PresentationFormat>On-screen Show (4:3)</PresentationFormat>
  <Paragraphs>2234</Paragraphs>
  <Slides>252</Slides>
  <Notes>74</Notes>
  <HiddenSlides>3</HiddenSlides>
  <MMClips>0</MMClips>
  <ScaleCrop>false</ScaleCrop>
  <HeadingPairs>
    <vt:vector size="6" baseType="variant">
      <vt:variant>
        <vt:lpstr>Theme</vt:lpstr>
      </vt:variant>
      <vt:variant>
        <vt:i4>221</vt:i4>
      </vt:variant>
      <vt:variant>
        <vt:lpstr>Embedded OLE Servers</vt:lpstr>
      </vt:variant>
      <vt:variant>
        <vt:i4>1</vt:i4>
      </vt:variant>
      <vt:variant>
        <vt:lpstr>Slide Titles</vt:lpstr>
      </vt:variant>
      <vt:variant>
        <vt:i4>252</vt:i4>
      </vt:variant>
    </vt:vector>
  </HeadingPairs>
  <TitlesOfParts>
    <vt:vector size="474" baseType="lpstr">
      <vt:lpstr>6_Tengion Presentation Template Tagline</vt:lpstr>
      <vt:lpstr>7_Tengion Presentation Template Tagline</vt:lpstr>
      <vt:lpstr>8_Tengion Presentation Template Tagline</vt:lpstr>
      <vt:lpstr>9_Tengion Presentation Template Tagline</vt:lpstr>
      <vt:lpstr>10_Tengion Presentation Template Tagline</vt:lpstr>
      <vt:lpstr>11_Tengion Presentation Template Tagline</vt:lpstr>
      <vt:lpstr>12_Tengion Presentation Template Tagline</vt:lpstr>
      <vt:lpstr>13_Tengion Presentation Template Tagline</vt:lpstr>
      <vt:lpstr>tengion_template with page numbers</vt:lpstr>
      <vt:lpstr>1_tengion_template with page numbers</vt:lpstr>
      <vt:lpstr>2_tengion_template with page numbers</vt:lpstr>
      <vt:lpstr>2_Tengion Presentation Template Tagline</vt:lpstr>
      <vt:lpstr>Civic</vt:lpstr>
      <vt:lpstr>1_Civic</vt:lpstr>
      <vt:lpstr>2_Civic</vt:lpstr>
      <vt:lpstr>3_Civic</vt:lpstr>
      <vt:lpstr>4_Civic</vt:lpstr>
      <vt:lpstr>5_Civic</vt:lpstr>
      <vt:lpstr>6_Civic</vt:lpstr>
      <vt:lpstr>7_Civic</vt:lpstr>
      <vt:lpstr>8_Civic</vt:lpstr>
      <vt:lpstr>Default Design</vt:lpstr>
      <vt:lpstr>1_Default Design</vt:lpstr>
      <vt:lpstr>2_Default Design</vt:lpstr>
      <vt:lpstr>3_Default Design</vt:lpstr>
      <vt:lpstr>4_Default Design</vt:lpstr>
      <vt:lpstr>5_Default Design</vt:lpstr>
      <vt:lpstr>6_Default Design</vt:lpstr>
      <vt:lpstr>7_Default Design</vt:lpstr>
      <vt:lpstr>8_Default Design</vt:lpstr>
      <vt:lpstr>9_Default Design</vt:lpstr>
      <vt:lpstr>10_Default Design</vt:lpstr>
      <vt:lpstr>11_Default Design</vt:lpstr>
      <vt:lpstr>12_Default Design</vt:lpstr>
      <vt:lpstr>13_Default Design</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28_Office Theme</vt:lpstr>
      <vt:lpstr>29_Office Theme</vt:lpstr>
      <vt:lpstr>9_Civic</vt:lpstr>
      <vt:lpstr>10_Civic</vt:lpstr>
      <vt:lpstr>11_Civic</vt:lpstr>
      <vt:lpstr>12_Civic</vt:lpstr>
      <vt:lpstr>13_Civic</vt:lpstr>
      <vt:lpstr>Apex</vt:lpstr>
      <vt:lpstr>1_Apex</vt:lpstr>
      <vt:lpstr>2_Apex</vt:lpstr>
      <vt:lpstr>3_Apex</vt:lpstr>
      <vt:lpstr>4_Apex</vt:lpstr>
      <vt:lpstr>14_Default Design</vt:lpstr>
      <vt:lpstr>15_Default Design</vt:lpstr>
      <vt:lpstr>16_Default Design</vt:lpstr>
      <vt:lpstr>17_Default Design</vt:lpstr>
      <vt:lpstr>18_Default Design</vt:lpstr>
      <vt:lpstr>30_Office Theme</vt:lpstr>
      <vt:lpstr>31_Office Theme</vt:lpstr>
      <vt:lpstr>32_Office Theme</vt:lpstr>
      <vt:lpstr>33_Office Theme</vt:lpstr>
      <vt:lpstr>34_Office Theme</vt:lpstr>
      <vt:lpstr>35_Office Theme</vt:lpstr>
      <vt:lpstr>20_Default Design</vt:lpstr>
      <vt:lpstr>19_Default Design</vt:lpstr>
      <vt:lpstr>21_Default Design</vt:lpstr>
      <vt:lpstr>22_Default Design</vt:lpstr>
      <vt:lpstr>23_Default Design</vt:lpstr>
      <vt:lpstr>24_Default Design</vt:lpstr>
      <vt:lpstr>25_Default Design</vt:lpstr>
      <vt:lpstr>26_Default Design</vt:lpstr>
      <vt:lpstr>27_Default Design</vt:lpstr>
      <vt:lpstr>28_Default Design</vt:lpstr>
      <vt:lpstr>29_Default Design</vt:lpstr>
      <vt:lpstr>30_Default Design</vt:lpstr>
      <vt:lpstr>31_Default Design</vt:lpstr>
      <vt:lpstr>32_Default Design</vt:lpstr>
      <vt:lpstr>33_Default Design</vt:lpstr>
      <vt:lpstr>34_Default Design</vt:lpstr>
      <vt:lpstr>35_Default Design</vt:lpstr>
      <vt:lpstr>36_Default Design</vt:lpstr>
      <vt:lpstr>37_Default Design</vt:lpstr>
      <vt:lpstr>38_Default Design</vt:lpstr>
      <vt:lpstr>39_Default Design</vt:lpstr>
      <vt:lpstr>40_Default Design</vt:lpstr>
      <vt:lpstr>41_Default Design</vt:lpstr>
      <vt:lpstr>42_Default Design</vt:lpstr>
      <vt:lpstr>43_Default Design</vt:lpstr>
      <vt:lpstr>44_Default Design</vt:lpstr>
      <vt:lpstr>45_Default Design</vt:lpstr>
      <vt:lpstr>46_Default Design</vt:lpstr>
      <vt:lpstr>47_Default Design</vt:lpstr>
      <vt:lpstr>Blank Presentation</vt:lpstr>
      <vt:lpstr>1_Blank Presentation</vt:lpstr>
      <vt:lpstr>2_Blank Presentation</vt:lpstr>
      <vt:lpstr>3_Blank Presentation</vt:lpstr>
      <vt:lpstr>4_Blank Presentation</vt:lpstr>
      <vt:lpstr>5_Blank Presentation</vt:lpstr>
      <vt:lpstr>6_Blank Presentation</vt:lpstr>
      <vt:lpstr>36_Office Theme</vt:lpstr>
      <vt:lpstr>37_Office Theme</vt:lpstr>
      <vt:lpstr>38_Office Theme</vt:lpstr>
      <vt:lpstr>39_Office Theme</vt:lpstr>
      <vt:lpstr>40_Office Theme</vt:lpstr>
      <vt:lpstr>41_Office Theme</vt:lpstr>
      <vt:lpstr>42_Office Theme</vt:lpstr>
      <vt:lpstr>43_Office Theme</vt:lpstr>
      <vt:lpstr>44_Office Theme</vt:lpstr>
      <vt:lpstr>45_Office Theme</vt:lpstr>
      <vt:lpstr>46_Office Theme</vt:lpstr>
      <vt:lpstr>47_Office Theme</vt:lpstr>
      <vt:lpstr>48_Office Theme</vt:lpstr>
      <vt:lpstr>49_Office Theme</vt:lpstr>
      <vt:lpstr>50_Office Theme</vt:lpstr>
      <vt:lpstr>51_Office Theme</vt:lpstr>
      <vt:lpstr>52_Office Theme</vt:lpstr>
      <vt:lpstr>53_Office Theme</vt:lpstr>
      <vt:lpstr>54_Office Theme</vt:lpstr>
      <vt:lpstr>55_Office Theme</vt:lpstr>
      <vt:lpstr>56_Office Theme</vt:lpstr>
      <vt:lpstr>57_Office Theme</vt:lpstr>
      <vt:lpstr>58_Office Theme</vt:lpstr>
      <vt:lpstr>59_Office Theme</vt:lpstr>
      <vt:lpstr>Slipstream</vt:lpstr>
      <vt:lpstr>1_Slipstream</vt:lpstr>
      <vt:lpstr>2_Slipstream</vt:lpstr>
      <vt:lpstr>3_Slipstream</vt:lpstr>
      <vt:lpstr>4_Slipstream</vt:lpstr>
      <vt:lpstr>5_Slipstream</vt:lpstr>
      <vt:lpstr>6_Slipstream</vt:lpstr>
      <vt:lpstr>7_Slipstream</vt:lpstr>
      <vt:lpstr>8_Slipstream</vt:lpstr>
      <vt:lpstr>9_Slipstream</vt:lpstr>
      <vt:lpstr>10_Slipstream</vt:lpstr>
      <vt:lpstr>11_Slipstream</vt:lpstr>
      <vt:lpstr>12_Slipstream</vt:lpstr>
      <vt:lpstr>13_Slipstream</vt:lpstr>
      <vt:lpstr>14_Slipstream</vt:lpstr>
      <vt:lpstr>15_Slipstream</vt:lpstr>
      <vt:lpstr>16_Slipstream</vt:lpstr>
      <vt:lpstr>17_Slipstream</vt:lpstr>
      <vt:lpstr>18_Slipstream</vt:lpstr>
      <vt:lpstr>19_Slipstream</vt:lpstr>
      <vt:lpstr>20_Slipstream</vt:lpstr>
      <vt:lpstr>60_Office Theme</vt:lpstr>
      <vt:lpstr>61_Office Theme</vt:lpstr>
      <vt:lpstr>62_Office Theme</vt:lpstr>
      <vt:lpstr>63_Office Theme</vt:lpstr>
      <vt:lpstr>64_Office Theme</vt:lpstr>
      <vt:lpstr>65_Office Theme</vt:lpstr>
      <vt:lpstr>66_Office Theme</vt:lpstr>
      <vt:lpstr>67_Office Theme</vt:lpstr>
      <vt:lpstr>68_Office Theme</vt:lpstr>
      <vt:lpstr>69_Office Theme</vt:lpstr>
      <vt:lpstr>70_Office Theme</vt:lpstr>
      <vt:lpstr>71_Office Theme</vt:lpstr>
      <vt:lpstr>72_Office Theme</vt:lpstr>
      <vt:lpstr>73_Office Theme</vt:lpstr>
      <vt:lpstr>74_Office Theme</vt:lpstr>
      <vt:lpstr>DNA Blank</vt:lpstr>
      <vt:lpstr>1_DNA Blank</vt:lpstr>
      <vt:lpstr>2_DNA Blank</vt:lpstr>
      <vt:lpstr>3_DNA Blank</vt:lpstr>
      <vt:lpstr>4_DNA Blank</vt:lpstr>
      <vt:lpstr>5_DNA Blank</vt:lpstr>
      <vt:lpstr>6_DNA Blank</vt:lpstr>
      <vt:lpstr>7_DNA Blank</vt:lpstr>
      <vt:lpstr>8_DNA Blank</vt:lpstr>
      <vt:lpstr>9_DNA Blank</vt:lpstr>
      <vt:lpstr>10_DNA Blank</vt:lpstr>
      <vt:lpstr>11_DNA Blank</vt:lpstr>
      <vt:lpstr>12_DNA Blank</vt:lpstr>
      <vt:lpstr>13_DNA Blank</vt:lpstr>
      <vt:lpstr>14_DNA Blank</vt:lpstr>
      <vt:lpstr>15_DNA Blank</vt:lpstr>
      <vt:lpstr>75_Office Theme</vt:lpstr>
      <vt:lpstr>76_Office Theme</vt:lpstr>
      <vt:lpstr>77_Office Theme</vt:lpstr>
      <vt:lpstr>78_Office Theme</vt:lpstr>
      <vt:lpstr>79_Office Theme</vt:lpstr>
      <vt:lpstr>80_Office Theme</vt:lpstr>
      <vt:lpstr>81_Office Theme</vt:lpstr>
      <vt:lpstr>82_Office Theme</vt:lpstr>
      <vt:lpstr>83_Office Theme</vt:lpstr>
      <vt:lpstr>84_Office Theme</vt:lpstr>
      <vt:lpstr>85_Office Theme</vt:lpstr>
      <vt:lpstr>86_Office Theme</vt:lpstr>
      <vt:lpstr>87_Office Theme</vt:lpstr>
      <vt:lpstr>88_Office Theme</vt:lpstr>
      <vt:lpstr>89_Office Theme</vt:lpstr>
      <vt:lpstr>90_Office Theme</vt:lpstr>
      <vt:lpstr>91_Office Theme</vt:lpstr>
      <vt:lpstr>92_Office Theme</vt:lpstr>
      <vt:lpstr>93_Office Theme</vt:lpstr>
      <vt:lpstr>94_Office Theme</vt:lpstr>
      <vt:lpstr>95_Office Theme</vt:lpstr>
      <vt:lpstr>96_Office Theme</vt:lpstr>
      <vt:lpstr>97_Office Theme</vt:lpstr>
      <vt:lpstr>Photo Editor Photo</vt:lpstr>
      <vt:lpstr>Welcome to the  Community College Program Day BIO 2011 Washington D.C.</vt:lpstr>
      <vt:lpstr>Regenerative Medicine – Today and Tomorrow</vt:lpstr>
      <vt:lpstr>Forward Looking Statements</vt:lpstr>
      <vt:lpstr>The Early History of Regenerative Medicine The past enables the present and guides the future</vt:lpstr>
      <vt:lpstr>Does Regenerative Medicine  Have a Presence in the Present?</vt:lpstr>
      <vt:lpstr>What Have we Learned?</vt:lpstr>
      <vt:lpstr>What else Have we Learned?</vt:lpstr>
      <vt:lpstr>The Future is Challenging…Do we Give Up? Not a Chance!</vt:lpstr>
      <vt:lpstr>Applying our Knowledge Forward To increase probability of success</vt:lpstr>
      <vt:lpstr>Tengion Product Pipeline</vt:lpstr>
      <vt:lpstr>Iterative Combinatorial Approach to Regeneration Deriving the simplest effective solution</vt:lpstr>
      <vt:lpstr>Application-specific Technology Evolution for translation of regenerative medicine products </vt:lpstr>
      <vt:lpstr>A Future View for Regenerative Medicine Steady progress, product evolution, long-term vision</vt:lpstr>
      <vt:lpstr>The View from BIO  </vt:lpstr>
      <vt:lpstr>Slide 15</vt:lpstr>
      <vt:lpstr>What is NSF currently doing for Community Colleges?</vt:lpstr>
      <vt:lpstr>Active NSF 2-Yr College Projects</vt:lpstr>
      <vt:lpstr>Active NSF 2-Yr College Projects</vt:lpstr>
      <vt:lpstr>Slide 19</vt:lpstr>
      <vt:lpstr>Advanced Technological Education (ATE)</vt:lpstr>
      <vt:lpstr>Slide 21</vt:lpstr>
      <vt:lpstr>Take Home</vt:lpstr>
      <vt:lpstr>Slide 23</vt:lpstr>
      <vt:lpstr>Division of Undergraduate Education (DUE)</vt:lpstr>
      <vt:lpstr>Slide 25</vt:lpstr>
      <vt:lpstr>Slide 26</vt:lpstr>
      <vt:lpstr>ATE Program Tracks</vt:lpstr>
      <vt:lpstr>Slide 28</vt:lpstr>
      <vt:lpstr>Education and Industry </vt:lpstr>
      <vt:lpstr>Small Grants for Institutions New to ATE  </vt:lpstr>
      <vt:lpstr>Slide 31</vt:lpstr>
      <vt:lpstr>STEM Talent Expansion Program (STEP)</vt:lpstr>
      <vt:lpstr>STEP Tracks</vt:lpstr>
      <vt:lpstr>NSF Scholarships in Science, Technology, Engineering, and Mathematics (S-STEM) </vt:lpstr>
      <vt:lpstr>Noyce Program</vt:lpstr>
      <vt:lpstr>Math and Science Teachers Project: Teachers of Excellence Program</vt:lpstr>
      <vt:lpstr>Transforming Undergraduate Education in STEM (TUES) formerly CCLI</vt:lpstr>
      <vt:lpstr>Slide 38</vt:lpstr>
      <vt:lpstr>Other Programs in EHR</vt:lpstr>
      <vt:lpstr>Writing a Proposal: Getting Started</vt:lpstr>
      <vt:lpstr>Compliance Check</vt:lpstr>
      <vt:lpstr>Merit Review</vt:lpstr>
      <vt:lpstr>In Conclusion: Apply or You Will Never Receive an Award</vt:lpstr>
      <vt:lpstr>  15 Minute Break   </vt:lpstr>
      <vt:lpstr>Evolving Biotech Programs</vt:lpstr>
      <vt:lpstr>Slide 46</vt:lpstr>
      <vt:lpstr>Slide 47</vt:lpstr>
      <vt:lpstr>Slide 48</vt:lpstr>
      <vt:lpstr>Priorities </vt:lpstr>
      <vt:lpstr>Slide 50</vt:lpstr>
      <vt:lpstr>Slide 51</vt:lpstr>
      <vt:lpstr>Partners/Collaborations  </vt:lpstr>
      <vt:lpstr>Slide 53</vt:lpstr>
      <vt:lpstr>Providing competency-based, customized education and training for the manufacturing workforce…today and tomorrow </vt:lpstr>
      <vt:lpstr>Slide 55</vt:lpstr>
      <vt:lpstr>USA Manufacturing Jobs Require Higher Skills</vt:lpstr>
      <vt:lpstr>Slide 57</vt:lpstr>
      <vt:lpstr>The NAM-Endorsed Manufacturing Skills Certification System</vt:lpstr>
      <vt:lpstr>Advanced Manufacturing Competency Model Elements</vt:lpstr>
      <vt:lpstr>Slide 60</vt:lpstr>
      <vt:lpstr>Slide 61</vt:lpstr>
      <vt:lpstr>Slide 62</vt:lpstr>
      <vt:lpstr>Slide 63</vt:lpstr>
      <vt:lpstr>Slide 64</vt:lpstr>
      <vt:lpstr>Biotech</vt:lpstr>
      <vt:lpstr>Slide 66</vt:lpstr>
      <vt:lpstr>PREPARING STUDENTS FOR NEW OPPORTUNITIES IN STEM CELL TECHNOLOGIES</vt:lpstr>
      <vt:lpstr>OVERVIEW</vt:lpstr>
      <vt:lpstr>RATIONALE</vt:lpstr>
      <vt:lpstr>PROGAMMATIC</vt:lpstr>
      <vt:lpstr>Human Embryonic Stem Cell Culture Methods Curriculum Development</vt:lpstr>
      <vt:lpstr>Curriculum Development Core Stem Cell Culture Skills</vt:lpstr>
      <vt:lpstr>Curriculum Development Quality and Business</vt:lpstr>
      <vt:lpstr>Curriculum Development Classroom Education </vt:lpstr>
      <vt:lpstr>Future Curriculum Directed Differentiation and Advanced Topics</vt:lpstr>
      <vt:lpstr>Ohio Bioworkforce        Training Partnership</vt:lpstr>
      <vt:lpstr>Bioscience is an Important Sector of Ohio’s Economy – and it’s GROWING</vt:lpstr>
      <vt:lpstr>Slide 78</vt:lpstr>
      <vt:lpstr>Slide 79</vt:lpstr>
      <vt:lpstr>Slide 80</vt:lpstr>
      <vt:lpstr>Slide 81</vt:lpstr>
      <vt:lpstr>Slide 82</vt:lpstr>
      <vt:lpstr>Ohio Bioscience Growth Report   2010  </vt:lpstr>
      <vt:lpstr>Our Workforce Approach</vt:lpstr>
      <vt:lpstr>  Ohio Bioworkforce               Training Partnership</vt:lpstr>
      <vt:lpstr>Program Partners</vt:lpstr>
      <vt:lpstr>Programs Offered</vt:lpstr>
      <vt:lpstr>Slide 88</vt:lpstr>
      <vt:lpstr>Slide 89</vt:lpstr>
      <vt:lpstr>Eighth Annual  Community College  Program Day International BIO Conference  June 26, 2011 Washington D.C.  </vt:lpstr>
      <vt:lpstr>Fulfilling the Perkins IV TSA Requirement in Missouri  PORTFOLIOS</vt:lpstr>
      <vt:lpstr>St. Louis Community College – Florissant Valley</vt:lpstr>
      <vt:lpstr>  First Biotechnology Program in Missouri </vt:lpstr>
      <vt:lpstr>Coming soon: Bridge to Biotech  </vt:lpstr>
      <vt:lpstr>PORTFOLIO  Technical Skills Attainment</vt:lpstr>
      <vt:lpstr>Perkins IV </vt:lpstr>
      <vt:lpstr>Missouri Department of Education</vt:lpstr>
      <vt:lpstr>Missouri Department of Education</vt:lpstr>
      <vt:lpstr>Students are well prepared</vt:lpstr>
      <vt:lpstr>Missouri Portfolio TSA Requirements</vt:lpstr>
      <vt:lpstr>Selection of Evaluators</vt:lpstr>
      <vt:lpstr> Scoring Guide for Portfolio Evaluation </vt:lpstr>
      <vt:lpstr>Slide 103</vt:lpstr>
      <vt:lpstr>Advanced Topic Presentation</vt:lpstr>
      <vt:lpstr>Internship Presentation   BIO-BENCH  Contract Research Organization</vt:lpstr>
      <vt:lpstr> </vt:lpstr>
      <vt:lpstr>Failure?</vt:lpstr>
      <vt:lpstr>Summary</vt:lpstr>
      <vt:lpstr>Thank you.   </vt:lpstr>
      <vt:lpstr>Slide 110</vt:lpstr>
      <vt:lpstr>Slide 111</vt:lpstr>
      <vt:lpstr>Slide 112</vt:lpstr>
      <vt:lpstr>Slide 113</vt:lpstr>
      <vt:lpstr>Research, Practice and Transformation Through Synergy</vt:lpstr>
      <vt:lpstr>AAAS Vision and Change</vt:lpstr>
      <vt:lpstr>Slide 116</vt:lpstr>
      <vt:lpstr>Our volunteers are great!!  Always willing to lend a helping hand!</vt:lpstr>
      <vt:lpstr>Slide 118</vt:lpstr>
      <vt:lpstr>Slide 119</vt:lpstr>
      <vt:lpstr>  Lunch  Noon – 1:00pm   </vt:lpstr>
      <vt:lpstr>Slide 121</vt:lpstr>
      <vt:lpstr>Slide 122</vt:lpstr>
      <vt:lpstr>Slide 123</vt:lpstr>
      <vt:lpstr>Education</vt:lpstr>
      <vt:lpstr>Responsibilities in Lab Ops</vt:lpstr>
      <vt:lpstr>Future Plans</vt:lpstr>
      <vt:lpstr>Giving Back</vt:lpstr>
      <vt:lpstr>Slide 128</vt:lpstr>
      <vt:lpstr>Slide 129</vt:lpstr>
      <vt:lpstr>Slide 130</vt:lpstr>
      <vt:lpstr>Slide 131</vt:lpstr>
      <vt:lpstr>Slide 132</vt:lpstr>
      <vt:lpstr>Slide 133</vt:lpstr>
      <vt:lpstr>Background Information </vt:lpstr>
      <vt:lpstr>Present Situation </vt:lpstr>
      <vt:lpstr>Dreams and Aspirations</vt:lpstr>
      <vt:lpstr>How Do You Give Back</vt:lpstr>
      <vt:lpstr>   Aziz Ahmad, MD  Forsyth Technical Community College (ForsythTech),  Winston-Salem, NC   Sandhills Community College (SCC), Pinehurst, NC  Spring 2011-Instructor ForsythTech  Self-Employed  </vt:lpstr>
      <vt:lpstr>Slide 139</vt:lpstr>
      <vt:lpstr>Slide 140</vt:lpstr>
      <vt:lpstr>Slide 141</vt:lpstr>
      <vt:lpstr>Slide 142</vt:lpstr>
      <vt:lpstr>Faces of Success</vt:lpstr>
      <vt:lpstr>Madison Area Technical College Education</vt:lpstr>
      <vt:lpstr>Life Technologies Primary and Stem Cell Systems </vt:lpstr>
      <vt:lpstr>Madison Area Technical College Human Embryonic Stem Cell Culture Methods</vt:lpstr>
      <vt:lpstr>Questions?</vt:lpstr>
      <vt:lpstr>Slide 148</vt:lpstr>
      <vt:lpstr>   Bio-Community</vt:lpstr>
      <vt:lpstr>Slide 150</vt:lpstr>
      <vt:lpstr>  15 Minute Break   </vt:lpstr>
      <vt:lpstr>Innovation and New Programs in Biotechnology and Biomanufacturing  Sonia Wallman Ph.D. Executive Director of the NBC2   </vt:lpstr>
      <vt:lpstr>Slide 153</vt:lpstr>
      <vt:lpstr>IFS</vt:lpstr>
      <vt:lpstr>IFS</vt:lpstr>
      <vt:lpstr>IFS</vt:lpstr>
      <vt:lpstr>IFS</vt:lpstr>
      <vt:lpstr>IFS Phase 1</vt:lpstr>
      <vt:lpstr>IFS Phase 1</vt:lpstr>
      <vt:lpstr>IFS Phase 1</vt:lpstr>
      <vt:lpstr>IFS Phase 1</vt:lpstr>
      <vt:lpstr>IFS Phase 1</vt:lpstr>
      <vt:lpstr>IFS Phase 1</vt:lpstr>
      <vt:lpstr>IFS Phase 1</vt:lpstr>
      <vt:lpstr>FSMA</vt:lpstr>
      <vt:lpstr>FSMA</vt:lpstr>
      <vt:lpstr>FSMA</vt:lpstr>
      <vt:lpstr>FSMA</vt:lpstr>
      <vt:lpstr>IFS Phase2</vt:lpstr>
      <vt:lpstr>IFS Phase2</vt:lpstr>
      <vt:lpstr>IFS Phase2</vt:lpstr>
      <vt:lpstr>IFS Phase2</vt:lpstr>
      <vt:lpstr>Thanks!</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Hudson Valley Community College Troy, NY</vt:lpstr>
      <vt:lpstr>Need</vt:lpstr>
      <vt:lpstr>Demographics</vt:lpstr>
      <vt:lpstr>Limitations</vt:lpstr>
      <vt:lpstr>President Obama</vt:lpstr>
      <vt:lpstr>Grant Overview</vt:lpstr>
      <vt:lpstr>Organization</vt:lpstr>
      <vt:lpstr>Strategic Partners</vt:lpstr>
      <vt:lpstr>Hub Schools</vt:lpstr>
      <vt:lpstr>HVCC’s Biotechnology Program Mission </vt:lpstr>
      <vt:lpstr>Biotechnology Program Focus</vt:lpstr>
      <vt:lpstr>Options for Biotechnology Students at Hudson Valley Community College</vt:lpstr>
      <vt:lpstr>The Academic Program –  Biotechnology Credit Courses</vt:lpstr>
      <vt:lpstr>The Academic Program –  Biotechnology Credit Courses</vt:lpstr>
      <vt:lpstr>Equipment Training</vt:lpstr>
      <vt:lpstr>Skill Set</vt:lpstr>
      <vt:lpstr>Career Pathways</vt:lpstr>
      <vt:lpstr>High School Equipment Lending Library</vt:lpstr>
      <vt:lpstr>Internships</vt:lpstr>
      <vt:lpstr>Slide 209</vt:lpstr>
      <vt:lpstr>HVCC Science Center </vt:lpstr>
      <vt:lpstr>Challenges</vt:lpstr>
      <vt:lpstr>Questions?</vt:lpstr>
      <vt:lpstr>Arizona High School Biotechnology Programs Embrace 21St Century Skills with a Historical Twist</vt:lpstr>
      <vt:lpstr>Mesa, AZ </vt:lpstr>
      <vt:lpstr>Biotechnology Academy</vt:lpstr>
      <vt:lpstr>MPS Biotechnology Academy</vt:lpstr>
      <vt:lpstr>   Mission Statement</vt:lpstr>
      <vt:lpstr>Arizona Biotechnology Timeline</vt:lpstr>
      <vt:lpstr>Arizona Biotechnology Partnerships</vt:lpstr>
      <vt:lpstr>Slide 220</vt:lpstr>
      <vt:lpstr>Arizona Biotechnology Partnerships</vt:lpstr>
      <vt:lpstr>International Partnerships</vt:lpstr>
      <vt:lpstr>Research-Based Teaching</vt:lpstr>
      <vt:lpstr>Student Research</vt:lpstr>
      <vt:lpstr>Botanical Medicine in the High School</vt:lpstr>
      <vt:lpstr>Botanical Medicine in the High School</vt:lpstr>
      <vt:lpstr>Botanical Medicine in the High School</vt:lpstr>
      <vt:lpstr>Slide 228</vt:lpstr>
      <vt:lpstr>Slide 229</vt:lpstr>
      <vt:lpstr>EDGE Educating and Developing workers for the Green Economy</vt:lpstr>
      <vt:lpstr>Industry Led Outcomes: Jobs and Training</vt:lpstr>
      <vt:lpstr>Curriculum</vt:lpstr>
      <vt:lpstr>Slide 233</vt:lpstr>
      <vt:lpstr>Curriculum Development at Mira Costa College</vt:lpstr>
      <vt:lpstr>Bioprocessing  From biopharmaceuticals to biofuels</vt:lpstr>
      <vt:lpstr>BTEC 230 – Biofuels Production and Analysis Course Description</vt:lpstr>
      <vt:lpstr>Slide 237</vt:lpstr>
      <vt:lpstr>Slide 238</vt:lpstr>
      <vt:lpstr>Slide 239</vt:lpstr>
      <vt:lpstr>Microalgal Photosynthesis &amp; Oils</vt:lpstr>
      <vt:lpstr>Slide 241</vt:lpstr>
      <vt:lpstr>Slide 242</vt:lpstr>
      <vt:lpstr>Slide 243</vt:lpstr>
      <vt:lpstr>Biodiesel</vt:lpstr>
      <vt:lpstr>Slide 245</vt:lpstr>
      <vt:lpstr>Slide 246</vt:lpstr>
      <vt:lpstr>NBC2 Biofuels Textbook</vt:lpstr>
      <vt:lpstr>NBC2 Biofuels Laboratory Manual</vt:lpstr>
      <vt:lpstr>Biofuels Lab Manual, continued </vt:lpstr>
      <vt:lpstr>EDGE Educational Partners</vt:lpstr>
      <vt:lpstr>Slide 251</vt:lpstr>
      <vt:lpstr>  Wrap-Up  BIO 2012 – Boston, MA June 18-21, 2012  BIO 2013 – Chicago, IL April 22-25, 2013       </vt:lpstr>
    </vt:vector>
  </TitlesOfParts>
  <Company>Forsyth Technical Community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Community College Program Day BIO 2011  Washington D.C.</dc:title>
  <dc:creator>Nick Meacham</dc:creator>
  <cp:lastModifiedBy>Nick Meacham</cp:lastModifiedBy>
  <cp:revision>103</cp:revision>
  <dcterms:created xsi:type="dcterms:W3CDTF">2011-06-21T17:15:35Z</dcterms:created>
  <dcterms:modified xsi:type="dcterms:W3CDTF">2011-06-30T12:22:37Z</dcterms:modified>
</cp:coreProperties>
</file>